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1" r:id="rId10"/>
    <p:sldId id="268" r:id="rId11"/>
    <p:sldId id="269" r:id="rId12"/>
    <p:sldId id="270" r:id="rId13"/>
    <p:sldId id="276" r:id="rId14"/>
    <p:sldId id="272" r:id="rId15"/>
    <p:sldId id="273" r:id="rId16"/>
    <p:sldId id="274" r:id="rId17"/>
    <p:sldId id="275" r:id="rId18"/>
    <p:sldId id="277" r:id="rId19"/>
  </p:sldIdLst>
  <p:sldSz cx="12801600" cy="9601200" type="A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6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87"/>
    <a:srgbClr val="3366FF"/>
    <a:srgbClr val="3333FF"/>
    <a:srgbClr val="2F2FAD"/>
    <a:srgbClr val="6699FF"/>
    <a:srgbClr val="0E51A0"/>
    <a:srgbClr val="00009A"/>
    <a:srgbClr val="0000A2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7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77" y="307"/>
      </p:cViewPr>
      <p:guideLst>
        <p:guide orient="horz" pos="3024"/>
        <p:guide pos="6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54;&#1048;%20&#1044;&#1054;&#1050;&#1059;&#1052;&#1045;&#1053;&#1058;&#1067;\&#1044;&#1054;&#1043;&#1054;&#1042;&#1054;&#1056;&#1053;&#1067;&#1045;%20&#1056;&#1040;&#1041;&#1054;&#1058;&#1067;%202009-2016\2017\&#1055;&#1057;%20&#1057;&#1059;&#1047;%20&#8470;%20081527\&#1058;&#1077;&#1093;%20&#1089;&#1087;&#1088;&#1072;&#1074;&#1082;&#1072;%20&#1101;&#1090;&#1072;&#1087;%202\&#1052;&#1072;&#1090;&#1077;&#1088;&#1080;&#1072;&#1083;&#1099;%20&#1074;%20&#1090;&#1077;&#1093;&#1089;&#1087;&#1088;&#1072;&#1074;&#1082;&#1091;%20&#1055;&#1057;%20&#1057;&#1059;&#1047;\&#1053;&#1077;&#1088;&#1072;&#1079;&#1088;&#1091;&#1096;&#1072;&#1102;&#1097;&#1080;&#1077;%20&#1080;&#1089;&#1089;&#1083;&#1077;&#1076;&#1086;&#1074;&#1072;&#1085;&#1080;&#1103;%20&#1055;&#1057;%20&#1057;&#1059;&#1047;\&#1055;&#1088;&#1086;&#1082;&#1086;&#1083;%20&#1087;&#1101;&#1083;&#1086;&#1074;\&#1055;&#1057;%20&#1057;&#1059;&#1047;%20081527%20&#1074;&#1099;&#1093;&#1086;&#1076;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402377077676766E-2"/>
          <c:y val="2.6396049319167076E-2"/>
          <c:w val="0.85822371694448363"/>
          <c:h val="0.74554707379134855"/>
        </c:manualLayout>
      </c:layout>
      <c:scatterChart>
        <c:scatterStyle val="lineMarker"/>
        <c:varyColors val="0"/>
        <c:ser>
          <c:idx val="1"/>
          <c:order val="0"/>
          <c:tx>
            <c:strRef>
              <c:f>данные!$N$20</c:f>
              <c:strCache>
                <c:ptCount val="1"/>
                <c:pt idx="0">
                  <c:v>ориентация 0</c:v>
                </c:pt>
              </c:strCache>
            </c:strRef>
          </c:tx>
          <c:spPr>
            <a:ln w="1905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данные!$M$121:$M$1971</c:f>
              <c:numCache>
                <c:formatCode>General</c:formatCode>
                <c:ptCount val="1851"/>
                <c:pt idx="0">
                  <c:v>3750.86</c:v>
                </c:pt>
                <c:pt idx="1">
                  <c:v>3748.86</c:v>
                </c:pt>
                <c:pt idx="2">
                  <c:v>3746.86</c:v>
                </c:pt>
                <c:pt idx="3">
                  <c:v>3744.86</c:v>
                </c:pt>
                <c:pt idx="4">
                  <c:v>3742.86</c:v>
                </c:pt>
                <c:pt idx="5">
                  <c:v>3740.86</c:v>
                </c:pt>
                <c:pt idx="6">
                  <c:v>3738.86</c:v>
                </c:pt>
                <c:pt idx="7">
                  <c:v>3736.86</c:v>
                </c:pt>
                <c:pt idx="8">
                  <c:v>3734.86</c:v>
                </c:pt>
                <c:pt idx="9">
                  <c:v>3732.86</c:v>
                </c:pt>
                <c:pt idx="10">
                  <c:v>3730.86</c:v>
                </c:pt>
                <c:pt idx="11">
                  <c:v>3728.86</c:v>
                </c:pt>
                <c:pt idx="12">
                  <c:v>3726.86</c:v>
                </c:pt>
                <c:pt idx="13">
                  <c:v>3724.86</c:v>
                </c:pt>
                <c:pt idx="14">
                  <c:v>3722.86</c:v>
                </c:pt>
                <c:pt idx="15">
                  <c:v>3720.86</c:v>
                </c:pt>
                <c:pt idx="16">
                  <c:v>3718.86</c:v>
                </c:pt>
                <c:pt idx="17">
                  <c:v>3716.86</c:v>
                </c:pt>
                <c:pt idx="18">
                  <c:v>3714.86</c:v>
                </c:pt>
                <c:pt idx="19">
                  <c:v>3712.86</c:v>
                </c:pt>
                <c:pt idx="20">
                  <c:v>3710.86</c:v>
                </c:pt>
                <c:pt idx="21">
                  <c:v>3708.86</c:v>
                </c:pt>
                <c:pt idx="22">
                  <c:v>3706.86</c:v>
                </c:pt>
                <c:pt idx="23">
                  <c:v>3704.86</c:v>
                </c:pt>
                <c:pt idx="24">
                  <c:v>3702.86</c:v>
                </c:pt>
                <c:pt idx="25">
                  <c:v>3700.86</c:v>
                </c:pt>
                <c:pt idx="26">
                  <c:v>3698.86</c:v>
                </c:pt>
                <c:pt idx="27">
                  <c:v>3696.86</c:v>
                </c:pt>
                <c:pt idx="28">
                  <c:v>3694.86</c:v>
                </c:pt>
                <c:pt idx="29">
                  <c:v>3692.86</c:v>
                </c:pt>
                <c:pt idx="30">
                  <c:v>3690.86</c:v>
                </c:pt>
                <c:pt idx="31">
                  <c:v>3688.86</c:v>
                </c:pt>
                <c:pt idx="32">
                  <c:v>3686.86</c:v>
                </c:pt>
                <c:pt idx="33">
                  <c:v>3684.86</c:v>
                </c:pt>
                <c:pt idx="34">
                  <c:v>3682.86</c:v>
                </c:pt>
                <c:pt idx="35">
                  <c:v>3680.86</c:v>
                </c:pt>
                <c:pt idx="36">
                  <c:v>3678.86</c:v>
                </c:pt>
                <c:pt idx="37">
                  <c:v>3676.86</c:v>
                </c:pt>
                <c:pt idx="38">
                  <c:v>3674.86</c:v>
                </c:pt>
                <c:pt idx="39">
                  <c:v>3672.86</c:v>
                </c:pt>
                <c:pt idx="40">
                  <c:v>3670.86</c:v>
                </c:pt>
                <c:pt idx="41">
                  <c:v>3668.86</c:v>
                </c:pt>
                <c:pt idx="42">
                  <c:v>3666.86</c:v>
                </c:pt>
                <c:pt idx="43">
                  <c:v>3664.86</c:v>
                </c:pt>
                <c:pt idx="44">
                  <c:v>3662.86</c:v>
                </c:pt>
                <c:pt idx="45">
                  <c:v>3660.86</c:v>
                </c:pt>
                <c:pt idx="46">
                  <c:v>3658.86</c:v>
                </c:pt>
                <c:pt idx="47">
                  <c:v>3656.86</c:v>
                </c:pt>
                <c:pt idx="48">
                  <c:v>3654.86</c:v>
                </c:pt>
                <c:pt idx="49">
                  <c:v>3652.86</c:v>
                </c:pt>
                <c:pt idx="50">
                  <c:v>3650.86</c:v>
                </c:pt>
                <c:pt idx="51">
                  <c:v>3648.86</c:v>
                </c:pt>
                <c:pt idx="52">
                  <c:v>3646.86</c:v>
                </c:pt>
                <c:pt idx="53">
                  <c:v>3644.86</c:v>
                </c:pt>
                <c:pt idx="54">
                  <c:v>3642.86</c:v>
                </c:pt>
                <c:pt idx="55">
                  <c:v>3640.86</c:v>
                </c:pt>
                <c:pt idx="56">
                  <c:v>3638.86</c:v>
                </c:pt>
                <c:pt idx="57">
                  <c:v>3636.86</c:v>
                </c:pt>
                <c:pt idx="58">
                  <c:v>3634.86</c:v>
                </c:pt>
                <c:pt idx="59">
                  <c:v>3632.86</c:v>
                </c:pt>
                <c:pt idx="60">
                  <c:v>3630.86</c:v>
                </c:pt>
                <c:pt idx="61">
                  <c:v>3628.86</c:v>
                </c:pt>
                <c:pt idx="62">
                  <c:v>3626.86</c:v>
                </c:pt>
                <c:pt idx="63">
                  <c:v>3624.86</c:v>
                </c:pt>
                <c:pt idx="64">
                  <c:v>3622.86</c:v>
                </c:pt>
                <c:pt idx="65">
                  <c:v>3620.86</c:v>
                </c:pt>
                <c:pt idx="66">
                  <c:v>3618.86</c:v>
                </c:pt>
                <c:pt idx="67">
                  <c:v>3616.86</c:v>
                </c:pt>
                <c:pt idx="68">
                  <c:v>3614.86</c:v>
                </c:pt>
                <c:pt idx="69">
                  <c:v>3612.86</c:v>
                </c:pt>
                <c:pt idx="70">
                  <c:v>3610.86</c:v>
                </c:pt>
                <c:pt idx="71">
                  <c:v>3608.86</c:v>
                </c:pt>
                <c:pt idx="72">
                  <c:v>3606.86</c:v>
                </c:pt>
                <c:pt idx="73">
                  <c:v>3604.86</c:v>
                </c:pt>
                <c:pt idx="74">
                  <c:v>3602.86</c:v>
                </c:pt>
                <c:pt idx="75">
                  <c:v>3600.86</c:v>
                </c:pt>
                <c:pt idx="76">
                  <c:v>3598.86</c:v>
                </c:pt>
                <c:pt idx="77">
                  <c:v>3596.86</c:v>
                </c:pt>
                <c:pt idx="78">
                  <c:v>3594.86</c:v>
                </c:pt>
                <c:pt idx="79">
                  <c:v>3592.86</c:v>
                </c:pt>
                <c:pt idx="80">
                  <c:v>3590.86</c:v>
                </c:pt>
                <c:pt idx="81">
                  <c:v>3588.86</c:v>
                </c:pt>
                <c:pt idx="82">
                  <c:v>3586.86</c:v>
                </c:pt>
                <c:pt idx="83">
                  <c:v>3584.86</c:v>
                </c:pt>
                <c:pt idx="84">
                  <c:v>3582.86</c:v>
                </c:pt>
                <c:pt idx="85">
                  <c:v>3580.86</c:v>
                </c:pt>
                <c:pt idx="86">
                  <c:v>3578.86</c:v>
                </c:pt>
                <c:pt idx="87">
                  <c:v>3576.86</c:v>
                </c:pt>
                <c:pt idx="88">
                  <c:v>3574.86</c:v>
                </c:pt>
                <c:pt idx="89">
                  <c:v>3572.86</c:v>
                </c:pt>
                <c:pt idx="90">
                  <c:v>3570.86</c:v>
                </c:pt>
                <c:pt idx="91">
                  <c:v>3568.86</c:v>
                </c:pt>
                <c:pt idx="92">
                  <c:v>3566.86</c:v>
                </c:pt>
                <c:pt idx="93">
                  <c:v>3564.86</c:v>
                </c:pt>
                <c:pt idx="94">
                  <c:v>3562.86</c:v>
                </c:pt>
                <c:pt idx="95">
                  <c:v>3560.86</c:v>
                </c:pt>
                <c:pt idx="96">
                  <c:v>3558.86</c:v>
                </c:pt>
                <c:pt idx="97">
                  <c:v>3556.86</c:v>
                </c:pt>
                <c:pt idx="98">
                  <c:v>3554.86</c:v>
                </c:pt>
                <c:pt idx="99">
                  <c:v>3552.86</c:v>
                </c:pt>
                <c:pt idx="100">
                  <c:v>3550.86</c:v>
                </c:pt>
                <c:pt idx="101">
                  <c:v>3548.86</c:v>
                </c:pt>
                <c:pt idx="102">
                  <c:v>3546.86</c:v>
                </c:pt>
                <c:pt idx="103">
                  <c:v>3544.86</c:v>
                </c:pt>
                <c:pt idx="104">
                  <c:v>3542.86</c:v>
                </c:pt>
                <c:pt idx="105">
                  <c:v>3540.86</c:v>
                </c:pt>
                <c:pt idx="106">
                  <c:v>3538.86</c:v>
                </c:pt>
                <c:pt idx="107">
                  <c:v>3536.86</c:v>
                </c:pt>
                <c:pt idx="108">
                  <c:v>3534.86</c:v>
                </c:pt>
                <c:pt idx="109">
                  <c:v>3532.86</c:v>
                </c:pt>
                <c:pt idx="110">
                  <c:v>3530.86</c:v>
                </c:pt>
                <c:pt idx="111">
                  <c:v>3528.86</c:v>
                </c:pt>
                <c:pt idx="112">
                  <c:v>3526.86</c:v>
                </c:pt>
                <c:pt idx="113">
                  <c:v>3524.86</c:v>
                </c:pt>
                <c:pt idx="114">
                  <c:v>3522.86</c:v>
                </c:pt>
                <c:pt idx="115">
                  <c:v>3520.86</c:v>
                </c:pt>
                <c:pt idx="116">
                  <c:v>3518.86</c:v>
                </c:pt>
                <c:pt idx="117">
                  <c:v>3516.86</c:v>
                </c:pt>
                <c:pt idx="118">
                  <c:v>3514.86</c:v>
                </c:pt>
                <c:pt idx="119">
                  <c:v>3512.86</c:v>
                </c:pt>
                <c:pt idx="120">
                  <c:v>3510.86</c:v>
                </c:pt>
                <c:pt idx="121">
                  <c:v>3508.86</c:v>
                </c:pt>
                <c:pt idx="122">
                  <c:v>3506.86</c:v>
                </c:pt>
                <c:pt idx="123">
                  <c:v>3504.86</c:v>
                </c:pt>
                <c:pt idx="124">
                  <c:v>3502.86</c:v>
                </c:pt>
                <c:pt idx="125">
                  <c:v>3500.86</c:v>
                </c:pt>
                <c:pt idx="126">
                  <c:v>3498.86</c:v>
                </c:pt>
                <c:pt idx="127">
                  <c:v>3496.86</c:v>
                </c:pt>
                <c:pt idx="128">
                  <c:v>3494.86</c:v>
                </c:pt>
                <c:pt idx="129">
                  <c:v>3492.86</c:v>
                </c:pt>
                <c:pt idx="130">
                  <c:v>3490.86</c:v>
                </c:pt>
                <c:pt idx="131">
                  <c:v>3488.86</c:v>
                </c:pt>
                <c:pt idx="132">
                  <c:v>3486.86</c:v>
                </c:pt>
                <c:pt idx="133">
                  <c:v>3484.86</c:v>
                </c:pt>
                <c:pt idx="134">
                  <c:v>3482.86</c:v>
                </c:pt>
                <c:pt idx="135">
                  <c:v>3480.86</c:v>
                </c:pt>
                <c:pt idx="136">
                  <c:v>3478.86</c:v>
                </c:pt>
                <c:pt idx="137">
                  <c:v>3476.86</c:v>
                </c:pt>
                <c:pt idx="138">
                  <c:v>3474.86</c:v>
                </c:pt>
                <c:pt idx="139">
                  <c:v>3472.86</c:v>
                </c:pt>
                <c:pt idx="140">
                  <c:v>3470.86</c:v>
                </c:pt>
                <c:pt idx="141">
                  <c:v>3468.86</c:v>
                </c:pt>
                <c:pt idx="142">
                  <c:v>3466.86</c:v>
                </c:pt>
                <c:pt idx="143">
                  <c:v>3464.86</c:v>
                </c:pt>
                <c:pt idx="144">
                  <c:v>3462.86</c:v>
                </c:pt>
                <c:pt idx="145">
                  <c:v>3460.86</c:v>
                </c:pt>
                <c:pt idx="146">
                  <c:v>3458.86</c:v>
                </c:pt>
                <c:pt idx="147">
                  <c:v>3456.86</c:v>
                </c:pt>
                <c:pt idx="148">
                  <c:v>3454.86</c:v>
                </c:pt>
                <c:pt idx="149">
                  <c:v>3452.86</c:v>
                </c:pt>
                <c:pt idx="150">
                  <c:v>3450.86</c:v>
                </c:pt>
                <c:pt idx="151">
                  <c:v>3448.86</c:v>
                </c:pt>
                <c:pt idx="152">
                  <c:v>3446.86</c:v>
                </c:pt>
                <c:pt idx="153">
                  <c:v>3444.86</c:v>
                </c:pt>
                <c:pt idx="154">
                  <c:v>3442.86</c:v>
                </c:pt>
                <c:pt idx="155">
                  <c:v>3440.86</c:v>
                </c:pt>
                <c:pt idx="156">
                  <c:v>3438.86</c:v>
                </c:pt>
                <c:pt idx="157">
                  <c:v>3436.86</c:v>
                </c:pt>
                <c:pt idx="158">
                  <c:v>3434.86</c:v>
                </c:pt>
                <c:pt idx="159">
                  <c:v>3432.86</c:v>
                </c:pt>
                <c:pt idx="160">
                  <c:v>3430.86</c:v>
                </c:pt>
                <c:pt idx="161">
                  <c:v>3428.86</c:v>
                </c:pt>
                <c:pt idx="162">
                  <c:v>3426.86</c:v>
                </c:pt>
                <c:pt idx="163">
                  <c:v>3424.86</c:v>
                </c:pt>
                <c:pt idx="164">
                  <c:v>3422.86</c:v>
                </c:pt>
                <c:pt idx="165">
                  <c:v>3420.86</c:v>
                </c:pt>
                <c:pt idx="166">
                  <c:v>3418.86</c:v>
                </c:pt>
                <c:pt idx="167">
                  <c:v>3416.86</c:v>
                </c:pt>
                <c:pt idx="168">
                  <c:v>3414.86</c:v>
                </c:pt>
                <c:pt idx="169">
                  <c:v>3412.86</c:v>
                </c:pt>
                <c:pt idx="170">
                  <c:v>3410.86</c:v>
                </c:pt>
                <c:pt idx="171">
                  <c:v>3408.86</c:v>
                </c:pt>
                <c:pt idx="172">
                  <c:v>3406.86</c:v>
                </c:pt>
                <c:pt idx="173">
                  <c:v>3404.86</c:v>
                </c:pt>
                <c:pt idx="174">
                  <c:v>3402.86</c:v>
                </c:pt>
                <c:pt idx="175">
                  <c:v>3400.86</c:v>
                </c:pt>
                <c:pt idx="176">
                  <c:v>3398.86</c:v>
                </c:pt>
                <c:pt idx="177">
                  <c:v>3396.86</c:v>
                </c:pt>
                <c:pt idx="178">
                  <c:v>3394.86</c:v>
                </c:pt>
                <c:pt idx="179">
                  <c:v>3392.86</c:v>
                </c:pt>
                <c:pt idx="180">
                  <c:v>3390.86</c:v>
                </c:pt>
                <c:pt idx="181">
                  <c:v>3388.86</c:v>
                </c:pt>
                <c:pt idx="182">
                  <c:v>3386.86</c:v>
                </c:pt>
                <c:pt idx="183">
                  <c:v>3384.86</c:v>
                </c:pt>
                <c:pt idx="184">
                  <c:v>3382.86</c:v>
                </c:pt>
                <c:pt idx="185">
                  <c:v>3380.86</c:v>
                </c:pt>
                <c:pt idx="186">
                  <c:v>3378.86</c:v>
                </c:pt>
                <c:pt idx="187">
                  <c:v>3376.86</c:v>
                </c:pt>
                <c:pt idx="188">
                  <c:v>3374.86</c:v>
                </c:pt>
                <c:pt idx="189">
                  <c:v>3372.86</c:v>
                </c:pt>
                <c:pt idx="190">
                  <c:v>3370.86</c:v>
                </c:pt>
                <c:pt idx="191">
                  <c:v>3368.86</c:v>
                </c:pt>
                <c:pt idx="192">
                  <c:v>3366.86</c:v>
                </c:pt>
                <c:pt idx="193">
                  <c:v>3364.86</c:v>
                </c:pt>
                <c:pt idx="194">
                  <c:v>3362.86</c:v>
                </c:pt>
                <c:pt idx="195">
                  <c:v>3360.86</c:v>
                </c:pt>
                <c:pt idx="196">
                  <c:v>3358.86</c:v>
                </c:pt>
                <c:pt idx="197">
                  <c:v>3356.86</c:v>
                </c:pt>
                <c:pt idx="198">
                  <c:v>3354.86</c:v>
                </c:pt>
                <c:pt idx="199">
                  <c:v>3352.86</c:v>
                </c:pt>
                <c:pt idx="200">
                  <c:v>3350.86</c:v>
                </c:pt>
                <c:pt idx="201">
                  <c:v>3348.86</c:v>
                </c:pt>
                <c:pt idx="202">
                  <c:v>3346.86</c:v>
                </c:pt>
                <c:pt idx="203">
                  <c:v>3344.86</c:v>
                </c:pt>
                <c:pt idx="204">
                  <c:v>3342.86</c:v>
                </c:pt>
                <c:pt idx="205">
                  <c:v>3340.86</c:v>
                </c:pt>
                <c:pt idx="206">
                  <c:v>3338.86</c:v>
                </c:pt>
                <c:pt idx="207">
                  <c:v>3336.86</c:v>
                </c:pt>
                <c:pt idx="208">
                  <c:v>3334.86</c:v>
                </c:pt>
                <c:pt idx="209">
                  <c:v>3332.86</c:v>
                </c:pt>
                <c:pt idx="210">
                  <c:v>3330.86</c:v>
                </c:pt>
                <c:pt idx="211">
                  <c:v>3328.86</c:v>
                </c:pt>
                <c:pt idx="212">
                  <c:v>3326.86</c:v>
                </c:pt>
                <c:pt idx="213">
                  <c:v>3324.86</c:v>
                </c:pt>
                <c:pt idx="214">
                  <c:v>3322.86</c:v>
                </c:pt>
                <c:pt idx="215">
                  <c:v>3320.86</c:v>
                </c:pt>
                <c:pt idx="216">
                  <c:v>3318.86</c:v>
                </c:pt>
                <c:pt idx="217">
                  <c:v>3316.86</c:v>
                </c:pt>
                <c:pt idx="218">
                  <c:v>3314.86</c:v>
                </c:pt>
                <c:pt idx="219">
                  <c:v>3312.86</c:v>
                </c:pt>
                <c:pt idx="220">
                  <c:v>3310.86</c:v>
                </c:pt>
                <c:pt idx="221">
                  <c:v>3308.86</c:v>
                </c:pt>
                <c:pt idx="222">
                  <c:v>3306.86</c:v>
                </c:pt>
                <c:pt idx="223">
                  <c:v>3304.86</c:v>
                </c:pt>
                <c:pt idx="224">
                  <c:v>3302.86</c:v>
                </c:pt>
                <c:pt idx="225">
                  <c:v>3300.86</c:v>
                </c:pt>
                <c:pt idx="226">
                  <c:v>3298.86</c:v>
                </c:pt>
                <c:pt idx="227">
                  <c:v>3296.86</c:v>
                </c:pt>
                <c:pt idx="228">
                  <c:v>3294.86</c:v>
                </c:pt>
                <c:pt idx="229">
                  <c:v>3292.86</c:v>
                </c:pt>
                <c:pt idx="230">
                  <c:v>3290.86</c:v>
                </c:pt>
                <c:pt idx="231">
                  <c:v>3288.86</c:v>
                </c:pt>
                <c:pt idx="232">
                  <c:v>3286.86</c:v>
                </c:pt>
                <c:pt idx="233">
                  <c:v>3284.86</c:v>
                </c:pt>
                <c:pt idx="234">
                  <c:v>3282.86</c:v>
                </c:pt>
                <c:pt idx="235">
                  <c:v>3280.86</c:v>
                </c:pt>
                <c:pt idx="236">
                  <c:v>3278.86</c:v>
                </c:pt>
                <c:pt idx="237">
                  <c:v>3276.86</c:v>
                </c:pt>
                <c:pt idx="238">
                  <c:v>3274.86</c:v>
                </c:pt>
                <c:pt idx="239">
                  <c:v>3272.86</c:v>
                </c:pt>
                <c:pt idx="240">
                  <c:v>3270.86</c:v>
                </c:pt>
                <c:pt idx="241">
                  <c:v>3268.86</c:v>
                </c:pt>
                <c:pt idx="242">
                  <c:v>3266.86</c:v>
                </c:pt>
                <c:pt idx="243">
                  <c:v>3264.86</c:v>
                </c:pt>
                <c:pt idx="244">
                  <c:v>3262.86</c:v>
                </c:pt>
                <c:pt idx="245">
                  <c:v>3260.86</c:v>
                </c:pt>
                <c:pt idx="246">
                  <c:v>3258.86</c:v>
                </c:pt>
                <c:pt idx="247">
                  <c:v>3256.86</c:v>
                </c:pt>
                <c:pt idx="248">
                  <c:v>3254.86</c:v>
                </c:pt>
                <c:pt idx="249">
                  <c:v>3252.86</c:v>
                </c:pt>
                <c:pt idx="250">
                  <c:v>3250.86</c:v>
                </c:pt>
                <c:pt idx="251">
                  <c:v>3248.86</c:v>
                </c:pt>
                <c:pt idx="252">
                  <c:v>3246.86</c:v>
                </c:pt>
                <c:pt idx="253">
                  <c:v>3244.86</c:v>
                </c:pt>
                <c:pt idx="254">
                  <c:v>3242.86</c:v>
                </c:pt>
                <c:pt idx="255">
                  <c:v>3240.86</c:v>
                </c:pt>
                <c:pt idx="256">
                  <c:v>3238.86</c:v>
                </c:pt>
                <c:pt idx="257">
                  <c:v>3236.86</c:v>
                </c:pt>
                <c:pt idx="258">
                  <c:v>3234.86</c:v>
                </c:pt>
                <c:pt idx="259">
                  <c:v>3232.86</c:v>
                </c:pt>
                <c:pt idx="260">
                  <c:v>3230.86</c:v>
                </c:pt>
                <c:pt idx="261">
                  <c:v>3228.86</c:v>
                </c:pt>
                <c:pt idx="262">
                  <c:v>3226.86</c:v>
                </c:pt>
                <c:pt idx="263">
                  <c:v>3224.86</c:v>
                </c:pt>
                <c:pt idx="264">
                  <c:v>3222.86</c:v>
                </c:pt>
                <c:pt idx="265">
                  <c:v>3220.86</c:v>
                </c:pt>
                <c:pt idx="266">
                  <c:v>3218.86</c:v>
                </c:pt>
                <c:pt idx="267">
                  <c:v>3216.86</c:v>
                </c:pt>
                <c:pt idx="268">
                  <c:v>3214.86</c:v>
                </c:pt>
                <c:pt idx="269">
                  <c:v>3212.86</c:v>
                </c:pt>
                <c:pt idx="270">
                  <c:v>3210.86</c:v>
                </c:pt>
                <c:pt idx="271">
                  <c:v>3208.86</c:v>
                </c:pt>
                <c:pt idx="272">
                  <c:v>3206.86</c:v>
                </c:pt>
                <c:pt idx="273">
                  <c:v>3204.86</c:v>
                </c:pt>
                <c:pt idx="274">
                  <c:v>3202.86</c:v>
                </c:pt>
                <c:pt idx="275">
                  <c:v>3200.86</c:v>
                </c:pt>
                <c:pt idx="276">
                  <c:v>3198.86</c:v>
                </c:pt>
                <c:pt idx="277">
                  <c:v>3196.86</c:v>
                </c:pt>
                <c:pt idx="278">
                  <c:v>3194.86</c:v>
                </c:pt>
                <c:pt idx="279">
                  <c:v>3192.86</c:v>
                </c:pt>
                <c:pt idx="280">
                  <c:v>3190.86</c:v>
                </c:pt>
                <c:pt idx="281">
                  <c:v>3188.86</c:v>
                </c:pt>
                <c:pt idx="282">
                  <c:v>3186.86</c:v>
                </c:pt>
                <c:pt idx="283">
                  <c:v>3184.86</c:v>
                </c:pt>
                <c:pt idx="284">
                  <c:v>3182.86</c:v>
                </c:pt>
                <c:pt idx="285">
                  <c:v>3180.86</c:v>
                </c:pt>
                <c:pt idx="286">
                  <c:v>3178.86</c:v>
                </c:pt>
                <c:pt idx="287">
                  <c:v>3176.86</c:v>
                </c:pt>
                <c:pt idx="288">
                  <c:v>3174.86</c:v>
                </c:pt>
                <c:pt idx="289">
                  <c:v>3172.86</c:v>
                </c:pt>
                <c:pt idx="290">
                  <c:v>3170.86</c:v>
                </c:pt>
                <c:pt idx="291">
                  <c:v>3168.86</c:v>
                </c:pt>
                <c:pt idx="292">
                  <c:v>3166.86</c:v>
                </c:pt>
                <c:pt idx="293">
                  <c:v>3164.86</c:v>
                </c:pt>
                <c:pt idx="294">
                  <c:v>3162.86</c:v>
                </c:pt>
                <c:pt idx="295">
                  <c:v>3160.86</c:v>
                </c:pt>
                <c:pt idx="296">
                  <c:v>3158.86</c:v>
                </c:pt>
                <c:pt idx="297">
                  <c:v>3156.86</c:v>
                </c:pt>
                <c:pt idx="298">
                  <c:v>3154.86</c:v>
                </c:pt>
                <c:pt idx="299">
                  <c:v>3152.86</c:v>
                </c:pt>
                <c:pt idx="300">
                  <c:v>3150.86</c:v>
                </c:pt>
                <c:pt idx="301">
                  <c:v>3148.86</c:v>
                </c:pt>
                <c:pt idx="302">
                  <c:v>3146.86</c:v>
                </c:pt>
                <c:pt idx="303">
                  <c:v>3144.86</c:v>
                </c:pt>
                <c:pt idx="304">
                  <c:v>3142.86</c:v>
                </c:pt>
                <c:pt idx="305">
                  <c:v>3140.86</c:v>
                </c:pt>
                <c:pt idx="306">
                  <c:v>3138.86</c:v>
                </c:pt>
                <c:pt idx="307">
                  <c:v>3136.86</c:v>
                </c:pt>
                <c:pt idx="308">
                  <c:v>3134.86</c:v>
                </c:pt>
                <c:pt idx="309">
                  <c:v>3132.86</c:v>
                </c:pt>
                <c:pt idx="310">
                  <c:v>3130.86</c:v>
                </c:pt>
                <c:pt idx="311">
                  <c:v>3128.86</c:v>
                </c:pt>
                <c:pt idx="312">
                  <c:v>3126.86</c:v>
                </c:pt>
                <c:pt idx="313">
                  <c:v>3124.86</c:v>
                </c:pt>
                <c:pt idx="314">
                  <c:v>3122.86</c:v>
                </c:pt>
                <c:pt idx="315">
                  <c:v>3120.86</c:v>
                </c:pt>
                <c:pt idx="316">
                  <c:v>3118.86</c:v>
                </c:pt>
                <c:pt idx="317">
                  <c:v>3116.86</c:v>
                </c:pt>
                <c:pt idx="318">
                  <c:v>3114.86</c:v>
                </c:pt>
                <c:pt idx="319">
                  <c:v>3112.86</c:v>
                </c:pt>
                <c:pt idx="320">
                  <c:v>3110.86</c:v>
                </c:pt>
                <c:pt idx="321">
                  <c:v>3108.86</c:v>
                </c:pt>
                <c:pt idx="322">
                  <c:v>3106.86</c:v>
                </c:pt>
                <c:pt idx="323">
                  <c:v>3104.86</c:v>
                </c:pt>
                <c:pt idx="324">
                  <c:v>3102.86</c:v>
                </c:pt>
                <c:pt idx="325">
                  <c:v>3100.86</c:v>
                </c:pt>
                <c:pt idx="326">
                  <c:v>3098.86</c:v>
                </c:pt>
                <c:pt idx="327">
                  <c:v>3096.86</c:v>
                </c:pt>
                <c:pt idx="328">
                  <c:v>3094.86</c:v>
                </c:pt>
                <c:pt idx="329">
                  <c:v>3092.86</c:v>
                </c:pt>
                <c:pt idx="330">
                  <c:v>3090.86</c:v>
                </c:pt>
                <c:pt idx="331">
                  <c:v>3088.86</c:v>
                </c:pt>
                <c:pt idx="332">
                  <c:v>3086.86</c:v>
                </c:pt>
                <c:pt idx="333">
                  <c:v>3084.86</c:v>
                </c:pt>
                <c:pt idx="334">
                  <c:v>3082.86</c:v>
                </c:pt>
                <c:pt idx="335">
                  <c:v>3080.86</c:v>
                </c:pt>
                <c:pt idx="336">
                  <c:v>3078.86</c:v>
                </c:pt>
                <c:pt idx="337">
                  <c:v>3076.86</c:v>
                </c:pt>
                <c:pt idx="338">
                  <c:v>3074.86</c:v>
                </c:pt>
                <c:pt idx="339">
                  <c:v>3072.86</c:v>
                </c:pt>
                <c:pt idx="340">
                  <c:v>3070.86</c:v>
                </c:pt>
                <c:pt idx="341">
                  <c:v>3068.86</c:v>
                </c:pt>
                <c:pt idx="342">
                  <c:v>3066.86</c:v>
                </c:pt>
                <c:pt idx="343">
                  <c:v>3064.86</c:v>
                </c:pt>
                <c:pt idx="344">
                  <c:v>3062.86</c:v>
                </c:pt>
                <c:pt idx="345">
                  <c:v>3060.86</c:v>
                </c:pt>
                <c:pt idx="346">
                  <c:v>3058.86</c:v>
                </c:pt>
                <c:pt idx="347">
                  <c:v>3056.86</c:v>
                </c:pt>
                <c:pt idx="348">
                  <c:v>3054.86</c:v>
                </c:pt>
                <c:pt idx="349">
                  <c:v>3052.86</c:v>
                </c:pt>
                <c:pt idx="350">
                  <c:v>3050.86</c:v>
                </c:pt>
                <c:pt idx="351">
                  <c:v>3048.86</c:v>
                </c:pt>
                <c:pt idx="352">
                  <c:v>3046.86</c:v>
                </c:pt>
                <c:pt idx="353">
                  <c:v>3044.86</c:v>
                </c:pt>
                <c:pt idx="354">
                  <c:v>3042.86</c:v>
                </c:pt>
                <c:pt idx="355">
                  <c:v>3040.86</c:v>
                </c:pt>
                <c:pt idx="356">
                  <c:v>3038.86</c:v>
                </c:pt>
                <c:pt idx="357">
                  <c:v>3036.86</c:v>
                </c:pt>
                <c:pt idx="358">
                  <c:v>3034.86</c:v>
                </c:pt>
                <c:pt idx="359">
                  <c:v>3032.86</c:v>
                </c:pt>
                <c:pt idx="360">
                  <c:v>3030.86</c:v>
                </c:pt>
                <c:pt idx="361">
                  <c:v>3028.86</c:v>
                </c:pt>
                <c:pt idx="362">
                  <c:v>3026.86</c:v>
                </c:pt>
                <c:pt idx="363">
                  <c:v>3024.86</c:v>
                </c:pt>
                <c:pt idx="364">
                  <c:v>3022.86</c:v>
                </c:pt>
                <c:pt idx="365">
                  <c:v>3020.86</c:v>
                </c:pt>
                <c:pt idx="366">
                  <c:v>3018.86</c:v>
                </c:pt>
                <c:pt idx="367">
                  <c:v>3016.86</c:v>
                </c:pt>
                <c:pt idx="368">
                  <c:v>3014.86</c:v>
                </c:pt>
                <c:pt idx="369">
                  <c:v>3012.86</c:v>
                </c:pt>
                <c:pt idx="370">
                  <c:v>3010.86</c:v>
                </c:pt>
                <c:pt idx="371">
                  <c:v>3008.86</c:v>
                </c:pt>
                <c:pt idx="372">
                  <c:v>3006.86</c:v>
                </c:pt>
                <c:pt idx="373">
                  <c:v>3004.86</c:v>
                </c:pt>
                <c:pt idx="374">
                  <c:v>3002.86</c:v>
                </c:pt>
                <c:pt idx="375">
                  <c:v>3000.86</c:v>
                </c:pt>
                <c:pt idx="376">
                  <c:v>2998.86</c:v>
                </c:pt>
                <c:pt idx="377">
                  <c:v>2996.86</c:v>
                </c:pt>
                <c:pt idx="378">
                  <c:v>2994.86</c:v>
                </c:pt>
                <c:pt idx="379">
                  <c:v>2992.86</c:v>
                </c:pt>
                <c:pt idx="380">
                  <c:v>2990.86</c:v>
                </c:pt>
                <c:pt idx="381">
                  <c:v>2988.86</c:v>
                </c:pt>
                <c:pt idx="382">
                  <c:v>2986.86</c:v>
                </c:pt>
                <c:pt idx="383">
                  <c:v>2984.86</c:v>
                </c:pt>
                <c:pt idx="384">
                  <c:v>2982.86</c:v>
                </c:pt>
                <c:pt idx="385">
                  <c:v>2980.86</c:v>
                </c:pt>
                <c:pt idx="386">
                  <c:v>2978.86</c:v>
                </c:pt>
                <c:pt idx="387">
                  <c:v>2976.86</c:v>
                </c:pt>
                <c:pt idx="388">
                  <c:v>2974.86</c:v>
                </c:pt>
                <c:pt idx="389">
                  <c:v>2972.86</c:v>
                </c:pt>
                <c:pt idx="390">
                  <c:v>2970.86</c:v>
                </c:pt>
                <c:pt idx="391">
                  <c:v>2968.86</c:v>
                </c:pt>
                <c:pt idx="392">
                  <c:v>2966.86</c:v>
                </c:pt>
                <c:pt idx="393">
                  <c:v>2964.86</c:v>
                </c:pt>
                <c:pt idx="394">
                  <c:v>2962.86</c:v>
                </c:pt>
                <c:pt idx="395">
                  <c:v>2960.86</c:v>
                </c:pt>
                <c:pt idx="396">
                  <c:v>2958.86</c:v>
                </c:pt>
                <c:pt idx="397">
                  <c:v>2956.86</c:v>
                </c:pt>
                <c:pt idx="398">
                  <c:v>2954.86</c:v>
                </c:pt>
                <c:pt idx="399">
                  <c:v>2952.86</c:v>
                </c:pt>
                <c:pt idx="400">
                  <c:v>2950.86</c:v>
                </c:pt>
                <c:pt idx="401">
                  <c:v>2948.86</c:v>
                </c:pt>
                <c:pt idx="402">
                  <c:v>2946.86</c:v>
                </c:pt>
                <c:pt idx="403">
                  <c:v>2944.86</c:v>
                </c:pt>
                <c:pt idx="404">
                  <c:v>2942.86</c:v>
                </c:pt>
                <c:pt idx="405">
                  <c:v>2940.86</c:v>
                </c:pt>
                <c:pt idx="406">
                  <c:v>2938.86</c:v>
                </c:pt>
                <c:pt idx="407">
                  <c:v>2936.86</c:v>
                </c:pt>
                <c:pt idx="408">
                  <c:v>2934.86</c:v>
                </c:pt>
                <c:pt idx="409">
                  <c:v>2932.86</c:v>
                </c:pt>
                <c:pt idx="410">
                  <c:v>2930.86</c:v>
                </c:pt>
                <c:pt idx="411">
                  <c:v>2928.86</c:v>
                </c:pt>
                <c:pt idx="412">
                  <c:v>2926.86</c:v>
                </c:pt>
                <c:pt idx="413">
                  <c:v>2924.86</c:v>
                </c:pt>
                <c:pt idx="414">
                  <c:v>2922.86</c:v>
                </c:pt>
                <c:pt idx="415">
                  <c:v>2920.86</c:v>
                </c:pt>
                <c:pt idx="416">
                  <c:v>2918.86</c:v>
                </c:pt>
                <c:pt idx="417">
                  <c:v>2916.86</c:v>
                </c:pt>
                <c:pt idx="418">
                  <c:v>2914.86</c:v>
                </c:pt>
                <c:pt idx="419">
                  <c:v>2912.86</c:v>
                </c:pt>
                <c:pt idx="420">
                  <c:v>2910.86</c:v>
                </c:pt>
                <c:pt idx="421">
                  <c:v>2908.86</c:v>
                </c:pt>
                <c:pt idx="422">
                  <c:v>2906.86</c:v>
                </c:pt>
                <c:pt idx="423">
                  <c:v>2904.86</c:v>
                </c:pt>
                <c:pt idx="424">
                  <c:v>2902.86</c:v>
                </c:pt>
                <c:pt idx="425">
                  <c:v>2900.86</c:v>
                </c:pt>
                <c:pt idx="426">
                  <c:v>2898.86</c:v>
                </c:pt>
                <c:pt idx="427">
                  <c:v>2896.86</c:v>
                </c:pt>
                <c:pt idx="428">
                  <c:v>2894.86</c:v>
                </c:pt>
                <c:pt idx="429">
                  <c:v>2892.86</c:v>
                </c:pt>
                <c:pt idx="430">
                  <c:v>2890.86</c:v>
                </c:pt>
                <c:pt idx="431">
                  <c:v>2888.86</c:v>
                </c:pt>
                <c:pt idx="432">
                  <c:v>2886.86</c:v>
                </c:pt>
                <c:pt idx="433">
                  <c:v>2884.86</c:v>
                </c:pt>
                <c:pt idx="434">
                  <c:v>2882.86</c:v>
                </c:pt>
                <c:pt idx="435">
                  <c:v>2880.86</c:v>
                </c:pt>
                <c:pt idx="436">
                  <c:v>2878.86</c:v>
                </c:pt>
                <c:pt idx="437">
                  <c:v>2876.86</c:v>
                </c:pt>
                <c:pt idx="438">
                  <c:v>2874.86</c:v>
                </c:pt>
                <c:pt idx="439">
                  <c:v>2872.86</c:v>
                </c:pt>
                <c:pt idx="440">
                  <c:v>2870.86</c:v>
                </c:pt>
                <c:pt idx="441">
                  <c:v>2868.86</c:v>
                </c:pt>
                <c:pt idx="442">
                  <c:v>2866.86</c:v>
                </c:pt>
                <c:pt idx="443">
                  <c:v>2864.86</c:v>
                </c:pt>
                <c:pt idx="444">
                  <c:v>2862.86</c:v>
                </c:pt>
                <c:pt idx="445">
                  <c:v>2860.86</c:v>
                </c:pt>
                <c:pt idx="446">
                  <c:v>2858.86</c:v>
                </c:pt>
                <c:pt idx="447">
                  <c:v>2856.86</c:v>
                </c:pt>
                <c:pt idx="448">
                  <c:v>2854.86</c:v>
                </c:pt>
                <c:pt idx="449">
                  <c:v>2852.86</c:v>
                </c:pt>
                <c:pt idx="450">
                  <c:v>2850.86</c:v>
                </c:pt>
                <c:pt idx="451">
                  <c:v>2848.86</c:v>
                </c:pt>
                <c:pt idx="452">
                  <c:v>2846.86</c:v>
                </c:pt>
                <c:pt idx="453">
                  <c:v>2844.86</c:v>
                </c:pt>
                <c:pt idx="454">
                  <c:v>2842.86</c:v>
                </c:pt>
                <c:pt idx="455">
                  <c:v>2840.86</c:v>
                </c:pt>
                <c:pt idx="456">
                  <c:v>2838.86</c:v>
                </c:pt>
                <c:pt idx="457">
                  <c:v>2836.86</c:v>
                </c:pt>
                <c:pt idx="458">
                  <c:v>2834.86</c:v>
                </c:pt>
                <c:pt idx="459">
                  <c:v>2832.86</c:v>
                </c:pt>
                <c:pt idx="460">
                  <c:v>2830.86</c:v>
                </c:pt>
                <c:pt idx="461">
                  <c:v>2828.86</c:v>
                </c:pt>
                <c:pt idx="462">
                  <c:v>2826.86</c:v>
                </c:pt>
                <c:pt idx="463">
                  <c:v>2824.86</c:v>
                </c:pt>
                <c:pt idx="464">
                  <c:v>2822.86</c:v>
                </c:pt>
                <c:pt idx="465">
                  <c:v>2820.86</c:v>
                </c:pt>
                <c:pt idx="466">
                  <c:v>2818.86</c:v>
                </c:pt>
                <c:pt idx="467">
                  <c:v>2816.86</c:v>
                </c:pt>
                <c:pt idx="468">
                  <c:v>2814.86</c:v>
                </c:pt>
                <c:pt idx="469">
                  <c:v>2812.86</c:v>
                </c:pt>
                <c:pt idx="470">
                  <c:v>2810.86</c:v>
                </c:pt>
                <c:pt idx="471">
                  <c:v>2808.86</c:v>
                </c:pt>
                <c:pt idx="472">
                  <c:v>2806.86</c:v>
                </c:pt>
                <c:pt idx="473">
                  <c:v>2804.86</c:v>
                </c:pt>
                <c:pt idx="474">
                  <c:v>2802.86</c:v>
                </c:pt>
                <c:pt idx="475">
                  <c:v>2800.86</c:v>
                </c:pt>
                <c:pt idx="476">
                  <c:v>2798.86</c:v>
                </c:pt>
                <c:pt idx="477">
                  <c:v>2796.86</c:v>
                </c:pt>
                <c:pt idx="478">
                  <c:v>2794.86</c:v>
                </c:pt>
                <c:pt idx="479">
                  <c:v>2792.86</c:v>
                </c:pt>
                <c:pt idx="480">
                  <c:v>2790.86</c:v>
                </c:pt>
                <c:pt idx="481">
                  <c:v>2788.86</c:v>
                </c:pt>
                <c:pt idx="482">
                  <c:v>2786.86</c:v>
                </c:pt>
                <c:pt idx="483">
                  <c:v>2784.86</c:v>
                </c:pt>
                <c:pt idx="484">
                  <c:v>2782.86</c:v>
                </c:pt>
                <c:pt idx="485">
                  <c:v>2780.86</c:v>
                </c:pt>
                <c:pt idx="486">
                  <c:v>2778.86</c:v>
                </c:pt>
                <c:pt idx="487">
                  <c:v>2776.86</c:v>
                </c:pt>
                <c:pt idx="488">
                  <c:v>2774.86</c:v>
                </c:pt>
                <c:pt idx="489">
                  <c:v>2772.86</c:v>
                </c:pt>
                <c:pt idx="490">
                  <c:v>2770.86</c:v>
                </c:pt>
                <c:pt idx="491">
                  <c:v>2768.86</c:v>
                </c:pt>
                <c:pt idx="492">
                  <c:v>2766.86</c:v>
                </c:pt>
                <c:pt idx="493">
                  <c:v>2764.86</c:v>
                </c:pt>
                <c:pt idx="494">
                  <c:v>2762.86</c:v>
                </c:pt>
                <c:pt idx="495">
                  <c:v>2760.86</c:v>
                </c:pt>
                <c:pt idx="496">
                  <c:v>2758.86</c:v>
                </c:pt>
                <c:pt idx="497">
                  <c:v>2756.86</c:v>
                </c:pt>
                <c:pt idx="498">
                  <c:v>2754.86</c:v>
                </c:pt>
                <c:pt idx="499">
                  <c:v>2752.86</c:v>
                </c:pt>
                <c:pt idx="500">
                  <c:v>2750.86</c:v>
                </c:pt>
                <c:pt idx="501">
                  <c:v>2748.86</c:v>
                </c:pt>
                <c:pt idx="502">
                  <c:v>2746.86</c:v>
                </c:pt>
                <c:pt idx="503">
                  <c:v>2744.86</c:v>
                </c:pt>
                <c:pt idx="504">
                  <c:v>2742.86</c:v>
                </c:pt>
                <c:pt idx="505">
                  <c:v>2740.86</c:v>
                </c:pt>
                <c:pt idx="506">
                  <c:v>2738.86</c:v>
                </c:pt>
                <c:pt idx="507">
                  <c:v>2736.86</c:v>
                </c:pt>
                <c:pt idx="508">
                  <c:v>2734.86</c:v>
                </c:pt>
                <c:pt idx="509">
                  <c:v>2732.86</c:v>
                </c:pt>
                <c:pt idx="510">
                  <c:v>2730.86</c:v>
                </c:pt>
                <c:pt idx="511">
                  <c:v>2728.86</c:v>
                </c:pt>
                <c:pt idx="512">
                  <c:v>2726.86</c:v>
                </c:pt>
                <c:pt idx="513">
                  <c:v>2724.86</c:v>
                </c:pt>
                <c:pt idx="514">
                  <c:v>2722.86</c:v>
                </c:pt>
                <c:pt idx="515">
                  <c:v>2720.86</c:v>
                </c:pt>
                <c:pt idx="516">
                  <c:v>2718.86</c:v>
                </c:pt>
                <c:pt idx="517">
                  <c:v>2716.86</c:v>
                </c:pt>
                <c:pt idx="518">
                  <c:v>2714.86</c:v>
                </c:pt>
                <c:pt idx="519">
                  <c:v>2712.86</c:v>
                </c:pt>
                <c:pt idx="520">
                  <c:v>2710.86</c:v>
                </c:pt>
                <c:pt idx="521">
                  <c:v>2708.86</c:v>
                </c:pt>
                <c:pt idx="522">
                  <c:v>2706.86</c:v>
                </c:pt>
                <c:pt idx="523">
                  <c:v>2704.86</c:v>
                </c:pt>
                <c:pt idx="524">
                  <c:v>2702.86</c:v>
                </c:pt>
                <c:pt idx="525">
                  <c:v>2700.86</c:v>
                </c:pt>
                <c:pt idx="526">
                  <c:v>2698.86</c:v>
                </c:pt>
                <c:pt idx="527">
                  <c:v>2696.86</c:v>
                </c:pt>
                <c:pt idx="528">
                  <c:v>2694.86</c:v>
                </c:pt>
                <c:pt idx="529">
                  <c:v>2692.86</c:v>
                </c:pt>
                <c:pt idx="530">
                  <c:v>2690.86</c:v>
                </c:pt>
                <c:pt idx="531">
                  <c:v>2688.86</c:v>
                </c:pt>
                <c:pt idx="532">
                  <c:v>2686.86</c:v>
                </c:pt>
                <c:pt idx="533">
                  <c:v>2684.86</c:v>
                </c:pt>
                <c:pt idx="534">
                  <c:v>2682.86</c:v>
                </c:pt>
                <c:pt idx="535">
                  <c:v>2680.86</c:v>
                </c:pt>
                <c:pt idx="536">
                  <c:v>2678.86</c:v>
                </c:pt>
                <c:pt idx="537">
                  <c:v>2676.86</c:v>
                </c:pt>
                <c:pt idx="538">
                  <c:v>2674.86</c:v>
                </c:pt>
                <c:pt idx="539">
                  <c:v>2672.86</c:v>
                </c:pt>
                <c:pt idx="540">
                  <c:v>2670.86</c:v>
                </c:pt>
                <c:pt idx="541">
                  <c:v>2668.86</c:v>
                </c:pt>
                <c:pt idx="542">
                  <c:v>2666.86</c:v>
                </c:pt>
                <c:pt idx="543">
                  <c:v>2664.86</c:v>
                </c:pt>
                <c:pt idx="544">
                  <c:v>2662.86</c:v>
                </c:pt>
                <c:pt idx="545">
                  <c:v>2660.86</c:v>
                </c:pt>
                <c:pt idx="546">
                  <c:v>2658.86</c:v>
                </c:pt>
                <c:pt idx="547">
                  <c:v>2656.86</c:v>
                </c:pt>
                <c:pt idx="548">
                  <c:v>2654.86</c:v>
                </c:pt>
                <c:pt idx="549">
                  <c:v>2652.86</c:v>
                </c:pt>
                <c:pt idx="550">
                  <c:v>2650.86</c:v>
                </c:pt>
                <c:pt idx="551">
                  <c:v>2648.86</c:v>
                </c:pt>
                <c:pt idx="552">
                  <c:v>2646.86</c:v>
                </c:pt>
                <c:pt idx="553">
                  <c:v>2644.86</c:v>
                </c:pt>
                <c:pt idx="554">
                  <c:v>2642.86</c:v>
                </c:pt>
                <c:pt idx="555">
                  <c:v>2640.86</c:v>
                </c:pt>
                <c:pt idx="556">
                  <c:v>2638.86</c:v>
                </c:pt>
                <c:pt idx="557">
                  <c:v>2636.86</c:v>
                </c:pt>
                <c:pt idx="558">
                  <c:v>2634.86</c:v>
                </c:pt>
                <c:pt idx="559">
                  <c:v>2632.86</c:v>
                </c:pt>
                <c:pt idx="560">
                  <c:v>2630.86</c:v>
                </c:pt>
                <c:pt idx="561">
                  <c:v>2628.86</c:v>
                </c:pt>
                <c:pt idx="562">
                  <c:v>2626.86</c:v>
                </c:pt>
                <c:pt idx="563">
                  <c:v>2624.86</c:v>
                </c:pt>
                <c:pt idx="564">
                  <c:v>2622.86</c:v>
                </c:pt>
                <c:pt idx="565">
                  <c:v>2620.86</c:v>
                </c:pt>
                <c:pt idx="566">
                  <c:v>2618.86</c:v>
                </c:pt>
                <c:pt idx="567">
                  <c:v>2616.86</c:v>
                </c:pt>
                <c:pt idx="568">
                  <c:v>2614.86</c:v>
                </c:pt>
                <c:pt idx="569">
                  <c:v>2612.86</c:v>
                </c:pt>
                <c:pt idx="570">
                  <c:v>2610.86</c:v>
                </c:pt>
                <c:pt idx="571">
                  <c:v>2608.86</c:v>
                </c:pt>
                <c:pt idx="572">
                  <c:v>2606.86</c:v>
                </c:pt>
                <c:pt idx="573">
                  <c:v>2604.86</c:v>
                </c:pt>
                <c:pt idx="574">
                  <c:v>2602.86</c:v>
                </c:pt>
                <c:pt idx="575">
                  <c:v>2600.86</c:v>
                </c:pt>
                <c:pt idx="576">
                  <c:v>2598.86</c:v>
                </c:pt>
                <c:pt idx="577">
                  <c:v>2596.86</c:v>
                </c:pt>
                <c:pt idx="578">
                  <c:v>2594.86</c:v>
                </c:pt>
                <c:pt idx="579">
                  <c:v>2592.86</c:v>
                </c:pt>
                <c:pt idx="580">
                  <c:v>2590.86</c:v>
                </c:pt>
                <c:pt idx="581">
                  <c:v>2588.86</c:v>
                </c:pt>
                <c:pt idx="582">
                  <c:v>2586.86</c:v>
                </c:pt>
                <c:pt idx="583">
                  <c:v>2584.86</c:v>
                </c:pt>
                <c:pt idx="584">
                  <c:v>2582.86</c:v>
                </c:pt>
                <c:pt idx="585">
                  <c:v>2580.86</c:v>
                </c:pt>
                <c:pt idx="586">
                  <c:v>2578.86</c:v>
                </c:pt>
                <c:pt idx="587">
                  <c:v>2576.86</c:v>
                </c:pt>
                <c:pt idx="588">
                  <c:v>2574.86</c:v>
                </c:pt>
                <c:pt idx="589">
                  <c:v>2572.86</c:v>
                </c:pt>
                <c:pt idx="590">
                  <c:v>2570.86</c:v>
                </c:pt>
                <c:pt idx="591">
                  <c:v>2568.86</c:v>
                </c:pt>
                <c:pt idx="592">
                  <c:v>2566.86</c:v>
                </c:pt>
                <c:pt idx="593">
                  <c:v>2564.86</c:v>
                </c:pt>
                <c:pt idx="594">
                  <c:v>2562.86</c:v>
                </c:pt>
                <c:pt idx="595">
                  <c:v>2560.86</c:v>
                </c:pt>
                <c:pt idx="596">
                  <c:v>2558.86</c:v>
                </c:pt>
                <c:pt idx="597">
                  <c:v>2556.86</c:v>
                </c:pt>
                <c:pt idx="598">
                  <c:v>2554.86</c:v>
                </c:pt>
                <c:pt idx="599">
                  <c:v>2552.86</c:v>
                </c:pt>
                <c:pt idx="600">
                  <c:v>2550.86</c:v>
                </c:pt>
                <c:pt idx="601">
                  <c:v>2548.86</c:v>
                </c:pt>
                <c:pt idx="602">
                  <c:v>2546.86</c:v>
                </c:pt>
                <c:pt idx="603">
                  <c:v>2544.86</c:v>
                </c:pt>
                <c:pt idx="604">
                  <c:v>2542.86</c:v>
                </c:pt>
                <c:pt idx="605">
                  <c:v>2540.86</c:v>
                </c:pt>
                <c:pt idx="606">
                  <c:v>2538.86</c:v>
                </c:pt>
                <c:pt idx="607">
                  <c:v>2536.86</c:v>
                </c:pt>
                <c:pt idx="608">
                  <c:v>2534.86</c:v>
                </c:pt>
                <c:pt idx="609">
                  <c:v>2532.86</c:v>
                </c:pt>
                <c:pt idx="610">
                  <c:v>2530.86</c:v>
                </c:pt>
                <c:pt idx="611">
                  <c:v>2528.86</c:v>
                </c:pt>
                <c:pt idx="612">
                  <c:v>2526.86</c:v>
                </c:pt>
                <c:pt idx="613">
                  <c:v>2524.86</c:v>
                </c:pt>
                <c:pt idx="614">
                  <c:v>2522.86</c:v>
                </c:pt>
                <c:pt idx="615">
                  <c:v>2520.86</c:v>
                </c:pt>
                <c:pt idx="616">
                  <c:v>2518.86</c:v>
                </c:pt>
                <c:pt idx="617">
                  <c:v>2516.86</c:v>
                </c:pt>
                <c:pt idx="618">
                  <c:v>2514.86</c:v>
                </c:pt>
                <c:pt idx="619">
                  <c:v>2512.86</c:v>
                </c:pt>
                <c:pt idx="620">
                  <c:v>2510.86</c:v>
                </c:pt>
                <c:pt idx="621">
                  <c:v>2508.86</c:v>
                </c:pt>
                <c:pt idx="622">
                  <c:v>2506.86</c:v>
                </c:pt>
                <c:pt idx="623">
                  <c:v>2504.86</c:v>
                </c:pt>
                <c:pt idx="624">
                  <c:v>2502.86</c:v>
                </c:pt>
                <c:pt idx="625">
                  <c:v>2500.86</c:v>
                </c:pt>
                <c:pt idx="626">
                  <c:v>2498.86</c:v>
                </c:pt>
                <c:pt idx="627">
                  <c:v>2496.86</c:v>
                </c:pt>
                <c:pt idx="628">
                  <c:v>2494.86</c:v>
                </c:pt>
                <c:pt idx="629">
                  <c:v>2492.86</c:v>
                </c:pt>
                <c:pt idx="630">
                  <c:v>2490.86</c:v>
                </c:pt>
                <c:pt idx="631">
                  <c:v>2488.86</c:v>
                </c:pt>
                <c:pt idx="632">
                  <c:v>2486.86</c:v>
                </c:pt>
                <c:pt idx="633">
                  <c:v>2484.86</c:v>
                </c:pt>
                <c:pt idx="634">
                  <c:v>2482.86</c:v>
                </c:pt>
                <c:pt idx="635">
                  <c:v>2480.86</c:v>
                </c:pt>
                <c:pt idx="636">
                  <c:v>2478.86</c:v>
                </c:pt>
                <c:pt idx="637">
                  <c:v>2476.86</c:v>
                </c:pt>
                <c:pt idx="638">
                  <c:v>2474.86</c:v>
                </c:pt>
                <c:pt idx="639">
                  <c:v>2472.86</c:v>
                </c:pt>
                <c:pt idx="640">
                  <c:v>2470.86</c:v>
                </c:pt>
                <c:pt idx="641">
                  <c:v>2468.86</c:v>
                </c:pt>
                <c:pt idx="642">
                  <c:v>2466.86</c:v>
                </c:pt>
                <c:pt idx="643">
                  <c:v>2464.86</c:v>
                </c:pt>
                <c:pt idx="644">
                  <c:v>2462.86</c:v>
                </c:pt>
                <c:pt idx="645">
                  <c:v>2460.86</c:v>
                </c:pt>
                <c:pt idx="646">
                  <c:v>2458.86</c:v>
                </c:pt>
                <c:pt idx="647">
                  <c:v>2456.86</c:v>
                </c:pt>
                <c:pt idx="648">
                  <c:v>2454.86</c:v>
                </c:pt>
                <c:pt idx="649">
                  <c:v>2452.86</c:v>
                </c:pt>
                <c:pt idx="650">
                  <c:v>2450.86</c:v>
                </c:pt>
                <c:pt idx="651">
                  <c:v>2448.86</c:v>
                </c:pt>
                <c:pt idx="652">
                  <c:v>2446.86</c:v>
                </c:pt>
                <c:pt idx="653">
                  <c:v>2444.86</c:v>
                </c:pt>
                <c:pt idx="654">
                  <c:v>2442.86</c:v>
                </c:pt>
                <c:pt idx="655">
                  <c:v>2440.86</c:v>
                </c:pt>
                <c:pt idx="656">
                  <c:v>2438.86</c:v>
                </c:pt>
                <c:pt idx="657">
                  <c:v>2436.86</c:v>
                </c:pt>
                <c:pt idx="658">
                  <c:v>2434.86</c:v>
                </c:pt>
                <c:pt idx="659">
                  <c:v>2432.86</c:v>
                </c:pt>
                <c:pt idx="660">
                  <c:v>2430.86</c:v>
                </c:pt>
                <c:pt idx="661">
                  <c:v>2428.86</c:v>
                </c:pt>
                <c:pt idx="662">
                  <c:v>2426.86</c:v>
                </c:pt>
                <c:pt idx="663">
                  <c:v>2424.86</c:v>
                </c:pt>
                <c:pt idx="664">
                  <c:v>2422.86</c:v>
                </c:pt>
                <c:pt idx="665">
                  <c:v>2420.86</c:v>
                </c:pt>
                <c:pt idx="666">
                  <c:v>2418.86</c:v>
                </c:pt>
                <c:pt idx="667">
                  <c:v>2416.86</c:v>
                </c:pt>
                <c:pt idx="668">
                  <c:v>2414.86</c:v>
                </c:pt>
                <c:pt idx="669">
                  <c:v>2412.86</c:v>
                </c:pt>
                <c:pt idx="670">
                  <c:v>2410.86</c:v>
                </c:pt>
                <c:pt idx="671">
                  <c:v>2408.86</c:v>
                </c:pt>
                <c:pt idx="672">
                  <c:v>2406.86</c:v>
                </c:pt>
                <c:pt idx="673">
                  <c:v>2404.86</c:v>
                </c:pt>
                <c:pt idx="674">
                  <c:v>2402.86</c:v>
                </c:pt>
                <c:pt idx="675">
                  <c:v>2400.86</c:v>
                </c:pt>
                <c:pt idx="676">
                  <c:v>2398.86</c:v>
                </c:pt>
                <c:pt idx="677">
                  <c:v>2396.86</c:v>
                </c:pt>
                <c:pt idx="678">
                  <c:v>2394.86</c:v>
                </c:pt>
                <c:pt idx="679">
                  <c:v>2392.86</c:v>
                </c:pt>
                <c:pt idx="680">
                  <c:v>2390.86</c:v>
                </c:pt>
                <c:pt idx="681">
                  <c:v>2388.86</c:v>
                </c:pt>
                <c:pt idx="682">
                  <c:v>2386.86</c:v>
                </c:pt>
                <c:pt idx="683">
                  <c:v>2384.86</c:v>
                </c:pt>
                <c:pt idx="684">
                  <c:v>2382.86</c:v>
                </c:pt>
                <c:pt idx="685">
                  <c:v>2380.86</c:v>
                </c:pt>
                <c:pt idx="686">
                  <c:v>2378.86</c:v>
                </c:pt>
                <c:pt idx="687">
                  <c:v>2376.86</c:v>
                </c:pt>
                <c:pt idx="688">
                  <c:v>2374.86</c:v>
                </c:pt>
                <c:pt idx="689">
                  <c:v>2372.86</c:v>
                </c:pt>
                <c:pt idx="690">
                  <c:v>2370.86</c:v>
                </c:pt>
                <c:pt idx="691">
                  <c:v>2368.86</c:v>
                </c:pt>
                <c:pt idx="692">
                  <c:v>2366.86</c:v>
                </c:pt>
                <c:pt idx="693">
                  <c:v>2364.86</c:v>
                </c:pt>
                <c:pt idx="694">
                  <c:v>2362.86</c:v>
                </c:pt>
                <c:pt idx="695">
                  <c:v>2360.86</c:v>
                </c:pt>
                <c:pt idx="696">
                  <c:v>2358.86</c:v>
                </c:pt>
                <c:pt idx="697">
                  <c:v>2356.86</c:v>
                </c:pt>
                <c:pt idx="698">
                  <c:v>2354.86</c:v>
                </c:pt>
                <c:pt idx="699">
                  <c:v>2352.86</c:v>
                </c:pt>
                <c:pt idx="700">
                  <c:v>2350.86</c:v>
                </c:pt>
                <c:pt idx="701">
                  <c:v>2348.86</c:v>
                </c:pt>
                <c:pt idx="702">
                  <c:v>2346.86</c:v>
                </c:pt>
                <c:pt idx="703">
                  <c:v>2344.86</c:v>
                </c:pt>
                <c:pt idx="704">
                  <c:v>2342.86</c:v>
                </c:pt>
                <c:pt idx="705">
                  <c:v>2340.86</c:v>
                </c:pt>
                <c:pt idx="706">
                  <c:v>2338.86</c:v>
                </c:pt>
                <c:pt idx="707">
                  <c:v>2336.86</c:v>
                </c:pt>
                <c:pt idx="708">
                  <c:v>2334.86</c:v>
                </c:pt>
                <c:pt idx="709">
                  <c:v>2332.86</c:v>
                </c:pt>
                <c:pt idx="710">
                  <c:v>2330.86</c:v>
                </c:pt>
                <c:pt idx="711">
                  <c:v>2328.86</c:v>
                </c:pt>
                <c:pt idx="712">
                  <c:v>2326.86</c:v>
                </c:pt>
                <c:pt idx="713">
                  <c:v>2324.86</c:v>
                </c:pt>
                <c:pt idx="714">
                  <c:v>2322.86</c:v>
                </c:pt>
                <c:pt idx="715">
                  <c:v>2320.86</c:v>
                </c:pt>
                <c:pt idx="716">
                  <c:v>2318.86</c:v>
                </c:pt>
                <c:pt idx="717">
                  <c:v>2316.86</c:v>
                </c:pt>
                <c:pt idx="718">
                  <c:v>2314.86</c:v>
                </c:pt>
                <c:pt idx="719">
                  <c:v>2312.86</c:v>
                </c:pt>
                <c:pt idx="720">
                  <c:v>2310.86</c:v>
                </c:pt>
                <c:pt idx="721">
                  <c:v>2308.86</c:v>
                </c:pt>
                <c:pt idx="722">
                  <c:v>2306.86</c:v>
                </c:pt>
                <c:pt idx="723">
                  <c:v>2304.86</c:v>
                </c:pt>
                <c:pt idx="724">
                  <c:v>2302.86</c:v>
                </c:pt>
                <c:pt idx="725">
                  <c:v>2300.86</c:v>
                </c:pt>
                <c:pt idx="726">
                  <c:v>2298.86</c:v>
                </c:pt>
                <c:pt idx="727">
                  <c:v>2296.86</c:v>
                </c:pt>
                <c:pt idx="728">
                  <c:v>2294.86</c:v>
                </c:pt>
                <c:pt idx="729">
                  <c:v>2292.86</c:v>
                </c:pt>
                <c:pt idx="730">
                  <c:v>2290.86</c:v>
                </c:pt>
                <c:pt idx="731">
                  <c:v>2288.86</c:v>
                </c:pt>
                <c:pt idx="732">
                  <c:v>2286.86</c:v>
                </c:pt>
                <c:pt idx="733">
                  <c:v>2284.86</c:v>
                </c:pt>
                <c:pt idx="734">
                  <c:v>2282.86</c:v>
                </c:pt>
                <c:pt idx="735">
                  <c:v>2280.86</c:v>
                </c:pt>
                <c:pt idx="736">
                  <c:v>2278.86</c:v>
                </c:pt>
                <c:pt idx="737">
                  <c:v>2276.86</c:v>
                </c:pt>
                <c:pt idx="738">
                  <c:v>2274.86</c:v>
                </c:pt>
                <c:pt idx="739">
                  <c:v>2272.86</c:v>
                </c:pt>
                <c:pt idx="740">
                  <c:v>2270.86</c:v>
                </c:pt>
                <c:pt idx="741">
                  <c:v>2268.86</c:v>
                </c:pt>
                <c:pt idx="742">
                  <c:v>2266.86</c:v>
                </c:pt>
                <c:pt idx="743">
                  <c:v>2264.86</c:v>
                </c:pt>
                <c:pt idx="744">
                  <c:v>2262.86</c:v>
                </c:pt>
                <c:pt idx="745">
                  <c:v>2260.86</c:v>
                </c:pt>
                <c:pt idx="746">
                  <c:v>2258.86</c:v>
                </c:pt>
                <c:pt idx="747">
                  <c:v>2256.86</c:v>
                </c:pt>
                <c:pt idx="748">
                  <c:v>2254.86</c:v>
                </c:pt>
                <c:pt idx="749">
                  <c:v>2252.86</c:v>
                </c:pt>
                <c:pt idx="750">
                  <c:v>2250.86</c:v>
                </c:pt>
                <c:pt idx="751">
                  <c:v>2248.86</c:v>
                </c:pt>
                <c:pt idx="752">
                  <c:v>2246.86</c:v>
                </c:pt>
                <c:pt idx="753">
                  <c:v>2244.86</c:v>
                </c:pt>
                <c:pt idx="754">
                  <c:v>2242.86</c:v>
                </c:pt>
                <c:pt idx="755">
                  <c:v>2240.86</c:v>
                </c:pt>
                <c:pt idx="756">
                  <c:v>2238.86</c:v>
                </c:pt>
                <c:pt idx="757">
                  <c:v>2236.86</c:v>
                </c:pt>
                <c:pt idx="758">
                  <c:v>2234.86</c:v>
                </c:pt>
                <c:pt idx="759">
                  <c:v>2232.86</c:v>
                </c:pt>
                <c:pt idx="760">
                  <c:v>2230.86</c:v>
                </c:pt>
                <c:pt idx="761">
                  <c:v>2228.86</c:v>
                </c:pt>
                <c:pt idx="762">
                  <c:v>2226.86</c:v>
                </c:pt>
                <c:pt idx="763">
                  <c:v>2224.86</c:v>
                </c:pt>
                <c:pt idx="764">
                  <c:v>2222.86</c:v>
                </c:pt>
                <c:pt idx="765">
                  <c:v>2220.86</c:v>
                </c:pt>
                <c:pt idx="766">
                  <c:v>2218.86</c:v>
                </c:pt>
                <c:pt idx="767">
                  <c:v>2216.86</c:v>
                </c:pt>
                <c:pt idx="768">
                  <c:v>2214.86</c:v>
                </c:pt>
                <c:pt idx="769">
                  <c:v>2212.86</c:v>
                </c:pt>
                <c:pt idx="770">
                  <c:v>2210.86</c:v>
                </c:pt>
                <c:pt idx="771">
                  <c:v>2208.86</c:v>
                </c:pt>
                <c:pt idx="772">
                  <c:v>2206.86</c:v>
                </c:pt>
                <c:pt idx="773">
                  <c:v>2204.86</c:v>
                </c:pt>
                <c:pt idx="774">
                  <c:v>2202.86</c:v>
                </c:pt>
                <c:pt idx="775">
                  <c:v>2200.86</c:v>
                </c:pt>
                <c:pt idx="776">
                  <c:v>2198.86</c:v>
                </c:pt>
                <c:pt idx="777">
                  <c:v>2196.86</c:v>
                </c:pt>
                <c:pt idx="778">
                  <c:v>2194.86</c:v>
                </c:pt>
                <c:pt idx="779">
                  <c:v>2192.86</c:v>
                </c:pt>
                <c:pt idx="780">
                  <c:v>2190.86</c:v>
                </c:pt>
                <c:pt idx="781">
                  <c:v>2188.86</c:v>
                </c:pt>
                <c:pt idx="782">
                  <c:v>2186.86</c:v>
                </c:pt>
                <c:pt idx="783">
                  <c:v>2184.86</c:v>
                </c:pt>
                <c:pt idx="784">
                  <c:v>2182.86</c:v>
                </c:pt>
                <c:pt idx="785">
                  <c:v>2180.86</c:v>
                </c:pt>
                <c:pt idx="786">
                  <c:v>2178.86</c:v>
                </c:pt>
                <c:pt idx="787">
                  <c:v>2176.86</c:v>
                </c:pt>
                <c:pt idx="788">
                  <c:v>2174.86</c:v>
                </c:pt>
                <c:pt idx="789">
                  <c:v>2172.86</c:v>
                </c:pt>
                <c:pt idx="790">
                  <c:v>2170.86</c:v>
                </c:pt>
                <c:pt idx="791">
                  <c:v>2168.86</c:v>
                </c:pt>
                <c:pt idx="792">
                  <c:v>2166.86</c:v>
                </c:pt>
                <c:pt idx="793">
                  <c:v>2164.86</c:v>
                </c:pt>
                <c:pt idx="794">
                  <c:v>2162.86</c:v>
                </c:pt>
                <c:pt idx="795">
                  <c:v>2160.86</c:v>
                </c:pt>
                <c:pt idx="796">
                  <c:v>2158.86</c:v>
                </c:pt>
                <c:pt idx="797">
                  <c:v>2156.86</c:v>
                </c:pt>
                <c:pt idx="798">
                  <c:v>2154.86</c:v>
                </c:pt>
                <c:pt idx="799">
                  <c:v>2152.86</c:v>
                </c:pt>
                <c:pt idx="800">
                  <c:v>2150.86</c:v>
                </c:pt>
                <c:pt idx="801">
                  <c:v>2148.86</c:v>
                </c:pt>
                <c:pt idx="802">
                  <c:v>2146.86</c:v>
                </c:pt>
                <c:pt idx="803">
                  <c:v>2144.86</c:v>
                </c:pt>
                <c:pt idx="804">
                  <c:v>2142.86</c:v>
                </c:pt>
                <c:pt idx="805">
                  <c:v>2140.86</c:v>
                </c:pt>
                <c:pt idx="806">
                  <c:v>2138.86</c:v>
                </c:pt>
                <c:pt idx="807">
                  <c:v>2136.86</c:v>
                </c:pt>
                <c:pt idx="808">
                  <c:v>2134.86</c:v>
                </c:pt>
                <c:pt idx="809">
                  <c:v>2132.86</c:v>
                </c:pt>
                <c:pt idx="810">
                  <c:v>2130.86</c:v>
                </c:pt>
                <c:pt idx="811">
                  <c:v>2128.86</c:v>
                </c:pt>
                <c:pt idx="812">
                  <c:v>2126.86</c:v>
                </c:pt>
                <c:pt idx="813">
                  <c:v>2124.86</c:v>
                </c:pt>
                <c:pt idx="814">
                  <c:v>2122.86</c:v>
                </c:pt>
                <c:pt idx="815">
                  <c:v>2120.86</c:v>
                </c:pt>
                <c:pt idx="816">
                  <c:v>2118.86</c:v>
                </c:pt>
                <c:pt idx="817">
                  <c:v>2116.86</c:v>
                </c:pt>
                <c:pt idx="818">
                  <c:v>2114.86</c:v>
                </c:pt>
                <c:pt idx="819">
                  <c:v>2112.86</c:v>
                </c:pt>
                <c:pt idx="820">
                  <c:v>2110.86</c:v>
                </c:pt>
                <c:pt idx="821">
                  <c:v>2108.86</c:v>
                </c:pt>
                <c:pt idx="822">
                  <c:v>2106.86</c:v>
                </c:pt>
                <c:pt idx="823">
                  <c:v>2104.86</c:v>
                </c:pt>
                <c:pt idx="824">
                  <c:v>2102.86</c:v>
                </c:pt>
                <c:pt idx="825">
                  <c:v>2100.86</c:v>
                </c:pt>
                <c:pt idx="826">
                  <c:v>2098.86</c:v>
                </c:pt>
                <c:pt idx="827">
                  <c:v>2096.86</c:v>
                </c:pt>
                <c:pt idx="828">
                  <c:v>2094.86</c:v>
                </c:pt>
                <c:pt idx="829">
                  <c:v>2092.86</c:v>
                </c:pt>
                <c:pt idx="830">
                  <c:v>2090.86</c:v>
                </c:pt>
                <c:pt idx="831">
                  <c:v>2088.86</c:v>
                </c:pt>
                <c:pt idx="832">
                  <c:v>2086.86</c:v>
                </c:pt>
                <c:pt idx="833">
                  <c:v>2084.86</c:v>
                </c:pt>
                <c:pt idx="834">
                  <c:v>2082.86</c:v>
                </c:pt>
                <c:pt idx="835">
                  <c:v>2080.86</c:v>
                </c:pt>
                <c:pt idx="836">
                  <c:v>2078.86</c:v>
                </c:pt>
                <c:pt idx="837">
                  <c:v>2076.86</c:v>
                </c:pt>
                <c:pt idx="838">
                  <c:v>2074.86</c:v>
                </c:pt>
                <c:pt idx="839">
                  <c:v>2072.86</c:v>
                </c:pt>
                <c:pt idx="840">
                  <c:v>2070.86</c:v>
                </c:pt>
                <c:pt idx="841">
                  <c:v>2068.86</c:v>
                </c:pt>
                <c:pt idx="842">
                  <c:v>2066.86</c:v>
                </c:pt>
                <c:pt idx="843">
                  <c:v>2064.86</c:v>
                </c:pt>
                <c:pt idx="844">
                  <c:v>2062.86</c:v>
                </c:pt>
                <c:pt idx="845">
                  <c:v>2060.86</c:v>
                </c:pt>
                <c:pt idx="846">
                  <c:v>2058.86</c:v>
                </c:pt>
                <c:pt idx="847">
                  <c:v>2056.86</c:v>
                </c:pt>
                <c:pt idx="848">
                  <c:v>2054.86</c:v>
                </c:pt>
                <c:pt idx="849">
                  <c:v>2052.86</c:v>
                </c:pt>
                <c:pt idx="850">
                  <c:v>2050.86</c:v>
                </c:pt>
                <c:pt idx="851">
                  <c:v>2048.86</c:v>
                </c:pt>
                <c:pt idx="852">
                  <c:v>2046.8600000000001</c:v>
                </c:pt>
                <c:pt idx="853">
                  <c:v>2044.8600000000001</c:v>
                </c:pt>
                <c:pt idx="854">
                  <c:v>2042.8600000000001</c:v>
                </c:pt>
                <c:pt idx="855">
                  <c:v>2040.8600000000001</c:v>
                </c:pt>
                <c:pt idx="856">
                  <c:v>2038.8600000000001</c:v>
                </c:pt>
                <c:pt idx="857">
                  <c:v>2036.8600000000001</c:v>
                </c:pt>
                <c:pt idx="858">
                  <c:v>2034.8600000000001</c:v>
                </c:pt>
                <c:pt idx="859">
                  <c:v>2032.8600000000001</c:v>
                </c:pt>
                <c:pt idx="860">
                  <c:v>2030.8600000000001</c:v>
                </c:pt>
                <c:pt idx="861">
                  <c:v>2028.8600000000001</c:v>
                </c:pt>
                <c:pt idx="862">
                  <c:v>2026.8600000000001</c:v>
                </c:pt>
                <c:pt idx="863">
                  <c:v>2024.8600000000001</c:v>
                </c:pt>
                <c:pt idx="864">
                  <c:v>2022.8600000000001</c:v>
                </c:pt>
                <c:pt idx="865">
                  <c:v>2020.8600000000001</c:v>
                </c:pt>
                <c:pt idx="866">
                  <c:v>2018.8600000000001</c:v>
                </c:pt>
                <c:pt idx="867">
                  <c:v>2016.8600000000001</c:v>
                </c:pt>
                <c:pt idx="868">
                  <c:v>2014.8600000000001</c:v>
                </c:pt>
                <c:pt idx="869">
                  <c:v>2012.8600000000001</c:v>
                </c:pt>
                <c:pt idx="870">
                  <c:v>2010.8600000000001</c:v>
                </c:pt>
                <c:pt idx="871">
                  <c:v>2008.8600000000001</c:v>
                </c:pt>
                <c:pt idx="872">
                  <c:v>2006.8600000000001</c:v>
                </c:pt>
                <c:pt idx="873">
                  <c:v>2004.8600000000001</c:v>
                </c:pt>
                <c:pt idx="874">
                  <c:v>2002.8600000000001</c:v>
                </c:pt>
                <c:pt idx="875">
                  <c:v>2000.8600000000001</c:v>
                </c:pt>
                <c:pt idx="876">
                  <c:v>1998.8600000000001</c:v>
                </c:pt>
                <c:pt idx="877">
                  <c:v>1996.8600000000001</c:v>
                </c:pt>
                <c:pt idx="878">
                  <c:v>1994.8600000000001</c:v>
                </c:pt>
                <c:pt idx="879">
                  <c:v>1992.8600000000001</c:v>
                </c:pt>
                <c:pt idx="880">
                  <c:v>1990.8600000000001</c:v>
                </c:pt>
                <c:pt idx="881">
                  <c:v>1988.8600000000001</c:v>
                </c:pt>
                <c:pt idx="882">
                  <c:v>1986.8600000000001</c:v>
                </c:pt>
                <c:pt idx="883">
                  <c:v>1984.8600000000001</c:v>
                </c:pt>
                <c:pt idx="884">
                  <c:v>1982.8600000000001</c:v>
                </c:pt>
                <c:pt idx="885">
                  <c:v>1980.8600000000001</c:v>
                </c:pt>
                <c:pt idx="886">
                  <c:v>1978.8600000000001</c:v>
                </c:pt>
                <c:pt idx="887">
                  <c:v>1976.8600000000001</c:v>
                </c:pt>
                <c:pt idx="888">
                  <c:v>1974.8600000000001</c:v>
                </c:pt>
                <c:pt idx="889">
                  <c:v>1972.8600000000001</c:v>
                </c:pt>
                <c:pt idx="890">
                  <c:v>1970.8600000000001</c:v>
                </c:pt>
                <c:pt idx="891">
                  <c:v>1968.8600000000001</c:v>
                </c:pt>
                <c:pt idx="892">
                  <c:v>1966.8600000000001</c:v>
                </c:pt>
                <c:pt idx="893">
                  <c:v>1964.8600000000001</c:v>
                </c:pt>
                <c:pt idx="894">
                  <c:v>1962.8600000000001</c:v>
                </c:pt>
                <c:pt idx="895">
                  <c:v>1960.8600000000001</c:v>
                </c:pt>
                <c:pt idx="896">
                  <c:v>1958.8600000000001</c:v>
                </c:pt>
                <c:pt idx="897">
                  <c:v>1956.8600000000001</c:v>
                </c:pt>
                <c:pt idx="898">
                  <c:v>1954.8600000000001</c:v>
                </c:pt>
                <c:pt idx="899">
                  <c:v>1952.8600000000001</c:v>
                </c:pt>
                <c:pt idx="900">
                  <c:v>1950.8600000000001</c:v>
                </c:pt>
                <c:pt idx="901">
                  <c:v>1948.8600000000001</c:v>
                </c:pt>
                <c:pt idx="902">
                  <c:v>1946.8600000000001</c:v>
                </c:pt>
                <c:pt idx="903">
                  <c:v>1944.8600000000001</c:v>
                </c:pt>
                <c:pt idx="904">
                  <c:v>1942.8600000000001</c:v>
                </c:pt>
                <c:pt idx="905">
                  <c:v>1940.8600000000001</c:v>
                </c:pt>
                <c:pt idx="906">
                  <c:v>1938.8600000000001</c:v>
                </c:pt>
                <c:pt idx="907">
                  <c:v>1936.8600000000001</c:v>
                </c:pt>
                <c:pt idx="908">
                  <c:v>1934.8600000000001</c:v>
                </c:pt>
                <c:pt idx="909">
                  <c:v>1932.8600000000001</c:v>
                </c:pt>
                <c:pt idx="910">
                  <c:v>1930.8600000000001</c:v>
                </c:pt>
                <c:pt idx="911">
                  <c:v>1928.8600000000001</c:v>
                </c:pt>
                <c:pt idx="912">
                  <c:v>1926.8600000000001</c:v>
                </c:pt>
                <c:pt idx="913">
                  <c:v>1924.8600000000001</c:v>
                </c:pt>
                <c:pt idx="914">
                  <c:v>1922.8600000000001</c:v>
                </c:pt>
                <c:pt idx="915">
                  <c:v>1920.8600000000001</c:v>
                </c:pt>
                <c:pt idx="916">
                  <c:v>1918.8600000000001</c:v>
                </c:pt>
                <c:pt idx="917">
                  <c:v>1916.8600000000001</c:v>
                </c:pt>
                <c:pt idx="918">
                  <c:v>1914.8600000000001</c:v>
                </c:pt>
                <c:pt idx="919">
                  <c:v>1912.8600000000001</c:v>
                </c:pt>
                <c:pt idx="920">
                  <c:v>1910.8600000000001</c:v>
                </c:pt>
                <c:pt idx="921">
                  <c:v>1908.8600000000001</c:v>
                </c:pt>
                <c:pt idx="922">
                  <c:v>1906.8600000000001</c:v>
                </c:pt>
                <c:pt idx="923">
                  <c:v>1904.8600000000001</c:v>
                </c:pt>
                <c:pt idx="924">
                  <c:v>1902.8600000000001</c:v>
                </c:pt>
                <c:pt idx="925">
                  <c:v>1900.8600000000001</c:v>
                </c:pt>
                <c:pt idx="926">
                  <c:v>1898.8600000000001</c:v>
                </c:pt>
                <c:pt idx="927">
                  <c:v>1896.8600000000001</c:v>
                </c:pt>
                <c:pt idx="928">
                  <c:v>1894.8600000000001</c:v>
                </c:pt>
                <c:pt idx="929">
                  <c:v>1892.8600000000001</c:v>
                </c:pt>
                <c:pt idx="930">
                  <c:v>1890.8600000000001</c:v>
                </c:pt>
                <c:pt idx="931">
                  <c:v>1888.8600000000001</c:v>
                </c:pt>
                <c:pt idx="932">
                  <c:v>1886.8600000000001</c:v>
                </c:pt>
                <c:pt idx="933">
                  <c:v>1884.8600000000001</c:v>
                </c:pt>
                <c:pt idx="934">
                  <c:v>1882.8600000000001</c:v>
                </c:pt>
                <c:pt idx="935">
                  <c:v>1880.8600000000001</c:v>
                </c:pt>
                <c:pt idx="936">
                  <c:v>1878.8600000000001</c:v>
                </c:pt>
                <c:pt idx="937">
                  <c:v>1876.8600000000001</c:v>
                </c:pt>
                <c:pt idx="938">
                  <c:v>1874.8600000000001</c:v>
                </c:pt>
                <c:pt idx="939">
                  <c:v>1872.8600000000001</c:v>
                </c:pt>
                <c:pt idx="940">
                  <c:v>1870.8600000000001</c:v>
                </c:pt>
                <c:pt idx="941">
                  <c:v>1868.8600000000001</c:v>
                </c:pt>
                <c:pt idx="942">
                  <c:v>1866.8600000000001</c:v>
                </c:pt>
                <c:pt idx="943">
                  <c:v>1864.8600000000001</c:v>
                </c:pt>
                <c:pt idx="944">
                  <c:v>1862.8600000000001</c:v>
                </c:pt>
                <c:pt idx="945">
                  <c:v>1860.8600000000001</c:v>
                </c:pt>
                <c:pt idx="946">
                  <c:v>1858.8600000000001</c:v>
                </c:pt>
                <c:pt idx="947">
                  <c:v>1856.8600000000001</c:v>
                </c:pt>
                <c:pt idx="948">
                  <c:v>1854.8600000000001</c:v>
                </c:pt>
                <c:pt idx="949">
                  <c:v>1852.8600000000001</c:v>
                </c:pt>
                <c:pt idx="950">
                  <c:v>1850.8600000000001</c:v>
                </c:pt>
                <c:pt idx="951">
                  <c:v>1848.8600000000001</c:v>
                </c:pt>
                <c:pt idx="952">
                  <c:v>1846.8600000000001</c:v>
                </c:pt>
                <c:pt idx="953">
                  <c:v>1844.8600000000001</c:v>
                </c:pt>
                <c:pt idx="954">
                  <c:v>1842.8600000000001</c:v>
                </c:pt>
                <c:pt idx="955">
                  <c:v>1840.8600000000001</c:v>
                </c:pt>
                <c:pt idx="956">
                  <c:v>1838.8600000000001</c:v>
                </c:pt>
                <c:pt idx="957">
                  <c:v>1836.8600000000001</c:v>
                </c:pt>
                <c:pt idx="958">
                  <c:v>1834.8600000000001</c:v>
                </c:pt>
                <c:pt idx="959">
                  <c:v>1832.8600000000001</c:v>
                </c:pt>
                <c:pt idx="960">
                  <c:v>1830.8600000000001</c:v>
                </c:pt>
                <c:pt idx="961">
                  <c:v>1828.8600000000001</c:v>
                </c:pt>
                <c:pt idx="962">
                  <c:v>1826.8600000000001</c:v>
                </c:pt>
                <c:pt idx="963">
                  <c:v>1824.8600000000001</c:v>
                </c:pt>
                <c:pt idx="964">
                  <c:v>1822.8600000000001</c:v>
                </c:pt>
                <c:pt idx="965">
                  <c:v>1820.8600000000001</c:v>
                </c:pt>
                <c:pt idx="966">
                  <c:v>1818.8600000000001</c:v>
                </c:pt>
                <c:pt idx="967">
                  <c:v>1816.8600000000001</c:v>
                </c:pt>
                <c:pt idx="968">
                  <c:v>1814.8600000000001</c:v>
                </c:pt>
                <c:pt idx="969">
                  <c:v>1812.8600000000001</c:v>
                </c:pt>
                <c:pt idx="970">
                  <c:v>1810.8600000000001</c:v>
                </c:pt>
                <c:pt idx="971">
                  <c:v>1808.8600000000001</c:v>
                </c:pt>
                <c:pt idx="972">
                  <c:v>1806.8600000000001</c:v>
                </c:pt>
                <c:pt idx="973">
                  <c:v>1804.8600000000001</c:v>
                </c:pt>
                <c:pt idx="974">
                  <c:v>1802.8600000000001</c:v>
                </c:pt>
                <c:pt idx="975">
                  <c:v>1800.8600000000001</c:v>
                </c:pt>
                <c:pt idx="976">
                  <c:v>1798.8600000000001</c:v>
                </c:pt>
                <c:pt idx="977">
                  <c:v>1796.8600000000001</c:v>
                </c:pt>
                <c:pt idx="978">
                  <c:v>1794.8600000000001</c:v>
                </c:pt>
                <c:pt idx="979">
                  <c:v>1792.8600000000001</c:v>
                </c:pt>
                <c:pt idx="980">
                  <c:v>1790.8600000000001</c:v>
                </c:pt>
                <c:pt idx="981">
                  <c:v>1788.8600000000001</c:v>
                </c:pt>
                <c:pt idx="982">
                  <c:v>1786.8600000000001</c:v>
                </c:pt>
                <c:pt idx="983">
                  <c:v>1784.8600000000001</c:v>
                </c:pt>
                <c:pt idx="984">
                  <c:v>1782.8600000000001</c:v>
                </c:pt>
                <c:pt idx="985">
                  <c:v>1780.8600000000001</c:v>
                </c:pt>
                <c:pt idx="986">
                  <c:v>1778.8600000000001</c:v>
                </c:pt>
                <c:pt idx="987">
                  <c:v>1776.8600000000001</c:v>
                </c:pt>
                <c:pt idx="988">
                  <c:v>1774.8600000000001</c:v>
                </c:pt>
                <c:pt idx="989">
                  <c:v>1772.8600000000001</c:v>
                </c:pt>
                <c:pt idx="990">
                  <c:v>1770.8600000000001</c:v>
                </c:pt>
                <c:pt idx="991">
                  <c:v>1768.8600000000001</c:v>
                </c:pt>
                <c:pt idx="992">
                  <c:v>1766.8600000000001</c:v>
                </c:pt>
                <c:pt idx="993">
                  <c:v>1764.8600000000001</c:v>
                </c:pt>
                <c:pt idx="994">
                  <c:v>1762.8600000000001</c:v>
                </c:pt>
                <c:pt idx="995">
                  <c:v>1760.8600000000001</c:v>
                </c:pt>
                <c:pt idx="996">
                  <c:v>1758.8600000000001</c:v>
                </c:pt>
                <c:pt idx="997">
                  <c:v>1756.8600000000001</c:v>
                </c:pt>
                <c:pt idx="998">
                  <c:v>1754.8600000000001</c:v>
                </c:pt>
                <c:pt idx="999">
                  <c:v>1752.8600000000001</c:v>
                </c:pt>
                <c:pt idx="1000">
                  <c:v>1750.8600000000001</c:v>
                </c:pt>
                <c:pt idx="1001">
                  <c:v>1748.8600000000001</c:v>
                </c:pt>
                <c:pt idx="1002">
                  <c:v>1746.8600000000001</c:v>
                </c:pt>
                <c:pt idx="1003">
                  <c:v>1744.8600000000001</c:v>
                </c:pt>
                <c:pt idx="1004">
                  <c:v>1742.8600000000001</c:v>
                </c:pt>
                <c:pt idx="1005">
                  <c:v>1740.8600000000001</c:v>
                </c:pt>
                <c:pt idx="1006">
                  <c:v>1738.8600000000001</c:v>
                </c:pt>
                <c:pt idx="1007">
                  <c:v>1736.8600000000001</c:v>
                </c:pt>
                <c:pt idx="1008">
                  <c:v>1734.8600000000001</c:v>
                </c:pt>
                <c:pt idx="1009">
                  <c:v>1732.8600000000001</c:v>
                </c:pt>
                <c:pt idx="1010">
                  <c:v>1730.8600000000001</c:v>
                </c:pt>
                <c:pt idx="1011">
                  <c:v>1728.8600000000001</c:v>
                </c:pt>
                <c:pt idx="1012">
                  <c:v>1726.8600000000001</c:v>
                </c:pt>
                <c:pt idx="1013">
                  <c:v>1724.8600000000001</c:v>
                </c:pt>
                <c:pt idx="1014">
                  <c:v>1722.8600000000001</c:v>
                </c:pt>
                <c:pt idx="1015">
                  <c:v>1720.8600000000001</c:v>
                </c:pt>
                <c:pt idx="1016">
                  <c:v>1718.8600000000001</c:v>
                </c:pt>
                <c:pt idx="1017">
                  <c:v>1716.8600000000001</c:v>
                </c:pt>
                <c:pt idx="1018">
                  <c:v>1714.8600000000001</c:v>
                </c:pt>
                <c:pt idx="1019">
                  <c:v>1712.8600000000001</c:v>
                </c:pt>
                <c:pt idx="1020">
                  <c:v>1710.8600000000001</c:v>
                </c:pt>
                <c:pt idx="1021">
                  <c:v>1708.8600000000001</c:v>
                </c:pt>
                <c:pt idx="1022">
                  <c:v>1706.8600000000001</c:v>
                </c:pt>
                <c:pt idx="1023">
                  <c:v>1704.8600000000001</c:v>
                </c:pt>
                <c:pt idx="1024">
                  <c:v>1702.8600000000001</c:v>
                </c:pt>
                <c:pt idx="1025">
                  <c:v>1700.8600000000001</c:v>
                </c:pt>
                <c:pt idx="1026">
                  <c:v>1698.8600000000001</c:v>
                </c:pt>
                <c:pt idx="1027">
                  <c:v>1696.8600000000001</c:v>
                </c:pt>
                <c:pt idx="1028">
                  <c:v>1694.8600000000001</c:v>
                </c:pt>
                <c:pt idx="1029">
                  <c:v>1692.8600000000001</c:v>
                </c:pt>
                <c:pt idx="1030">
                  <c:v>1690.8600000000001</c:v>
                </c:pt>
                <c:pt idx="1031">
                  <c:v>1688.8600000000001</c:v>
                </c:pt>
                <c:pt idx="1032">
                  <c:v>1686.8600000000001</c:v>
                </c:pt>
                <c:pt idx="1033">
                  <c:v>1684.8600000000001</c:v>
                </c:pt>
                <c:pt idx="1034">
                  <c:v>1682.8600000000001</c:v>
                </c:pt>
                <c:pt idx="1035">
                  <c:v>1680.8600000000001</c:v>
                </c:pt>
                <c:pt idx="1036">
                  <c:v>1678.8600000000001</c:v>
                </c:pt>
                <c:pt idx="1037">
                  <c:v>1676.8600000000001</c:v>
                </c:pt>
                <c:pt idx="1038">
                  <c:v>1674.8600000000001</c:v>
                </c:pt>
                <c:pt idx="1039">
                  <c:v>1672.8600000000001</c:v>
                </c:pt>
                <c:pt idx="1040">
                  <c:v>1670.8600000000001</c:v>
                </c:pt>
                <c:pt idx="1041">
                  <c:v>1668.8600000000001</c:v>
                </c:pt>
                <c:pt idx="1042">
                  <c:v>1666.8600000000001</c:v>
                </c:pt>
                <c:pt idx="1043">
                  <c:v>1664.8600000000001</c:v>
                </c:pt>
                <c:pt idx="1044">
                  <c:v>1662.8600000000001</c:v>
                </c:pt>
                <c:pt idx="1045">
                  <c:v>1660.8600000000001</c:v>
                </c:pt>
                <c:pt idx="1046">
                  <c:v>1658.8600000000001</c:v>
                </c:pt>
                <c:pt idx="1047">
                  <c:v>1656.8600000000001</c:v>
                </c:pt>
                <c:pt idx="1048">
                  <c:v>1654.8600000000001</c:v>
                </c:pt>
                <c:pt idx="1049">
                  <c:v>1652.8600000000001</c:v>
                </c:pt>
                <c:pt idx="1050">
                  <c:v>1650.8600000000001</c:v>
                </c:pt>
                <c:pt idx="1051">
                  <c:v>1648.8600000000001</c:v>
                </c:pt>
                <c:pt idx="1052">
                  <c:v>1646.8600000000001</c:v>
                </c:pt>
                <c:pt idx="1053">
                  <c:v>1644.8600000000001</c:v>
                </c:pt>
                <c:pt idx="1054">
                  <c:v>1642.8600000000001</c:v>
                </c:pt>
                <c:pt idx="1055">
                  <c:v>1640.8600000000001</c:v>
                </c:pt>
                <c:pt idx="1056">
                  <c:v>1638.8600000000001</c:v>
                </c:pt>
                <c:pt idx="1057">
                  <c:v>1636.8600000000001</c:v>
                </c:pt>
                <c:pt idx="1058">
                  <c:v>1634.8600000000001</c:v>
                </c:pt>
                <c:pt idx="1059">
                  <c:v>1632.8600000000001</c:v>
                </c:pt>
                <c:pt idx="1060">
                  <c:v>1630.8600000000001</c:v>
                </c:pt>
                <c:pt idx="1061">
                  <c:v>1628.8600000000001</c:v>
                </c:pt>
                <c:pt idx="1062">
                  <c:v>1626.8600000000001</c:v>
                </c:pt>
                <c:pt idx="1063">
                  <c:v>1624.8600000000001</c:v>
                </c:pt>
                <c:pt idx="1064">
                  <c:v>1622.8600000000001</c:v>
                </c:pt>
                <c:pt idx="1065">
                  <c:v>1620.8600000000001</c:v>
                </c:pt>
                <c:pt idx="1066">
                  <c:v>1618.8600000000001</c:v>
                </c:pt>
                <c:pt idx="1067">
                  <c:v>1616.8600000000001</c:v>
                </c:pt>
                <c:pt idx="1068">
                  <c:v>1614.8600000000001</c:v>
                </c:pt>
                <c:pt idx="1069">
                  <c:v>1612.8600000000001</c:v>
                </c:pt>
                <c:pt idx="1070">
                  <c:v>1610.8600000000001</c:v>
                </c:pt>
                <c:pt idx="1071">
                  <c:v>1608.8600000000001</c:v>
                </c:pt>
                <c:pt idx="1072">
                  <c:v>1606.8600000000001</c:v>
                </c:pt>
                <c:pt idx="1073">
                  <c:v>1604.8600000000001</c:v>
                </c:pt>
                <c:pt idx="1074">
                  <c:v>1602.8600000000001</c:v>
                </c:pt>
                <c:pt idx="1075">
                  <c:v>1600.8600000000001</c:v>
                </c:pt>
                <c:pt idx="1076">
                  <c:v>1598.8600000000001</c:v>
                </c:pt>
                <c:pt idx="1077">
                  <c:v>1596.8600000000001</c:v>
                </c:pt>
                <c:pt idx="1078">
                  <c:v>1594.8600000000001</c:v>
                </c:pt>
                <c:pt idx="1079">
                  <c:v>1592.8600000000001</c:v>
                </c:pt>
                <c:pt idx="1080">
                  <c:v>1590.8600000000001</c:v>
                </c:pt>
                <c:pt idx="1081">
                  <c:v>1588.8600000000001</c:v>
                </c:pt>
                <c:pt idx="1082">
                  <c:v>1586.8600000000001</c:v>
                </c:pt>
                <c:pt idx="1083">
                  <c:v>1584.8600000000001</c:v>
                </c:pt>
                <c:pt idx="1084">
                  <c:v>1582.8600000000001</c:v>
                </c:pt>
                <c:pt idx="1085">
                  <c:v>1580.8600000000001</c:v>
                </c:pt>
                <c:pt idx="1086">
                  <c:v>1578.8600000000001</c:v>
                </c:pt>
                <c:pt idx="1087">
                  <c:v>1576.8600000000001</c:v>
                </c:pt>
                <c:pt idx="1088">
                  <c:v>1574.8600000000001</c:v>
                </c:pt>
                <c:pt idx="1089">
                  <c:v>1572.8600000000001</c:v>
                </c:pt>
                <c:pt idx="1090">
                  <c:v>1570.8600000000001</c:v>
                </c:pt>
                <c:pt idx="1091">
                  <c:v>1568.8600000000001</c:v>
                </c:pt>
                <c:pt idx="1092">
                  <c:v>1566.8600000000001</c:v>
                </c:pt>
                <c:pt idx="1093">
                  <c:v>1564.8600000000001</c:v>
                </c:pt>
                <c:pt idx="1094">
                  <c:v>1562.8600000000001</c:v>
                </c:pt>
                <c:pt idx="1095">
                  <c:v>1560.8600000000001</c:v>
                </c:pt>
                <c:pt idx="1096">
                  <c:v>1558.8600000000001</c:v>
                </c:pt>
                <c:pt idx="1097">
                  <c:v>1556.8600000000001</c:v>
                </c:pt>
                <c:pt idx="1098">
                  <c:v>1554.8600000000001</c:v>
                </c:pt>
                <c:pt idx="1099">
                  <c:v>1552.8600000000001</c:v>
                </c:pt>
                <c:pt idx="1100">
                  <c:v>1550.8600000000001</c:v>
                </c:pt>
                <c:pt idx="1101">
                  <c:v>1548.8600000000001</c:v>
                </c:pt>
                <c:pt idx="1102">
                  <c:v>1546.8600000000001</c:v>
                </c:pt>
                <c:pt idx="1103">
                  <c:v>1544.8600000000001</c:v>
                </c:pt>
                <c:pt idx="1104">
                  <c:v>1542.8600000000001</c:v>
                </c:pt>
                <c:pt idx="1105">
                  <c:v>1540.8600000000001</c:v>
                </c:pt>
                <c:pt idx="1106">
                  <c:v>1538.8600000000001</c:v>
                </c:pt>
                <c:pt idx="1107">
                  <c:v>1536.8600000000001</c:v>
                </c:pt>
                <c:pt idx="1108">
                  <c:v>1534.8600000000001</c:v>
                </c:pt>
                <c:pt idx="1109">
                  <c:v>1532.8600000000001</c:v>
                </c:pt>
                <c:pt idx="1110">
                  <c:v>1530.8600000000001</c:v>
                </c:pt>
                <c:pt idx="1111">
                  <c:v>1528.8600000000001</c:v>
                </c:pt>
                <c:pt idx="1112">
                  <c:v>1526.8600000000001</c:v>
                </c:pt>
                <c:pt idx="1113">
                  <c:v>1524.8600000000001</c:v>
                </c:pt>
                <c:pt idx="1114">
                  <c:v>1522.8600000000001</c:v>
                </c:pt>
                <c:pt idx="1115">
                  <c:v>1520.8600000000001</c:v>
                </c:pt>
                <c:pt idx="1116">
                  <c:v>1518.8600000000001</c:v>
                </c:pt>
                <c:pt idx="1117">
                  <c:v>1516.8600000000001</c:v>
                </c:pt>
                <c:pt idx="1118">
                  <c:v>1514.8600000000001</c:v>
                </c:pt>
                <c:pt idx="1119">
                  <c:v>1512.8600000000001</c:v>
                </c:pt>
                <c:pt idx="1120">
                  <c:v>1510.8600000000001</c:v>
                </c:pt>
                <c:pt idx="1121">
                  <c:v>1508.8600000000001</c:v>
                </c:pt>
                <c:pt idx="1122">
                  <c:v>1506.8600000000001</c:v>
                </c:pt>
                <c:pt idx="1123">
                  <c:v>1504.8600000000001</c:v>
                </c:pt>
                <c:pt idx="1124">
                  <c:v>1502.8600000000001</c:v>
                </c:pt>
                <c:pt idx="1125">
                  <c:v>1500.8600000000001</c:v>
                </c:pt>
                <c:pt idx="1126">
                  <c:v>1498.8600000000001</c:v>
                </c:pt>
                <c:pt idx="1127">
                  <c:v>1496.8600000000001</c:v>
                </c:pt>
                <c:pt idx="1128">
                  <c:v>1494.8600000000001</c:v>
                </c:pt>
                <c:pt idx="1129">
                  <c:v>1492.8600000000001</c:v>
                </c:pt>
                <c:pt idx="1130">
                  <c:v>1490.8600000000001</c:v>
                </c:pt>
                <c:pt idx="1131">
                  <c:v>1488.8600000000001</c:v>
                </c:pt>
                <c:pt idx="1132">
                  <c:v>1486.8600000000001</c:v>
                </c:pt>
                <c:pt idx="1133">
                  <c:v>1484.8600000000001</c:v>
                </c:pt>
                <c:pt idx="1134">
                  <c:v>1482.8600000000001</c:v>
                </c:pt>
                <c:pt idx="1135">
                  <c:v>1480.8600000000001</c:v>
                </c:pt>
                <c:pt idx="1136">
                  <c:v>1478.8600000000001</c:v>
                </c:pt>
                <c:pt idx="1137">
                  <c:v>1476.8600000000001</c:v>
                </c:pt>
                <c:pt idx="1138">
                  <c:v>1474.8600000000001</c:v>
                </c:pt>
                <c:pt idx="1139">
                  <c:v>1472.8600000000001</c:v>
                </c:pt>
                <c:pt idx="1140">
                  <c:v>1470.8600000000001</c:v>
                </c:pt>
                <c:pt idx="1141">
                  <c:v>1468.8600000000001</c:v>
                </c:pt>
                <c:pt idx="1142">
                  <c:v>1466.8600000000001</c:v>
                </c:pt>
                <c:pt idx="1143">
                  <c:v>1464.8600000000001</c:v>
                </c:pt>
                <c:pt idx="1144">
                  <c:v>1462.8600000000001</c:v>
                </c:pt>
                <c:pt idx="1145">
                  <c:v>1460.8600000000001</c:v>
                </c:pt>
                <c:pt idx="1146">
                  <c:v>1458.8600000000001</c:v>
                </c:pt>
                <c:pt idx="1147">
                  <c:v>1456.8600000000001</c:v>
                </c:pt>
                <c:pt idx="1148">
                  <c:v>1454.8600000000001</c:v>
                </c:pt>
                <c:pt idx="1149">
                  <c:v>1452.8600000000001</c:v>
                </c:pt>
                <c:pt idx="1150">
                  <c:v>1450.8600000000001</c:v>
                </c:pt>
                <c:pt idx="1151">
                  <c:v>1448.8600000000001</c:v>
                </c:pt>
                <c:pt idx="1152">
                  <c:v>1446.8600000000001</c:v>
                </c:pt>
                <c:pt idx="1153">
                  <c:v>1444.8600000000001</c:v>
                </c:pt>
                <c:pt idx="1154">
                  <c:v>1442.8600000000001</c:v>
                </c:pt>
                <c:pt idx="1155">
                  <c:v>1440.8600000000001</c:v>
                </c:pt>
                <c:pt idx="1156">
                  <c:v>1438.8600000000001</c:v>
                </c:pt>
                <c:pt idx="1157">
                  <c:v>1436.8600000000001</c:v>
                </c:pt>
                <c:pt idx="1158">
                  <c:v>1434.8600000000001</c:v>
                </c:pt>
                <c:pt idx="1159">
                  <c:v>1432.8600000000001</c:v>
                </c:pt>
                <c:pt idx="1160">
                  <c:v>1430.8600000000001</c:v>
                </c:pt>
                <c:pt idx="1161">
                  <c:v>1428.8600000000001</c:v>
                </c:pt>
                <c:pt idx="1162">
                  <c:v>1426.8600000000001</c:v>
                </c:pt>
                <c:pt idx="1163">
                  <c:v>1424.8600000000001</c:v>
                </c:pt>
                <c:pt idx="1164">
                  <c:v>1422.8600000000001</c:v>
                </c:pt>
                <c:pt idx="1165">
                  <c:v>1420.8600000000001</c:v>
                </c:pt>
                <c:pt idx="1166">
                  <c:v>1418.8600000000001</c:v>
                </c:pt>
                <c:pt idx="1167">
                  <c:v>1416.8600000000001</c:v>
                </c:pt>
                <c:pt idx="1168">
                  <c:v>1414.8600000000001</c:v>
                </c:pt>
                <c:pt idx="1169">
                  <c:v>1412.8600000000001</c:v>
                </c:pt>
                <c:pt idx="1170">
                  <c:v>1410.8600000000001</c:v>
                </c:pt>
                <c:pt idx="1171">
                  <c:v>1408.8600000000001</c:v>
                </c:pt>
                <c:pt idx="1172">
                  <c:v>1406.8600000000001</c:v>
                </c:pt>
                <c:pt idx="1173">
                  <c:v>1404.8600000000001</c:v>
                </c:pt>
                <c:pt idx="1174">
                  <c:v>1402.8600000000001</c:v>
                </c:pt>
                <c:pt idx="1175">
                  <c:v>1400.8600000000001</c:v>
                </c:pt>
                <c:pt idx="1176">
                  <c:v>1398.8600000000001</c:v>
                </c:pt>
                <c:pt idx="1177">
                  <c:v>1396.8600000000001</c:v>
                </c:pt>
                <c:pt idx="1178">
                  <c:v>1394.8600000000001</c:v>
                </c:pt>
                <c:pt idx="1179">
                  <c:v>1392.8600000000001</c:v>
                </c:pt>
                <c:pt idx="1180">
                  <c:v>1390.8600000000001</c:v>
                </c:pt>
                <c:pt idx="1181">
                  <c:v>1388.8600000000001</c:v>
                </c:pt>
                <c:pt idx="1182">
                  <c:v>1386.8600000000001</c:v>
                </c:pt>
                <c:pt idx="1183">
                  <c:v>1384.8600000000001</c:v>
                </c:pt>
                <c:pt idx="1184">
                  <c:v>1382.8600000000001</c:v>
                </c:pt>
                <c:pt idx="1185">
                  <c:v>1380.8600000000001</c:v>
                </c:pt>
                <c:pt idx="1186">
                  <c:v>1378.8600000000001</c:v>
                </c:pt>
                <c:pt idx="1187">
                  <c:v>1376.8600000000001</c:v>
                </c:pt>
                <c:pt idx="1188">
                  <c:v>1374.8600000000001</c:v>
                </c:pt>
                <c:pt idx="1189">
                  <c:v>1372.8600000000001</c:v>
                </c:pt>
                <c:pt idx="1190">
                  <c:v>1370.8600000000001</c:v>
                </c:pt>
                <c:pt idx="1191">
                  <c:v>1368.8600000000001</c:v>
                </c:pt>
                <c:pt idx="1192">
                  <c:v>1366.8600000000001</c:v>
                </c:pt>
                <c:pt idx="1193">
                  <c:v>1364.8600000000001</c:v>
                </c:pt>
                <c:pt idx="1194">
                  <c:v>1362.8600000000001</c:v>
                </c:pt>
                <c:pt idx="1195">
                  <c:v>1360.8600000000001</c:v>
                </c:pt>
                <c:pt idx="1196">
                  <c:v>1358.8600000000001</c:v>
                </c:pt>
                <c:pt idx="1197">
                  <c:v>1356.8600000000001</c:v>
                </c:pt>
                <c:pt idx="1198">
                  <c:v>1354.8600000000001</c:v>
                </c:pt>
                <c:pt idx="1199">
                  <c:v>1352.8600000000001</c:v>
                </c:pt>
                <c:pt idx="1200">
                  <c:v>1350.8600000000001</c:v>
                </c:pt>
                <c:pt idx="1201">
                  <c:v>1348.8600000000001</c:v>
                </c:pt>
                <c:pt idx="1202">
                  <c:v>1346.8600000000001</c:v>
                </c:pt>
                <c:pt idx="1203">
                  <c:v>1344.8600000000001</c:v>
                </c:pt>
                <c:pt idx="1204">
                  <c:v>1342.8600000000001</c:v>
                </c:pt>
                <c:pt idx="1205">
                  <c:v>1340.8600000000001</c:v>
                </c:pt>
                <c:pt idx="1206">
                  <c:v>1338.8600000000001</c:v>
                </c:pt>
                <c:pt idx="1207">
                  <c:v>1336.8600000000001</c:v>
                </c:pt>
                <c:pt idx="1208">
                  <c:v>1334.8600000000001</c:v>
                </c:pt>
                <c:pt idx="1209">
                  <c:v>1332.8600000000001</c:v>
                </c:pt>
                <c:pt idx="1210">
                  <c:v>1330.8600000000001</c:v>
                </c:pt>
                <c:pt idx="1211">
                  <c:v>1328.8600000000001</c:v>
                </c:pt>
                <c:pt idx="1212">
                  <c:v>1326.8600000000001</c:v>
                </c:pt>
                <c:pt idx="1213">
                  <c:v>1324.8600000000001</c:v>
                </c:pt>
                <c:pt idx="1214">
                  <c:v>1322.8600000000001</c:v>
                </c:pt>
                <c:pt idx="1215">
                  <c:v>1320.8600000000001</c:v>
                </c:pt>
                <c:pt idx="1216">
                  <c:v>1318.8600000000001</c:v>
                </c:pt>
                <c:pt idx="1217">
                  <c:v>1316.8600000000001</c:v>
                </c:pt>
                <c:pt idx="1218">
                  <c:v>1314.8600000000001</c:v>
                </c:pt>
                <c:pt idx="1219">
                  <c:v>1312.8600000000001</c:v>
                </c:pt>
                <c:pt idx="1220">
                  <c:v>1310.8600000000001</c:v>
                </c:pt>
                <c:pt idx="1221">
                  <c:v>1308.8600000000001</c:v>
                </c:pt>
                <c:pt idx="1222">
                  <c:v>1306.8600000000001</c:v>
                </c:pt>
                <c:pt idx="1223">
                  <c:v>1304.8600000000001</c:v>
                </c:pt>
                <c:pt idx="1224">
                  <c:v>1302.8600000000001</c:v>
                </c:pt>
                <c:pt idx="1225">
                  <c:v>1300.8600000000001</c:v>
                </c:pt>
                <c:pt idx="1226">
                  <c:v>1298.8600000000001</c:v>
                </c:pt>
                <c:pt idx="1227">
                  <c:v>1296.8600000000001</c:v>
                </c:pt>
                <c:pt idx="1228">
                  <c:v>1294.8600000000001</c:v>
                </c:pt>
                <c:pt idx="1229">
                  <c:v>1292.8600000000001</c:v>
                </c:pt>
                <c:pt idx="1230">
                  <c:v>1290.8600000000001</c:v>
                </c:pt>
                <c:pt idx="1231">
                  <c:v>1288.8600000000001</c:v>
                </c:pt>
                <c:pt idx="1232">
                  <c:v>1286.8600000000001</c:v>
                </c:pt>
                <c:pt idx="1233">
                  <c:v>1284.8600000000001</c:v>
                </c:pt>
                <c:pt idx="1234">
                  <c:v>1282.8600000000001</c:v>
                </c:pt>
                <c:pt idx="1235">
                  <c:v>1280.8600000000001</c:v>
                </c:pt>
                <c:pt idx="1236">
                  <c:v>1278.8600000000001</c:v>
                </c:pt>
                <c:pt idx="1237">
                  <c:v>1276.8600000000001</c:v>
                </c:pt>
                <c:pt idx="1238">
                  <c:v>1274.8600000000001</c:v>
                </c:pt>
                <c:pt idx="1239">
                  <c:v>1272.8600000000001</c:v>
                </c:pt>
                <c:pt idx="1240">
                  <c:v>1270.8600000000001</c:v>
                </c:pt>
                <c:pt idx="1241">
                  <c:v>1268.8600000000001</c:v>
                </c:pt>
                <c:pt idx="1242">
                  <c:v>1266.8600000000001</c:v>
                </c:pt>
                <c:pt idx="1243">
                  <c:v>1264.8600000000001</c:v>
                </c:pt>
                <c:pt idx="1244">
                  <c:v>1262.8600000000001</c:v>
                </c:pt>
                <c:pt idx="1245">
                  <c:v>1260.8600000000001</c:v>
                </c:pt>
                <c:pt idx="1246">
                  <c:v>1258.8600000000001</c:v>
                </c:pt>
                <c:pt idx="1247">
                  <c:v>1256.8600000000001</c:v>
                </c:pt>
                <c:pt idx="1248">
                  <c:v>1254.8600000000001</c:v>
                </c:pt>
                <c:pt idx="1249">
                  <c:v>1252.8600000000001</c:v>
                </c:pt>
                <c:pt idx="1250">
                  <c:v>1250.8600000000001</c:v>
                </c:pt>
                <c:pt idx="1251">
                  <c:v>1248.8600000000001</c:v>
                </c:pt>
                <c:pt idx="1252">
                  <c:v>1246.8600000000001</c:v>
                </c:pt>
                <c:pt idx="1253">
                  <c:v>1244.8600000000001</c:v>
                </c:pt>
                <c:pt idx="1254">
                  <c:v>1242.8600000000001</c:v>
                </c:pt>
                <c:pt idx="1255">
                  <c:v>1240.8600000000001</c:v>
                </c:pt>
                <c:pt idx="1256">
                  <c:v>1238.8600000000001</c:v>
                </c:pt>
                <c:pt idx="1257">
                  <c:v>1236.8600000000001</c:v>
                </c:pt>
                <c:pt idx="1258">
                  <c:v>1234.8600000000001</c:v>
                </c:pt>
                <c:pt idx="1259">
                  <c:v>1232.8600000000001</c:v>
                </c:pt>
                <c:pt idx="1260">
                  <c:v>1230.8600000000001</c:v>
                </c:pt>
                <c:pt idx="1261">
                  <c:v>1228.8600000000001</c:v>
                </c:pt>
                <c:pt idx="1262">
                  <c:v>1226.8600000000001</c:v>
                </c:pt>
                <c:pt idx="1263">
                  <c:v>1224.8600000000001</c:v>
                </c:pt>
                <c:pt idx="1264">
                  <c:v>1222.8600000000001</c:v>
                </c:pt>
                <c:pt idx="1265">
                  <c:v>1220.8600000000001</c:v>
                </c:pt>
                <c:pt idx="1266">
                  <c:v>1218.8600000000001</c:v>
                </c:pt>
                <c:pt idx="1267">
                  <c:v>1216.8600000000001</c:v>
                </c:pt>
                <c:pt idx="1268">
                  <c:v>1214.8600000000001</c:v>
                </c:pt>
                <c:pt idx="1269">
                  <c:v>1212.8600000000001</c:v>
                </c:pt>
                <c:pt idx="1270">
                  <c:v>1210.8600000000001</c:v>
                </c:pt>
                <c:pt idx="1271">
                  <c:v>1208.8600000000001</c:v>
                </c:pt>
                <c:pt idx="1272">
                  <c:v>1206.8600000000001</c:v>
                </c:pt>
                <c:pt idx="1273">
                  <c:v>1204.8600000000001</c:v>
                </c:pt>
                <c:pt idx="1274">
                  <c:v>1202.8600000000001</c:v>
                </c:pt>
                <c:pt idx="1275">
                  <c:v>1200.8600000000001</c:v>
                </c:pt>
                <c:pt idx="1276">
                  <c:v>1198.8600000000001</c:v>
                </c:pt>
                <c:pt idx="1277">
                  <c:v>1196.8600000000001</c:v>
                </c:pt>
                <c:pt idx="1278">
                  <c:v>1194.8600000000001</c:v>
                </c:pt>
                <c:pt idx="1279">
                  <c:v>1192.8600000000001</c:v>
                </c:pt>
                <c:pt idx="1280">
                  <c:v>1190.8600000000001</c:v>
                </c:pt>
                <c:pt idx="1281">
                  <c:v>1188.8600000000001</c:v>
                </c:pt>
                <c:pt idx="1282">
                  <c:v>1186.8600000000001</c:v>
                </c:pt>
                <c:pt idx="1283">
                  <c:v>1184.8600000000001</c:v>
                </c:pt>
                <c:pt idx="1284">
                  <c:v>1182.8600000000001</c:v>
                </c:pt>
                <c:pt idx="1285">
                  <c:v>1180.8600000000001</c:v>
                </c:pt>
                <c:pt idx="1286">
                  <c:v>1178.8600000000001</c:v>
                </c:pt>
                <c:pt idx="1287">
                  <c:v>1176.8600000000001</c:v>
                </c:pt>
                <c:pt idx="1288">
                  <c:v>1174.8600000000001</c:v>
                </c:pt>
                <c:pt idx="1289">
                  <c:v>1172.8600000000001</c:v>
                </c:pt>
                <c:pt idx="1290">
                  <c:v>1170.8600000000001</c:v>
                </c:pt>
                <c:pt idx="1291">
                  <c:v>1168.8600000000001</c:v>
                </c:pt>
                <c:pt idx="1292">
                  <c:v>1166.8600000000001</c:v>
                </c:pt>
                <c:pt idx="1293">
                  <c:v>1164.8600000000001</c:v>
                </c:pt>
                <c:pt idx="1294">
                  <c:v>1162.8600000000001</c:v>
                </c:pt>
                <c:pt idx="1295">
                  <c:v>1160.8600000000001</c:v>
                </c:pt>
                <c:pt idx="1296">
                  <c:v>1158.8600000000001</c:v>
                </c:pt>
                <c:pt idx="1297">
                  <c:v>1156.8600000000001</c:v>
                </c:pt>
                <c:pt idx="1298">
                  <c:v>1154.8600000000001</c:v>
                </c:pt>
                <c:pt idx="1299">
                  <c:v>1152.8600000000001</c:v>
                </c:pt>
                <c:pt idx="1300">
                  <c:v>1150.8600000000001</c:v>
                </c:pt>
                <c:pt idx="1301">
                  <c:v>1148.8600000000001</c:v>
                </c:pt>
                <c:pt idx="1302">
                  <c:v>1146.8600000000001</c:v>
                </c:pt>
                <c:pt idx="1303">
                  <c:v>1144.8600000000001</c:v>
                </c:pt>
                <c:pt idx="1304">
                  <c:v>1142.8600000000001</c:v>
                </c:pt>
                <c:pt idx="1305">
                  <c:v>1140.8600000000001</c:v>
                </c:pt>
                <c:pt idx="1306">
                  <c:v>1138.8600000000001</c:v>
                </c:pt>
                <c:pt idx="1307">
                  <c:v>1136.8600000000001</c:v>
                </c:pt>
                <c:pt idx="1308">
                  <c:v>1134.8600000000001</c:v>
                </c:pt>
                <c:pt idx="1309">
                  <c:v>1132.8600000000001</c:v>
                </c:pt>
                <c:pt idx="1310">
                  <c:v>1130.8600000000001</c:v>
                </c:pt>
                <c:pt idx="1311">
                  <c:v>1128.8600000000001</c:v>
                </c:pt>
                <c:pt idx="1312">
                  <c:v>1126.8600000000001</c:v>
                </c:pt>
                <c:pt idx="1313">
                  <c:v>1124.8600000000001</c:v>
                </c:pt>
                <c:pt idx="1314">
                  <c:v>1122.8600000000001</c:v>
                </c:pt>
                <c:pt idx="1315">
                  <c:v>1120.8600000000001</c:v>
                </c:pt>
                <c:pt idx="1316">
                  <c:v>1118.8600000000001</c:v>
                </c:pt>
                <c:pt idx="1317">
                  <c:v>1116.8600000000001</c:v>
                </c:pt>
                <c:pt idx="1318">
                  <c:v>1114.8600000000001</c:v>
                </c:pt>
                <c:pt idx="1319">
                  <c:v>1112.8600000000001</c:v>
                </c:pt>
                <c:pt idx="1320">
                  <c:v>1110.8600000000001</c:v>
                </c:pt>
                <c:pt idx="1321">
                  <c:v>1108.8600000000001</c:v>
                </c:pt>
                <c:pt idx="1322">
                  <c:v>1106.8600000000001</c:v>
                </c:pt>
                <c:pt idx="1323">
                  <c:v>1104.8600000000001</c:v>
                </c:pt>
                <c:pt idx="1324">
                  <c:v>1102.8600000000001</c:v>
                </c:pt>
                <c:pt idx="1325">
                  <c:v>1100.8600000000001</c:v>
                </c:pt>
                <c:pt idx="1326">
                  <c:v>1098.8600000000001</c:v>
                </c:pt>
                <c:pt idx="1327">
                  <c:v>1096.8600000000001</c:v>
                </c:pt>
                <c:pt idx="1328">
                  <c:v>1094.8600000000001</c:v>
                </c:pt>
                <c:pt idx="1329">
                  <c:v>1092.8600000000001</c:v>
                </c:pt>
                <c:pt idx="1330">
                  <c:v>1090.8600000000001</c:v>
                </c:pt>
                <c:pt idx="1331">
                  <c:v>1088.8600000000001</c:v>
                </c:pt>
                <c:pt idx="1332">
                  <c:v>1086.8600000000001</c:v>
                </c:pt>
                <c:pt idx="1333">
                  <c:v>1084.8600000000001</c:v>
                </c:pt>
                <c:pt idx="1334">
                  <c:v>1082.8600000000001</c:v>
                </c:pt>
                <c:pt idx="1335">
                  <c:v>1080.8600000000001</c:v>
                </c:pt>
                <c:pt idx="1336">
                  <c:v>1078.8600000000001</c:v>
                </c:pt>
                <c:pt idx="1337">
                  <c:v>1076.8600000000001</c:v>
                </c:pt>
                <c:pt idx="1338">
                  <c:v>1074.8600000000001</c:v>
                </c:pt>
                <c:pt idx="1339">
                  <c:v>1072.8600000000001</c:v>
                </c:pt>
                <c:pt idx="1340">
                  <c:v>1070.8600000000001</c:v>
                </c:pt>
                <c:pt idx="1341">
                  <c:v>1068.8600000000001</c:v>
                </c:pt>
                <c:pt idx="1342">
                  <c:v>1066.8600000000001</c:v>
                </c:pt>
                <c:pt idx="1343">
                  <c:v>1064.8600000000001</c:v>
                </c:pt>
                <c:pt idx="1344">
                  <c:v>1062.8600000000001</c:v>
                </c:pt>
                <c:pt idx="1345">
                  <c:v>1060.8600000000001</c:v>
                </c:pt>
                <c:pt idx="1346">
                  <c:v>1058.8600000000001</c:v>
                </c:pt>
                <c:pt idx="1347">
                  <c:v>1056.8600000000001</c:v>
                </c:pt>
                <c:pt idx="1348">
                  <c:v>1054.8600000000001</c:v>
                </c:pt>
                <c:pt idx="1349">
                  <c:v>1052.8600000000001</c:v>
                </c:pt>
                <c:pt idx="1350">
                  <c:v>1050.8600000000001</c:v>
                </c:pt>
                <c:pt idx="1351">
                  <c:v>1048.8600000000001</c:v>
                </c:pt>
                <c:pt idx="1352">
                  <c:v>1046.8600000000001</c:v>
                </c:pt>
                <c:pt idx="1353">
                  <c:v>1044.8600000000001</c:v>
                </c:pt>
                <c:pt idx="1354">
                  <c:v>1042.8600000000001</c:v>
                </c:pt>
                <c:pt idx="1355">
                  <c:v>1040.8600000000001</c:v>
                </c:pt>
                <c:pt idx="1356">
                  <c:v>1038.8600000000001</c:v>
                </c:pt>
                <c:pt idx="1357">
                  <c:v>1036.8600000000001</c:v>
                </c:pt>
                <c:pt idx="1358">
                  <c:v>1034.8600000000001</c:v>
                </c:pt>
                <c:pt idx="1359">
                  <c:v>1032.8600000000001</c:v>
                </c:pt>
                <c:pt idx="1360">
                  <c:v>1030.8600000000001</c:v>
                </c:pt>
                <c:pt idx="1361">
                  <c:v>1028.8600000000001</c:v>
                </c:pt>
                <c:pt idx="1362">
                  <c:v>1026.8600000000001</c:v>
                </c:pt>
                <c:pt idx="1363">
                  <c:v>1024.8600000000001</c:v>
                </c:pt>
                <c:pt idx="1364">
                  <c:v>1022.8600000000001</c:v>
                </c:pt>
                <c:pt idx="1365">
                  <c:v>1020.8600000000001</c:v>
                </c:pt>
                <c:pt idx="1366">
                  <c:v>1018.8600000000001</c:v>
                </c:pt>
                <c:pt idx="1367">
                  <c:v>1016.8600000000001</c:v>
                </c:pt>
                <c:pt idx="1368">
                  <c:v>1014.8600000000001</c:v>
                </c:pt>
                <c:pt idx="1369">
                  <c:v>1012.8600000000001</c:v>
                </c:pt>
                <c:pt idx="1370">
                  <c:v>1010.8600000000001</c:v>
                </c:pt>
                <c:pt idx="1371">
                  <c:v>1008.8600000000001</c:v>
                </c:pt>
                <c:pt idx="1372">
                  <c:v>1006.8600000000001</c:v>
                </c:pt>
                <c:pt idx="1373">
                  <c:v>1004.8600000000001</c:v>
                </c:pt>
                <c:pt idx="1374">
                  <c:v>1002.8600000000001</c:v>
                </c:pt>
                <c:pt idx="1375">
                  <c:v>1000.8600000000001</c:v>
                </c:pt>
                <c:pt idx="1376">
                  <c:v>998.86000000000013</c:v>
                </c:pt>
                <c:pt idx="1377">
                  <c:v>996.86000000000013</c:v>
                </c:pt>
                <c:pt idx="1378">
                  <c:v>994.86000000000013</c:v>
                </c:pt>
                <c:pt idx="1379">
                  <c:v>992.86000000000013</c:v>
                </c:pt>
                <c:pt idx="1380">
                  <c:v>990.86000000000013</c:v>
                </c:pt>
                <c:pt idx="1381">
                  <c:v>988.86000000000013</c:v>
                </c:pt>
                <c:pt idx="1382">
                  <c:v>986.86000000000013</c:v>
                </c:pt>
                <c:pt idx="1383">
                  <c:v>984.86000000000013</c:v>
                </c:pt>
                <c:pt idx="1384">
                  <c:v>982.86000000000013</c:v>
                </c:pt>
                <c:pt idx="1385">
                  <c:v>980.86000000000013</c:v>
                </c:pt>
                <c:pt idx="1386">
                  <c:v>978.86000000000013</c:v>
                </c:pt>
                <c:pt idx="1387">
                  <c:v>976.86000000000013</c:v>
                </c:pt>
                <c:pt idx="1388">
                  <c:v>974.86000000000013</c:v>
                </c:pt>
                <c:pt idx="1389">
                  <c:v>972.86000000000013</c:v>
                </c:pt>
                <c:pt idx="1390">
                  <c:v>970.86000000000013</c:v>
                </c:pt>
                <c:pt idx="1391">
                  <c:v>968.86000000000013</c:v>
                </c:pt>
                <c:pt idx="1392">
                  <c:v>966.86000000000013</c:v>
                </c:pt>
                <c:pt idx="1393">
                  <c:v>964.86000000000013</c:v>
                </c:pt>
                <c:pt idx="1394">
                  <c:v>962.86000000000013</c:v>
                </c:pt>
                <c:pt idx="1395">
                  <c:v>960.86000000000013</c:v>
                </c:pt>
                <c:pt idx="1396">
                  <c:v>958.86000000000013</c:v>
                </c:pt>
                <c:pt idx="1397">
                  <c:v>956.86000000000013</c:v>
                </c:pt>
                <c:pt idx="1398">
                  <c:v>954.86000000000013</c:v>
                </c:pt>
                <c:pt idx="1399">
                  <c:v>952.86000000000013</c:v>
                </c:pt>
                <c:pt idx="1400">
                  <c:v>950.86000000000013</c:v>
                </c:pt>
                <c:pt idx="1401">
                  <c:v>948.86000000000013</c:v>
                </c:pt>
                <c:pt idx="1402">
                  <c:v>946.86000000000013</c:v>
                </c:pt>
                <c:pt idx="1403">
                  <c:v>944.86000000000013</c:v>
                </c:pt>
                <c:pt idx="1404">
                  <c:v>942.86000000000013</c:v>
                </c:pt>
                <c:pt idx="1405">
                  <c:v>940.86000000000013</c:v>
                </c:pt>
                <c:pt idx="1406">
                  <c:v>938.86000000000013</c:v>
                </c:pt>
                <c:pt idx="1407">
                  <c:v>936.86000000000013</c:v>
                </c:pt>
                <c:pt idx="1408">
                  <c:v>934.86000000000013</c:v>
                </c:pt>
                <c:pt idx="1409">
                  <c:v>932.86000000000013</c:v>
                </c:pt>
                <c:pt idx="1410">
                  <c:v>930.86000000000013</c:v>
                </c:pt>
                <c:pt idx="1411">
                  <c:v>928.86000000000013</c:v>
                </c:pt>
                <c:pt idx="1412">
                  <c:v>926.86000000000013</c:v>
                </c:pt>
                <c:pt idx="1413">
                  <c:v>924.86000000000013</c:v>
                </c:pt>
                <c:pt idx="1414">
                  <c:v>922.86000000000013</c:v>
                </c:pt>
                <c:pt idx="1415">
                  <c:v>920.86000000000013</c:v>
                </c:pt>
                <c:pt idx="1416">
                  <c:v>918.86000000000013</c:v>
                </c:pt>
                <c:pt idx="1417">
                  <c:v>916.86000000000013</c:v>
                </c:pt>
                <c:pt idx="1418">
                  <c:v>914.86000000000013</c:v>
                </c:pt>
                <c:pt idx="1419">
                  <c:v>912.86000000000013</c:v>
                </c:pt>
                <c:pt idx="1420">
                  <c:v>910.86000000000013</c:v>
                </c:pt>
                <c:pt idx="1421">
                  <c:v>908.86000000000013</c:v>
                </c:pt>
                <c:pt idx="1422">
                  <c:v>906.86000000000013</c:v>
                </c:pt>
                <c:pt idx="1423">
                  <c:v>904.86000000000013</c:v>
                </c:pt>
                <c:pt idx="1424">
                  <c:v>902.86000000000013</c:v>
                </c:pt>
                <c:pt idx="1425">
                  <c:v>900.86000000000013</c:v>
                </c:pt>
                <c:pt idx="1426">
                  <c:v>898.86000000000013</c:v>
                </c:pt>
                <c:pt idx="1427">
                  <c:v>896.86000000000013</c:v>
                </c:pt>
                <c:pt idx="1428">
                  <c:v>894.86000000000013</c:v>
                </c:pt>
                <c:pt idx="1429">
                  <c:v>892.86000000000013</c:v>
                </c:pt>
                <c:pt idx="1430">
                  <c:v>890.86000000000013</c:v>
                </c:pt>
                <c:pt idx="1431">
                  <c:v>888.86000000000013</c:v>
                </c:pt>
                <c:pt idx="1432">
                  <c:v>886.86000000000013</c:v>
                </c:pt>
                <c:pt idx="1433">
                  <c:v>884.86000000000013</c:v>
                </c:pt>
                <c:pt idx="1434">
                  <c:v>882.86000000000013</c:v>
                </c:pt>
                <c:pt idx="1435">
                  <c:v>880.86000000000013</c:v>
                </c:pt>
                <c:pt idx="1436">
                  <c:v>878.86000000000013</c:v>
                </c:pt>
                <c:pt idx="1437">
                  <c:v>876.86000000000013</c:v>
                </c:pt>
                <c:pt idx="1438">
                  <c:v>874.86000000000013</c:v>
                </c:pt>
                <c:pt idx="1439">
                  <c:v>872.86000000000013</c:v>
                </c:pt>
                <c:pt idx="1440">
                  <c:v>870.86000000000013</c:v>
                </c:pt>
                <c:pt idx="1441">
                  <c:v>868.86000000000013</c:v>
                </c:pt>
                <c:pt idx="1442">
                  <c:v>866.86000000000013</c:v>
                </c:pt>
                <c:pt idx="1443">
                  <c:v>864.86000000000013</c:v>
                </c:pt>
                <c:pt idx="1444">
                  <c:v>862.86000000000013</c:v>
                </c:pt>
                <c:pt idx="1445">
                  <c:v>860.86000000000013</c:v>
                </c:pt>
                <c:pt idx="1446">
                  <c:v>858.86000000000013</c:v>
                </c:pt>
                <c:pt idx="1447">
                  <c:v>856.86000000000013</c:v>
                </c:pt>
                <c:pt idx="1448">
                  <c:v>854.86000000000013</c:v>
                </c:pt>
                <c:pt idx="1449">
                  <c:v>852.86000000000013</c:v>
                </c:pt>
                <c:pt idx="1450">
                  <c:v>850.86000000000013</c:v>
                </c:pt>
                <c:pt idx="1451">
                  <c:v>848.86000000000013</c:v>
                </c:pt>
                <c:pt idx="1452">
                  <c:v>846.86000000000013</c:v>
                </c:pt>
                <c:pt idx="1453">
                  <c:v>844.86000000000013</c:v>
                </c:pt>
                <c:pt idx="1454">
                  <c:v>842.86000000000013</c:v>
                </c:pt>
                <c:pt idx="1455">
                  <c:v>840.86000000000013</c:v>
                </c:pt>
                <c:pt idx="1456">
                  <c:v>838.86000000000013</c:v>
                </c:pt>
                <c:pt idx="1457">
                  <c:v>836.86000000000013</c:v>
                </c:pt>
                <c:pt idx="1458">
                  <c:v>834.86000000000013</c:v>
                </c:pt>
                <c:pt idx="1459">
                  <c:v>832.86000000000013</c:v>
                </c:pt>
                <c:pt idx="1460">
                  <c:v>830.86000000000013</c:v>
                </c:pt>
                <c:pt idx="1461">
                  <c:v>828.86000000000013</c:v>
                </c:pt>
                <c:pt idx="1462">
                  <c:v>826.86000000000013</c:v>
                </c:pt>
                <c:pt idx="1463">
                  <c:v>824.86000000000013</c:v>
                </c:pt>
                <c:pt idx="1464">
                  <c:v>822.86000000000013</c:v>
                </c:pt>
                <c:pt idx="1465">
                  <c:v>820.86000000000013</c:v>
                </c:pt>
                <c:pt idx="1466">
                  <c:v>818.86000000000013</c:v>
                </c:pt>
                <c:pt idx="1467">
                  <c:v>816.86000000000013</c:v>
                </c:pt>
                <c:pt idx="1468">
                  <c:v>814.86000000000013</c:v>
                </c:pt>
                <c:pt idx="1469">
                  <c:v>812.86000000000013</c:v>
                </c:pt>
                <c:pt idx="1470">
                  <c:v>810.86000000000013</c:v>
                </c:pt>
                <c:pt idx="1471">
                  <c:v>808.86000000000013</c:v>
                </c:pt>
                <c:pt idx="1472">
                  <c:v>806.86000000000013</c:v>
                </c:pt>
                <c:pt idx="1473">
                  <c:v>804.86000000000013</c:v>
                </c:pt>
                <c:pt idx="1474">
                  <c:v>802.86000000000013</c:v>
                </c:pt>
                <c:pt idx="1475">
                  <c:v>800.86000000000013</c:v>
                </c:pt>
                <c:pt idx="1476">
                  <c:v>798.86000000000013</c:v>
                </c:pt>
                <c:pt idx="1477">
                  <c:v>796.86000000000013</c:v>
                </c:pt>
                <c:pt idx="1478">
                  <c:v>794.86000000000013</c:v>
                </c:pt>
                <c:pt idx="1479">
                  <c:v>792.86000000000013</c:v>
                </c:pt>
                <c:pt idx="1480">
                  <c:v>790.86000000000013</c:v>
                </c:pt>
                <c:pt idx="1481">
                  <c:v>788.86000000000013</c:v>
                </c:pt>
                <c:pt idx="1482">
                  <c:v>786.86000000000013</c:v>
                </c:pt>
                <c:pt idx="1483">
                  <c:v>784.86000000000013</c:v>
                </c:pt>
                <c:pt idx="1484">
                  <c:v>782.86000000000013</c:v>
                </c:pt>
                <c:pt idx="1485">
                  <c:v>780.86000000000013</c:v>
                </c:pt>
                <c:pt idx="1486">
                  <c:v>778.86000000000013</c:v>
                </c:pt>
                <c:pt idx="1487">
                  <c:v>776.86000000000013</c:v>
                </c:pt>
                <c:pt idx="1488">
                  <c:v>774.86000000000013</c:v>
                </c:pt>
                <c:pt idx="1489">
                  <c:v>772.86000000000013</c:v>
                </c:pt>
                <c:pt idx="1490">
                  <c:v>770.86000000000013</c:v>
                </c:pt>
                <c:pt idx="1491">
                  <c:v>768.86000000000013</c:v>
                </c:pt>
                <c:pt idx="1492">
                  <c:v>766.86000000000013</c:v>
                </c:pt>
                <c:pt idx="1493">
                  <c:v>764.86000000000013</c:v>
                </c:pt>
                <c:pt idx="1494">
                  <c:v>762.86000000000013</c:v>
                </c:pt>
                <c:pt idx="1495">
                  <c:v>760.86000000000013</c:v>
                </c:pt>
                <c:pt idx="1496">
                  <c:v>758.86000000000013</c:v>
                </c:pt>
                <c:pt idx="1497">
                  <c:v>756.86000000000013</c:v>
                </c:pt>
                <c:pt idx="1498">
                  <c:v>754.86000000000013</c:v>
                </c:pt>
                <c:pt idx="1499">
                  <c:v>752.86000000000013</c:v>
                </c:pt>
                <c:pt idx="1500">
                  <c:v>750.86000000000013</c:v>
                </c:pt>
                <c:pt idx="1501">
                  <c:v>748.86000000000013</c:v>
                </c:pt>
                <c:pt idx="1502">
                  <c:v>746.86000000000013</c:v>
                </c:pt>
                <c:pt idx="1503">
                  <c:v>744.86000000000013</c:v>
                </c:pt>
                <c:pt idx="1504">
                  <c:v>742.86000000000013</c:v>
                </c:pt>
                <c:pt idx="1505">
                  <c:v>740.86000000000013</c:v>
                </c:pt>
                <c:pt idx="1506">
                  <c:v>738.86000000000013</c:v>
                </c:pt>
                <c:pt idx="1507">
                  <c:v>736.86000000000013</c:v>
                </c:pt>
                <c:pt idx="1508">
                  <c:v>734.86000000000013</c:v>
                </c:pt>
                <c:pt idx="1509">
                  <c:v>732.86000000000013</c:v>
                </c:pt>
                <c:pt idx="1510">
                  <c:v>730.86000000000013</c:v>
                </c:pt>
                <c:pt idx="1511">
                  <c:v>728.86000000000013</c:v>
                </c:pt>
                <c:pt idx="1512">
                  <c:v>726.86000000000013</c:v>
                </c:pt>
                <c:pt idx="1513">
                  <c:v>724.86000000000013</c:v>
                </c:pt>
                <c:pt idx="1514">
                  <c:v>722.86000000000013</c:v>
                </c:pt>
                <c:pt idx="1515">
                  <c:v>720.86000000000013</c:v>
                </c:pt>
                <c:pt idx="1516">
                  <c:v>718.86000000000013</c:v>
                </c:pt>
                <c:pt idx="1517">
                  <c:v>716.86000000000013</c:v>
                </c:pt>
                <c:pt idx="1518">
                  <c:v>714.86000000000013</c:v>
                </c:pt>
                <c:pt idx="1519">
                  <c:v>712.86000000000013</c:v>
                </c:pt>
                <c:pt idx="1520">
                  <c:v>710.86000000000013</c:v>
                </c:pt>
                <c:pt idx="1521">
                  <c:v>708.86000000000013</c:v>
                </c:pt>
                <c:pt idx="1522">
                  <c:v>706.86000000000013</c:v>
                </c:pt>
                <c:pt idx="1523">
                  <c:v>704.86000000000013</c:v>
                </c:pt>
                <c:pt idx="1524">
                  <c:v>702.86000000000013</c:v>
                </c:pt>
                <c:pt idx="1525">
                  <c:v>700.86000000000013</c:v>
                </c:pt>
                <c:pt idx="1526">
                  <c:v>698.86000000000013</c:v>
                </c:pt>
                <c:pt idx="1527">
                  <c:v>696.86000000000013</c:v>
                </c:pt>
                <c:pt idx="1528">
                  <c:v>694.86000000000013</c:v>
                </c:pt>
                <c:pt idx="1529">
                  <c:v>692.86000000000013</c:v>
                </c:pt>
                <c:pt idx="1530">
                  <c:v>690.86000000000013</c:v>
                </c:pt>
                <c:pt idx="1531">
                  <c:v>688.86000000000013</c:v>
                </c:pt>
                <c:pt idx="1532">
                  <c:v>686.86000000000013</c:v>
                </c:pt>
                <c:pt idx="1533">
                  <c:v>684.86000000000013</c:v>
                </c:pt>
                <c:pt idx="1534">
                  <c:v>682.86000000000013</c:v>
                </c:pt>
                <c:pt idx="1535">
                  <c:v>680.86000000000013</c:v>
                </c:pt>
                <c:pt idx="1536">
                  <c:v>678.86000000000013</c:v>
                </c:pt>
                <c:pt idx="1537">
                  <c:v>676.86000000000013</c:v>
                </c:pt>
                <c:pt idx="1538">
                  <c:v>674.86000000000013</c:v>
                </c:pt>
                <c:pt idx="1539">
                  <c:v>672.86000000000013</c:v>
                </c:pt>
                <c:pt idx="1540">
                  <c:v>670.86000000000013</c:v>
                </c:pt>
                <c:pt idx="1541">
                  <c:v>668.86000000000013</c:v>
                </c:pt>
                <c:pt idx="1542">
                  <c:v>666.86000000000013</c:v>
                </c:pt>
                <c:pt idx="1543">
                  <c:v>664.86000000000013</c:v>
                </c:pt>
                <c:pt idx="1544">
                  <c:v>662.86000000000013</c:v>
                </c:pt>
                <c:pt idx="1545">
                  <c:v>660.86000000000013</c:v>
                </c:pt>
                <c:pt idx="1546">
                  <c:v>658.86000000000013</c:v>
                </c:pt>
                <c:pt idx="1547">
                  <c:v>656.86000000000013</c:v>
                </c:pt>
                <c:pt idx="1548">
                  <c:v>654.86000000000013</c:v>
                </c:pt>
                <c:pt idx="1549">
                  <c:v>652.86000000000013</c:v>
                </c:pt>
                <c:pt idx="1550">
                  <c:v>650.86000000000013</c:v>
                </c:pt>
                <c:pt idx="1551">
                  <c:v>648.86000000000013</c:v>
                </c:pt>
                <c:pt idx="1552">
                  <c:v>646.86000000000013</c:v>
                </c:pt>
                <c:pt idx="1553">
                  <c:v>644.86000000000013</c:v>
                </c:pt>
                <c:pt idx="1554">
                  <c:v>642.86000000000013</c:v>
                </c:pt>
                <c:pt idx="1555">
                  <c:v>640.86000000000013</c:v>
                </c:pt>
                <c:pt idx="1556">
                  <c:v>638.86000000000013</c:v>
                </c:pt>
                <c:pt idx="1557">
                  <c:v>636.86000000000013</c:v>
                </c:pt>
                <c:pt idx="1558">
                  <c:v>634.86000000000013</c:v>
                </c:pt>
                <c:pt idx="1559">
                  <c:v>632.86000000000013</c:v>
                </c:pt>
                <c:pt idx="1560">
                  <c:v>630.86000000000013</c:v>
                </c:pt>
                <c:pt idx="1561">
                  <c:v>628.86000000000013</c:v>
                </c:pt>
                <c:pt idx="1562">
                  <c:v>626.86000000000013</c:v>
                </c:pt>
                <c:pt idx="1563">
                  <c:v>624.86000000000013</c:v>
                </c:pt>
                <c:pt idx="1564">
                  <c:v>622.86000000000013</c:v>
                </c:pt>
                <c:pt idx="1565">
                  <c:v>620.86000000000013</c:v>
                </c:pt>
                <c:pt idx="1566">
                  <c:v>618.86000000000013</c:v>
                </c:pt>
                <c:pt idx="1567">
                  <c:v>616.86000000000013</c:v>
                </c:pt>
                <c:pt idx="1568">
                  <c:v>614.86000000000013</c:v>
                </c:pt>
                <c:pt idx="1569">
                  <c:v>612.86000000000013</c:v>
                </c:pt>
                <c:pt idx="1570">
                  <c:v>610.86000000000013</c:v>
                </c:pt>
                <c:pt idx="1571">
                  <c:v>608.86000000000013</c:v>
                </c:pt>
                <c:pt idx="1572">
                  <c:v>606.86000000000013</c:v>
                </c:pt>
                <c:pt idx="1573">
                  <c:v>604.86000000000013</c:v>
                </c:pt>
                <c:pt idx="1574">
                  <c:v>602.86000000000013</c:v>
                </c:pt>
                <c:pt idx="1575">
                  <c:v>600.86000000000013</c:v>
                </c:pt>
                <c:pt idx="1576">
                  <c:v>598.86000000000013</c:v>
                </c:pt>
                <c:pt idx="1577">
                  <c:v>596.86000000000013</c:v>
                </c:pt>
                <c:pt idx="1578">
                  <c:v>594.86000000000013</c:v>
                </c:pt>
                <c:pt idx="1579">
                  <c:v>592.86000000000013</c:v>
                </c:pt>
                <c:pt idx="1580">
                  <c:v>590.86000000000013</c:v>
                </c:pt>
                <c:pt idx="1581">
                  <c:v>588.86000000000013</c:v>
                </c:pt>
                <c:pt idx="1582">
                  <c:v>586.86000000000013</c:v>
                </c:pt>
                <c:pt idx="1583">
                  <c:v>584.86000000000013</c:v>
                </c:pt>
                <c:pt idx="1584">
                  <c:v>582.86000000000013</c:v>
                </c:pt>
                <c:pt idx="1585">
                  <c:v>580.86000000000013</c:v>
                </c:pt>
                <c:pt idx="1586">
                  <c:v>578.86000000000013</c:v>
                </c:pt>
                <c:pt idx="1587">
                  <c:v>576.86000000000013</c:v>
                </c:pt>
                <c:pt idx="1588">
                  <c:v>574.86000000000013</c:v>
                </c:pt>
                <c:pt idx="1589">
                  <c:v>572.86000000000013</c:v>
                </c:pt>
                <c:pt idx="1590">
                  <c:v>570.86000000000013</c:v>
                </c:pt>
                <c:pt idx="1591">
                  <c:v>568.86000000000013</c:v>
                </c:pt>
                <c:pt idx="1592">
                  <c:v>566.86000000000013</c:v>
                </c:pt>
                <c:pt idx="1593">
                  <c:v>564.86000000000013</c:v>
                </c:pt>
                <c:pt idx="1594">
                  <c:v>562.86000000000013</c:v>
                </c:pt>
                <c:pt idx="1595">
                  <c:v>560.86000000000013</c:v>
                </c:pt>
                <c:pt idx="1596">
                  <c:v>558.86000000000013</c:v>
                </c:pt>
                <c:pt idx="1597">
                  <c:v>556.86000000000013</c:v>
                </c:pt>
                <c:pt idx="1598">
                  <c:v>554.86000000000013</c:v>
                </c:pt>
                <c:pt idx="1599">
                  <c:v>552.86000000000013</c:v>
                </c:pt>
                <c:pt idx="1600">
                  <c:v>550.86000000000013</c:v>
                </c:pt>
                <c:pt idx="1601">
                  <c:v>548.86000000000013</c:v>
                </c:pt>
                <c:pt idx="1602">
                  <c:v>546.86000000000013</c:v>
                </c:pt>
                <c:pt idx="1603">
                  <c:v>544.86000000000013</c:v>
                </c:pt>
                <c:pt idx="1604">
                  <c:v>542.86000000000013</c:v>
                </c:pt>
                <c:pt idx="1605">
                  <c:v>540.86000000000013</c:v>
                </c:pt>
                <c:pt idx="1606">
                  <c:v>538.86000000000013</c:v>
                </c:pt>
                <c:pt idx="1607">
                  <c:v>536.86000000000013</c:v>
                </c:pt>
                <c:pt idx="1608">
                  <c:v>534.86000000000013</c:v>
                </c:pt>
                <c:pt idx="1609">
                  <c:v>532.86000000000013</c:v>
                </c:pt>
                <c:pt idx="1610">
                  <c:v>530.86000000000013</c:v>
                </c:pt>
                <c:pt idx="1611">
                  <c:v>528.86000000000013</c:v>
                </c:pt>
                <c:pt idx="1612">
                  <c:v>526.86000000000013</c:v>
                </c:pt>
                <c:pt idx="1613">
                  <c:v>524.86000000000013</c:v>
                </c:pt>
                <c:pt idx="1614">
                  <c:v>522.86000000000013</c:v>
                </c:pt>
                <c:pt idx="1615">
                  <c:v>520.86000000000013</c:v>
                </c:pt>
                <c:pt idx="1616">
                  <c:v>518.86000000000013</c:v>
                </c:pt>
                <c:pt idx="1617">
                  <c:v>516.86000000000013</c:v>
                </c:pt>
                <c:pt idx="1618">
                  <c:v>514.86000000000013</c:v>
                </c:pt>
                <c:pt idx="1619">
                  <c:v>512.86000000000013</c:v>
                </c:pt>
                <c:pt idx="1620">
                  <c:v>510.86000000000013</c:v>
                </c:pt>
                <c:pt idx="1621">
                  <c:v>508.86000000000013</c:v>
                </c:pt>
                <c:pt idx="1622">
                  <c:v>506.86000000000013</c:v>
                </c:pt>
                <c:pt idx="1623">
                  <c:v>504.86000000000013</c:v>
                </c:pt>
                <c:pt idx="1624">
                  <c:v>502.86000000000013</c:v>
                </c:pt>
                <c:pt idx="1625">
                  <c:v>500.86000000000013</c:v>
                </c:pt>
                <c:pt idx="1626">
                  <c:v>498.86000000000013</c:v>
                </c:pt>
                <c:pt idx="1627">
                  <c:v>496.86000000000013</c:v>
                </c:pt>
                <c:pt idx="1628">
                  <c:v>494.86000000000013</c:v>
                </c:pt>
                <c:pt idx="1629">
                  <c:v>492.86000000000013</c:v>
                </c:pt>
                <c:pt idx="1630">
                  <c:v>490.86000000000013</c:v>
                </c:pt>
                <c:pt idx="1631">
                  <c:v>488.86000000000013</c:v>
                </c:pt>
                <c:pt idx="1632">
                  <c:v>486.86000000000013</c:v>
                </c:pt>
                <c:pt idx="1633">
                  <c:v>484.86000000000013</c:v>
                </c:pt>
                <c:pt idx="1634">
                  <c:v>482.86000000000013</c:v>
                </c:pt>
                <c:pt idx="1635">
                  <c:v>480.86000000000013</c:v>
                </c:pt>
                <c:pt idx="1636">
                  <c:v>478.86000000000013</c:v>
                </c:pt>
                <c:pt idx="1637">
                  <c:v>476.86000000000013</c:v>
                </c:pt>
                <c:pt idx="1638">
                  <c:v>474.86000000000013</c:v>
                </c:pt>
                <c:pt idx="1639">
                  <c:v>472.86000000000013</c:v>
                </c:pt>
                <c:pt idx="1640">
                  <c:v>470.86000000000013</c:v>
                </c:pt>
                <c:pt idx="1641">
                  <c:v>468.86000000000013</c:v>
                </c:pt>
                <c:pt idx="1642">
                  <c:v>466.86000000000013</c:v>
                </c:pt>
                <c:pt idx="1643">
                  <c:v>464.86000000000013</c:v>
                </c:pt>
                <c:pt idx="1644">
                  <c:v>462.86000000000013</c:v>
                </c:pt>
                <c:pt idx="1645">
                  <c:v>460.86000000000013</c:v>
                </c:pt>
                <c:pt idx="1646">
                  <c:v>458.86000000000013</c:v>
                </c:pt>
                <c:pt idx="1647">
                  <c:v>456.86000000000013</c:v>
                </c:pt>
                <c:pt idx="1648">
                  <c:v>454.86000000000013</c:v>
                </c:pt>
                <c:pt idx="1649">
                  <c:v>452.86000000000013</c:v>
                </c:pt>
                <c:pt idx="1650">
                  <c:v>450.86000000000013</c:v>
                </c:pt>
                <c:pt idx="1651">
                  <c:v>448.86000000000013</c:v>
                </c:pt>
                <c:pt idx="1652">
                  <c:v>446.86000000000013</c:v>
                </c:pt>
                <c:pt idx="1653">
                  <c:v>444.86000000000013</c:v>
                </c:pt>
                <c:pt idx="1654">
                  <c:v>442.86000000000013</c:v>
                </c:pt>
                <c:pt idx="1655">
                  <c:v>440.86000000000013</c:v>
                </c:pt>
                <c:pt idx="1656">
                  <c:v>438.86000000000013</c:v>
                </c:pt>
                <c:pt idx="1657">
                  <c:v>436.86000000000013</c:v>
                </c:pt>
                <c:pt idx="1658">
                  <c:v>434.86000000000013</c:v>
                </c:pt>
                <c:pt idx="1659">
                  <c:v>432.86000000000013</c:v>
                </c:pt>
                <c:pt idx="1660">
                  <c:v>430.86000000000013</c:v>
                </c:pt>
                <c:pt idx="1661">
                  <c:v>428.86000000000013</c:v>
                </c:pt>
                <c:pt idx="1662">
                  <c:v>426.86000000000013</c:v>
                </c:pt>
                <c:pt idx="1663">
                  <c:v>424.86000000000013</c:v>
                </c:pt>
                <c:pt idx="1664">
                  <c:v>422.86000000000013</c:v>
                </c:pt>
                <c:pt idx="1665">
                  <c:v>420.86000000000013</c:v>
                </c:pt>
                <c:pt idx="1666">
                  <c:v>418.86000000000013</c:v>
                </c:pt>
                <c:pt idx="1667">
                  <c:v>416.86000000000013</c:v>
                </c:pt>
                <c:pt idx="1668">
                  <c:v>414.86000000000013</c:v>
                </c:pt>
                <c:pt idx="1669">
                  <c:v>412.86000000000013</c:v>
                </c:pt>
                <c:pt idx="1670">
                  <c:v>410.86000000000013</c:v>
                </c:pt>
                <c:pt idx="1671">
                  <c:v>408.86000000000013</c:v>
                </c:pt>
                <c:pt idx="1672">
                  <c:v>406.86000000000013</c:v>
                </c:pt>
                <c:pt idx="1673">
                  <c:v>404.86000000000013</c:v>
                </c:pt>
                <c:pt idx="1674">
                  <c:v>402.86000000000013</c:v>
                </c:pt>
                <c:pt idx="1675">
                  <c:v>400.86000000000013</c:v>
                </c:pt>
                <c:pt idx="1676">
                  <c:v>398.86000000000013</c:v>
                </c:pt>
                <c:pt idx="1677">
                  <c:v>396.86000000000013</c:v>
                </c:pt>
                <c:pt idx="1678">
                  <c:v>394.86000000000013</c:v>
                </c:pt>
                <c:pt idx="1679">
                  <c:v>392.86000000000013</c:v>
                </c:pt>
                <c:pt idx="1680">
                  <c:v>390.86000000000013</c:v>
                </c:pt>
                <c:pt idx="1681">
                  <c:v>388.86000000000013</c:v>
                </c:pt>
                <c:pt idx="1682">
                  <c:v>386.86000000000013</c:v>
                </c:pt>
                <c:pt idx="1683">
                  <c:v>384.86000000000013</c:v>
                </c:pt>
                <c:pt idx="1684">
                  <c:v>382.86000000000013</c:v>
                </c:pt>
                <c:pt idx="1685">
                  <c:v>380.86000000000013</c:v>
                </c:pt>
                <c:pt idx="1686">
                  <c:v>378.86000000000013</c:v>
                </c:pt>
                <c:pt idx="1687">
                  <c:v>376.86000000000013</c:v>
                </c:pt>
                <c:pt idx="1688">
                  <c:v>374.86000000000013</c:v>
                </c:pt>
                <c:pt idx="1689">
                  <c:v>372.86000000000013</c:v>
                </c:pt>
                <c:pt idx="1690">
                  <c:v>370.86000000000013</c:v>
                </c:pt>
                <c:pt idx="1691">
                  <c:v>368.86000000000013</c:v>
                </c:pt>
                <c:pt idx="1692">
                  <c:v>366.86000000000013</c:v>
                </c:pt>
                <c:pt idx="1693">
                  <c:v>364.86000000000013</c:v>
                </c:pt>
                <c:pt idx="1694">
                  <c:v>362.86000000000013</c:v>
                </c:pt>
                <c:pt idx="1695">
                  <c:v>360.86000000000013</c:v>
                </c:pt>
                <c:pt idx="1696">
                  <c:v>358.86000000000013</c:v>
                </c:pt>
                <c:pt idx="1697">
                  <c:v>356.86000000000013</c:v>
                </c:pt>
                <c:pt idx="1698">
                  <c:v>354.86000000000013</c:v>
                </c:pt>
                <c:pt idx="1699">
                  <c:v>352.86000000000013</c:v>
                </c:pt>
                <c:pt idx="1700">
                  <c:v>350.86000000000013</c:v>
                </c:pt>
                <c:pt idx="1701">
                  <c:v>348.86000000000013</c:v>
                </c:pt>
                <c:pt idx="1702">
                  <c:v>346.86000000000013</c:v>
                </c:pt>
                <c:pt idx="1703">
                  <c:v>344.86000000000013</c:v>
                </c:pt>
                <c:pt idx="1704">
                  <c:v>342.86000000000013</c:v>
                </c:pt>
                <c:pt idx="1705">
                  <c:v>340.86000000000013</c:v>
                </c:pt>
                <c:pt idx="1706">
                  <c:v>338.86000000000013</c:v>
                </c:pt>
                <c:pt idx="1707">
                  <c:v>336.86000000000013</c:v>
                </c:pt>
                <c:pt idx="1708">
                  <c:v>334.86000000000013</c:v>
                </c:pt>
                <c:pt idx="1709">
                  <c:v>332.86000000000013</c:v>
                </c:pt>
                <c:pt idx="1710">
                  <c:v>330.86000000000013</c:v>
                </c:pt>
                <c:pt idx="1711">
                  <c:v>328.86000000000013</c:v>
                </c:pt>
                <c:pt idx="1712">
                  <c:v>326.86000000000013</c:v>
                </c:pt>
                <c:pt idx="1713">
                  <c:v>324.86000000000013</c:v>
                </c:pt>
                <c:pt idx="1714">
                  <c:v>322.86000000000013</c:v>
                </c:pt>
                <c:pt idx="1715">
                  <c:v>320.86000000000013</c:v>
                </c:pt>
                <c:pt idx="1716">
                  <c:v>318.86000000000013</c:v>
                </c:pt>
                <c:pt idx="1717">
                  <c:v>316.86000000000013</c:v>
                </c:pt>
                <c:pt idx="1718">
                  <c:v>314.86000000000013</c:v>
                </c:pt>
                <c:pt idx="1719">
                  <c:v>312.86000000000013</c:v>
                </c:pt>
                <c:pt idx="1720">
                  <c:v>310.86000000000013</c:v>
                </c:pt>
                <c:pt idx="1721">
                  <c:v>308.86000000000013</c:v>
                </c:pt>
                <c:pt idx="1722">
                  <c:v>306.86000000000013</c:v>
                </c:pt>
                <c:pt idx="1723">
                  <c:v>304.86000000000013</c:v>
                </c:pt>
                <c:pt idx="1724">
                  <c:v>302.86000000000013</c:v>
                </c:pt>
                <c:pt idx="1725">
                  <c:v>300.86000000000013</c:v>
                </c:pt>
                <c:pt idx="1726">
                  <c:v>298.86000000000013</c:v>
                </c:pt>
                <c:pt idx="1727">
                  <c:v>296.86000000000013</c:v>
                </c:pt>
                <c:pt idx="1728">
                  <c:v>294.86000000000013</c:v>
                </c:pt>
                <c:pt idx="1729">
                  <c:v>292.86000000000013</c:v>
                </c:pt>
                <c:pt idx="1730">
                  <c:v>290.86000000000013</c:v>
                </c:pt>
                <c:pt idx="1731">
                  <c:v>288.86000000000013</c:v>
                </c:pt>
                <c:pt idx="1732">
                  <c:v>286.86000000000013</c:v>
                </c:pt>
                <c:pt idx="1733">
                  <c:v>284.86000000000013</c:v>
                </c:pt>
                <c:pt idx="1734">
                  <c:v>282.86000000000013</c:v>
                </c:pt>
                <c:pt idx="1735">
                  <c:v>280.86000000000013</c:v>
                </c:pt>
                <c:pt idx="1736">
                  <c:v>278.86000000000013</c:v>
                </c:pt>
                <c:pt idx="1737">
                  <c:v>276.86000000000013</c:v>
                </c:pt>
                <c:pt idx="1738">
                  <c:v>274.86000000000013</c:v>
                </c:pt>
                <c:pt idx="1739">
                  <c:v>272.86000000000013</c:v>
                </c:pt>
                <c:pt idx="1740">
                  <c:v>270.86000000000013</c:v>
                </c:pt>
                <c:pt idx="1741">
                  <c:v>268.86000000000013</c:v>
                </c:pt>
                <c:pt idx="1742">
                  <c:v>266.86000000000013</c:v>
                </c:pt>
                <c:pt idx="1743">
                  <c:v>264.86000000000013</c:v>
                </c:pt>
                <c:pt idx="1744">
                  <c:v>262.86000000000013</c:v>
                </c:pt>
                <c:pt idx="1745">
                  <c:v>260.86000000000013</c:v>
                </c:pt>
                <c:pt idx="1746">
                  <c:v>258.86000000000013</c:v>
                </c:pt>
                <c:pt idx="1747">
                  <c:v>256.86000000000013</c:v>
                </c:pt>
                <c:pt idx="1748">
                  <c:v>254.86000000000013</c:v>
                </c:pt>
                <c:pt idx="1749">
                  <c:v>252.86000000000013</c:v>
                </c:pt>
                <c:pt idx="1750">
                  <c:v>250.86000000000013</c:v>
                </c:pt>
                <c:pt idx="1751">
                  <c:v>248.86000000000013</c:v>
                </c:pt>
                <c:pt idx="1752">
                  <c:v>246.86000000000013</c:v>
                </c:pt>
                <c:pt idx="1753">
                  <c:v>244.86000000000013</c:v>
                </c:pt>
                <c:pt idx="1754">
                  <c:v>242.86000000000013</c:v>
                </c:pt>
                <c:pt idx="1755">
                  <c:v>240.86000000000013</c:v>
                </c:pt>
                <c:pt idx="1756">
                  <c:v>238.86000000000013</c:v>
                </c:pt>
                <c:pt idx="1757">
                  <c:v>236.86000000000013</c:v>
                </c:pt>
                <c:pt idx="1758">
                  <c:v>234.86000000000013</c:v>
                </c:pt>
                <c:pt idx="1759">
                  <c:v>232.86000000000013</c:v>
                </c:pt>
                <c:pt idx="1760">
                  <c:v>230.86000000000013</c:v>
                </c:pt>
                <c:pt idx="1761">
                  <c:v>228.86000000000013</c:v>
                </c:pt>
                <c:pt idx="1762">
                  <c:v>226.86000000000013</c:v>
                </c:pt>
                <c:pt idx="1763">
                  <c:v>224.86000000000013</c:v>
                </c:pt>
                <c:pt idx="1764">
                  <c:v>222.86000000000013</c:v>
                </c:pt>
                <c:pt idx="1765">
                  <c:v>220.86000000000013</c:v>
                </c:pt>
                <c:pt idx="1766">
                  <c:v>218.86000000000013</c:v>
                </c:pt>
                <c:pt idx="1767">
                  <c:v>216.86000000000013</c:v>
                </c:pt>
                <c:pt idx="1768">
                  <c:v>214.86000000000013</c:v>
                </c:pt>
                <c:pt idx="1769">
                  <c:v>212.86000000000013</c:v>
                </c:pt>
                <c:pt idx="1770">
                  <c:v>210.86000000000013</c:v>
                </c:pt>
                <c:pt idx="1771">
                  <c:v>208.86000000000013</c:v>
                </c:pt>
                <c:pt idx="1772">
                  <c:v>206.86000000000013</c:v>
                </c:pt>
                <c:pt idx="1773">
                  <c:v>204.86000000000013</c:v>
                </c:pt>
                <c:pt idx="1774">
                  <c:v>202.86000000000013</c:v>
                </c:pt>
                <c:pt idx="1775">
                  <c:v>200.86000000000013</c:v>
                </c:pt>
                <c:pt idx="1776">
                  <c:v>198.86000000000013</c:v>
                </c:pt>
                <c:pt idx="1777">
                  <c:v>196.86000000000013</c:v>
                </c:pt>
                <c:pt idx="1778">
                  <c:v>194.86000000000013</c:v>
                </c:pt>
                <c:pt idx="1779">
                  <c:v>192.86000000000013</c:v>
                </c:pt>
                <c:pt idx="1780">
                  <c:v>190.86000000000013</c:v>
                </c:pt>
                <c:pt idx="1781">
                  <c:v>188.86000000000013</c:v>
                </c:pt>
                <c:pt idx="1782">
                  <c:v>186.86000000000013</c:v>
                </c:pt>
                <c:pt idx="1783">
                  <c:v>184.86000000000013</c:v>
                </c:pt>
                <c:pt idx="1784">
                  <c:v>182.86000000000013</c:v>
                </c:pt>
                <c:pt idx="1785">
                  <c:v>180.86000000000013</c:v>
                </c:pt>
                <c:pt idx="1786">
                  <c:v>178.86000000000013</c:v>
                </c:pt>
                <c:pt idx="1787">
                  <c:v>176.86000000000013</c:v>
                </c:pt>
                <c:pt idx="1788">
                  <c:v>174.86000000000013</c:v>
                </c:pt>
                <c:pt idx="1789">
                  <c:v>172.86000000000013</c:v>
                </c:pt>
                <c:pt idx="1790">
                  <c:v>170.86000000000013</c:v>
                </c:pt>
                <c:pt idx="1791">
                  <c:v>168.86000000000013</c:v>
                </c:pt>
                <c:pt idx="1792">
                  <c:v>166.86000000000013</c:v>
                </c:pt>
                <c:pt idx="1793">
                  <c:v>164.86000000000013</c:v>
                </c:pt>
                <c:pt idx="1794">
                  <c:v>162.86000000000013</c:v>
                </c:pt>
                <c:pt idx="1795">
                  <c:v>160.86000000000013</c:v>
                </c:pt>
                <c:pt idx="1796">
                  <c:v>158.86000000000013</c:v>
                </c:pt>
                <c:pt idx="1797">
                  <c:v>156.86000000000013</c:v>
                </c:pt>
                <c:pt idx="1798">
                  <c:v>154.86000000000013</c:v>
                </c:pt>
                <c:pt idx="1799">
                  <c:v>152.86000000000013</c:v>
                </c:pt>
                <c:pt idx="1800">
                  <c:v>150.86000000000013</c:v>
                </c:pt>
                <c:pt idx="1801">
                  <c:v>148.86000000000013</c:v>
                </c:pt>
                <c:pt idx="1802">
                  <c:v>146.86000000000013</c:v>
                </c:pt>
                <c:pt idx="1803">
                  <c:v>144.86000000000013</c:v>
                </c:pt>
                <c:pt idx="1804">
                  <c:v>142.86000000000013</c:v>
                </c:pt>
                <c:pt idx="1805">
                  <c:v>140.86000000000013</c:v>
                </c:pt>
                <c:pt idx="1806">
                  <c:v>138.86000000000013</c:v>
                </c:pt>
                <c:pt idx="1807">
                  <c:v>136.86000000000013</c:v>
                </c:pt>
                <c:pt idx="1808">
                  <c:v>134.86000000000013</c:v>
                </c:pt>
                <c:pt idx="1809">
                  <c:v>132.86000000000013</c:v>
                </c:pt>
                <c:pt idx="1810">
                  <c:v>130.86000000000013</c:v>
                </c:pt>
                <c:pt idx="1811">
                  <c:v>128.86000000000013</c:v>
                </c:pt>
                <c:pt idx="1812">
                  <c:v>126.86000000000013</c:v>
                </c:pt>
                <c:pt idx="1813">
                  <c:v>124.86000000000013</c:v>
                </c:pt>
                <c:pt idx="1814">
                  <c:v>122.86000000000013</c:v>
                </c:pt>
                <c:pt idx="1815">
                  <c:v>120.86000000000013</c:v>
                </c:pt>
                <c:pt idx="1816">
                  <c:v>118.86000000000013</c:v>
                </c:pt>
                <c:pt idx="1817">
                  <c:v>116.86000000000013</c:v>
                </c:pt>
                <c:pt idx="1818">
                  <c:v>114.86000000000013</c:v>
                </c:pt>
                <c:pt idx="1819">
                  <c:v>112.86000000000013</c:v>
                </c:pt>
                <c:pt idx="1820">
                  <c:v>110.86000000000013</c:v>
                </c:pt>
                <c:pt idx="1821">
                  <c:v>108.86000000000013</c:v>
                </c:pt>
                <c:pt idx="1822">
                  <c:v>106.86000000000013</c:v>
                </c:pt>
                <c:pt idx="1823">
                  <c:v>104.86000000000013</c:v>
                </c:pt>
                <c:pt idx="1824">
                  <c:v>102.86000000000013</c:v>
                </c:pt>
                <c:pt idx="1825">
                  <c:v>100.86000000000013</c:v>
                </c:pt>
                <c:pt idx="1826">
                  <c:v>98.860000000000127</c:v>
                </c:pt>
                <c:pt idx="1827">
                  <c:v>96.860000000000127</c:v>
                </c:pt>
                <c:pt idx="1828">
                  <c:v>94.860000000000127</c:v>
                </c:pt>
                <c:pt idx="1829">
                  <c:v>92.860000000000127</c:v>
                </c:pt>
                <c:pt idx="1830">
                  <c:v>90.860000000000127</c:v>
                </c:pt>
                <c:pt idx="1831">
                  <c:v>88.860000000000127</c:v>
                </c:pt>
                <c:pt idx="1832">
                  <c:v>86.860000000000127</c:v>
                </c:pt>
                <c:pt idx="1833">
                  <c:v>84.860000000000127</c:v>
                </c:pt>
                <c:pt idx="1834">
                  <c:v>82.860000000000127</c:v>
                </c:pt>
                <c:pt idx="1835">
                  <c:v>80.860000000000127</c:v>
                </c:pt>
                <c:pt idx="1836">
                  <c:v>78.860000000000127</c:v>
                </c:pt>
                <c:pt idx="1837">
                  <c:v>76.860000000000127</c:v>
                </c:pt>
                <c:pt idx="1838">
                  <c:v>74.860000000000127</c:v>
                </c:pt>
                <c:pt idx="1839">
                  <c:v>72.860000000000127</c:v>
                </c:pt>
                <c:pt idx="1840">
                  <c:v>70.860000000000127</c:v>
                </c:pt>
                <c:pt idx="1841">
                  <c:v>68.860000000000127</c:v>
                </c:pt>
                <c:pt idx="1842">
                  <c:v>66.860000000000127</c:v>
                </c:pt>
                <c:pt idx="1843">
                  <c:v>64.860000000000127</c:v>
                </c:pt>
                <c:pt idx="1844">
                  <c:v>62.860000000000127</c:v>
                </c:pt>
                <c:pt idx="1845">
                  <c:v>60.860000000000127</c:v>
                </c:pt>
                <c:pt idx="1846">
                  <c:v>68.860000000000127</c:v>
                </c:pt>
                <c:pt idx="1847">
                  <c:v>66.860000000000127</c:v>
                </c:pt>
                <c:pt idx="1848">
                  <c:v>64.860000000000127</c:v>
                </c:pt>
                <c:pt idx="1849">
                  <c:v>62.860000000000127</c:v>
                </c:pt>
                <c:pt idx="1850">
                  <c:v>60.860000000000127</c:v>
                </c:pt>
              </c:numCache>
            </c:numRef>
          </c:xVal>
          <c:yVal>
            <c:numRef>
              <c:f>данные!$N$121:$N$1971</c:f>
              <c:numCache>
                <c:formatCode>General</c:formatCode>
                <c:ptCount val="1851"/>
                <c:pt idx="0">
                  <c:v>8.2705000000000002</c:v>
                </c:pt>
                <c:pt idx="1">
                  <c:v>8.2710000000000008</c:v>
                </c:pt>
                <c:pt idx="2">
                  <c:v>8.2714999999999996</c:v>
                </c:pt>
                <c:pt idx="3">
                  <c:v>8.2750000000000004</c:v>
                </c:pt>
                <c:pt idx="4">
                  <c:v>8.2714999999999996</c:v>
                </c:pt>
                <c:pt idx="5">
                  <c:v>8.2695000000000007</c:v>
                </c:pt>
                <c:pt idx="6">
                  <c:v>8.2695000000000007</c:v>
                </c:pt>
                <c:pt idx="7">
                  <c:v>8.2675000000000001</c:v>
                </c:pt>
                <c:pt idx="8">
                  <c:v>8.2650000000000006</c:v>
                </c:pt>
                <c:pt idx="9">
                  <c:v>8.2650000000000006</c:v>
                </c:pt>
                <c:pt idx="10">
                  <c:v>8.2665000000000006</c:v>
                </c:pt>
                <c:pt idx="11">
                  <c:v>8.2695000000000007</c:v>
                </c:pt>
                <c:pt idx="12">
                  <c:v>8.2684999999999995</c:v>
                </c:pt>
                <c:pt idx="13">
                  <c:v>8.2710000000000008</c:v>
                </c:pt>
                <c:pt idx="14">
                  <c:v>8.2729999999999997</c:v>
                </c:pt>
                <c:pt idx="15">
                  <c:v>8.2725000000000009</c:v>
                </c:pt>
                <c:pt idx="16">
                  <c:v>8.2714999999999996</c:v>
                </c:pt>
                <c:pt idx="17">
                  <c:v>8.2684999999999995</c:v>
                </c:pt>
                <c:pt idx="18">
                  <c:v>8.27</c:v>
                </c:pt>
                <c:pt idx="19">
                  <c:v>8.2680000000000007</c:v>
                </c:pt>
                <c:pt idx="20">
                  <c:v>8.2675000000000001</c:v>
                </c:pt>
                <c:pt idx="21">
                  <c:v>8.2675000000000001</c:v>
                </c:pt>
                <c:pt idx="22">
                  <c:v>8.2725000000000009</c:v>
                </c:pt>
                <c:pt idx="23">
                  <c:v>8.2729999999999997</c:v>
                </c:pt>
                <c:pt idx="24">
                  <c:v>8.2714999999999996</c:v>
                </c:pt>
                <c:pt idx="25">
                  <c:v>8.2710000000000008</c:v>
                </c:pt>
                <c:pt idx="26">
                  <c:v>8.2735000000000003</c:v>
                </c:pt>
                <c:pt idx="27">
                  <c:v>8.2729999999999997</c:v>
                </c:pt>
                <c:pt idx="28">
                  <c:v>8.2710000000000008</c:v>
                </c:pt>
                <c:pt idx="29">
                  <c:v>8.2705000000000002</c:v>
                </c:pt>
                <c:pt idx="30">
                  <c:v>8.2695000000000007</c:v>
                </c:pt>
                <c:pt idx="31">
                  <c:v>8.2695000000000007</c:v>
                </c:pt>
                <c:pt idx="32">
                  <c:v>8.2665000000000006</c:v>
                </c:pt>
                <c:pt idx="33">
                  <c:v>8.2669999999999995</c:v>
                </c:pt>
                <c:pt idx="34">
                  <c:v>8.2680000000000007</c:v>
                </c:pt>
                <c:pt idx="35">
                  <c:v>8.2675000000000001</c:v>
                </c:pt>
                <c:pt idx="36">
                  <c:v>8.2684999999999995</c:v>
                </c:pt>
                <c:pt idx="37">
                  <c:v>8.2759999999999998</c:v>
                </c:pt>
                <c:pt idx="38">
                  <c:v>8.2710000000000008</c:v>
                </c:pt>
                <c:pt idx="39">
                  <c:v>8.2705000000000002</c:v>
                </c:pt>
                <c:pt idx="40">
                  <c:v>8.2690000000000001</c:v>
                </c:pt>
                <c:pt idx="41">
                  <c:v>8.2710000000000008</c:v>
                </c:pt>
                <c:pt idx="42">
                  <c:v>8.2729999999999997</c:v>
                </c:pt>
                <c:pt idx="43">
                  <c:v>8.2684999999999995</c:v>
                </c:pt>
                <c:pt idx="44">
                  <c:v>8.2690000000000001</c:v>
                </c:pt>
                <c:pt idx="45">
                  <c:v>8.2710000000000008</c:v>
                </c:pt>
                <c:pt idx="46">
                  <c:v>8.2695000000000007</c:v>
                </c:pt>
                <c:pt idx="47">
                  <c:v>8.2695000000000007</c:v>
                </c:pt>
                <c:pt idx="48">
                  <c:v>8.2725000000000009</c:v>
                </c:pt>
                <c:pt idx="49">
                  <c:v>8.2729999999999997</c:v>
                </c:pt>
                <c:pt idx="50">
                  <c:v>8.2710000000000008</c:v>
                </c:pt>
                <c:pt idx="51">
                  <c:v>8.2720000000000002</c:v>
                </c:pt>
                <c:pt idx="52">
                  <c:v>8.2705000000000002</c:v>
                </c:pt>
                <c:pt idx="53">
                  <c:v>8.2710000000000008</c:v>
                </c:pt>
                <c:pt idx="54">
                  <c:v>8.2729999999999997</c:v>
                </c:pt>
                <c:pt idx="55">
                  <c:v>8.27</c:v>
                </c:pt>
                <c:pt idx="56">
                  <c:v>8.2735000000000003</c:v>
                </c:pt>
                <c:pt idx="57">
                  <c:v>8.2690000000000001</c:v>
                </c:pt>
                <c:pt idx="58">
                  <c:v>8.2814999999999994</c:v>
                </c:pt>
                <c:pt idx="59">
                  <c:v>8.2690000000000001</c:v>
                </c:pt>
                <c:pt idx="60">
                  <c:v>8.2695000000000007</c:v>
                </c:pt>
                <c:pt idx="61">
                  <c:v>8.2799999999999994</c:v>
                </c:pt>
                <c:pt idx="62">
                  <c:v>8.2744999999999997</c:v>
                </c:pt>
                <c:pt idx="63">
                  <c:v>8.2744999999999997</c:v>
                </c:pt>
                <c:pt idx="64">
                  <c:v>8.2729999999999997</c:v>
                </c:pt>
                <c:pt idx="65">
                  <c:v>8.2729999999999997</c:v>
                </c:pt>
                <c:pt idx="66">
                  <c:v>8.2739999999999991</c:v>
                </c:pt>
                <c:pt idx="67">
                  <c:v>8.2714999999999996</c:v>
                </c:pt>
                <c:pt idx="68">
                  <c:v>8.2695000000000007</c:v>
                </c:pt>
                <c:pt idx="69">
                  <c:v>8.2705000000000002</c:v>
                </c:pt>
                <c:pt idx="70">
                  <c:v>8.27</c:v>
                </c:pt>
                <c:pt idx="71">
                  <c:v>8.2705000000000002</c:v>
                </c:pt>
                <c:pt idx="72">
                  <c:v>8.2695000000000007</c:v>
                </c:pt>
                <c:pt idx="73">
                  <c:v>8.27</c:v>
                </c:pt>
                <c:pt idx="74">
                  <c:v>8.2714999999999996</c:v>
                </c:pt>
                <c:pt idx="75">
                  <c:v>8.2710000000000008</c:v>
                </c:pt>
                <c:pt idx="76">
                  <c:v>8.2714999999999996</c:v>
                </c:pt>
                <c:pt idx="77">
                  <c:v>8.2725000000000009</c:v>
                </c:pt>
                <c:pt idx="78">
                  <c:v>8.2765000000000004</c:v>
                </c:pt>
                <c:pt idx="79">
                  <c:v>8.2720000000000002</c:v>
                </c:pt>
                <c:pt idx="80">
                  <c:v>8.2695000000000007</c:v>
                </c:pt>
                <c:pt idx="81">
                  <c:v>8.27</c:v>
                </c:pt>
                <c:pt idx="82">
                  <c:v>8.27</c:v>
                </c:pt>
                <c:pt idx="83">
                  <c:v>8.2684999999999995</c:v>
                </c:pt>
                <c:pt idx="84">
                  <c:v>8.2665000000000006</c:v>
                </c:pt>
                <c:pt idx="85">
                  <c:v>8.2675000000000001</c:v>
                </c:pt>
                <c:pt idx="86">
                  <c:v>8.2690000000000001</c:v>
                </c:pt>
                <c:pt idx="87">
                  <c:v>8.2684999999999995</c:v>
                </c:pt>
                <c:pt idx="88">
                  <c:v>8.2684999999999995</c:v>
                </c:pt>
                <c:pt idx="89">
                  <c:v>8.2705000000000002</c:v>
                </c:pt>
                <c:pt idx="90">
                  <c:v>8.2759999999999998</c:v>
                </c:pt>
                <c:pt idx="91">
                  <c:v>8.27</c:v>
                </c:pt>
                <c:pt idx="92">
                  <c:v>8.2680000000000007</c:v>
                </c:pt>
                <c:pt idx="93">
                  <c:v>8.2680000000000007</c:v>
                </c:pt>
                <c:pt idx="94">
                  <c:v>8.27</c:v>
                </c:pt>
                <c:pt idx="95">
                  <c:v>8.2669999999999995</c:v>
                </c:pt>
                <c:pt idx="96">
                  <c:v>8.2669999999999995</c:v>
                </c:pt>
                <c:pt idx="97">
                  <c:v>8.2729999999999997</c:v>
                </c:pt>
                <c:pt idx="98">
                  <c:v>8.2720000000000002</c:v>
                </c:pt>
                <c:pt idx="99">
                  <c:v>8.2695000000000007</c:v>
                </c:pt>
                <c:pt idx="100">
                  <c:v>8.2690000000000001</c:v>
                </c:pt>
                <c:pt idx="101">
                  <c:v>8.27</c:v>
                </c:pt>
                <c:pt idx="102">
                  <c:v>8.2720000000000002</c:v>
                </c:pt>
                <c:pt idx="103">
                  <c:v>8.2690000000000001</c:v>
                </c:pt>
                <c:pt idx="104">
                  <c:v>8.2695000000000007</c:v>
                </c:pt>
                <c:pt idx="105">
                  <c:v>8.2675000000000001</c:v>
                </c:pt>
                <c:pt idx="106">
                  <c:v>8.2690000000000001</c:v>
                </c:pt>
                <c:pt idx="107">
                  <c:v>8.2675000000000001</c:v>
                </c:pt>
                <c:pt idx="108">
                  <c:v>8.266</c:v>
                </c:pt>
                <c:pt idx="109">
                  <c:v>8.2675000000000001</c:v>
                </c:pt>
                <c:pt idx="110">
                  <c:v>8.2690000000000001</c:v>
                </c:pt>
                <c:pt idx="111">
                  <c:v>8.2680000000000007</c:v>
                </c:pt>
                <c:pt idx="112">
                  <c:v>8.2680000000000007</c:v>
                </c:pt>
                <c:pt idx="113">
                  <c:v>8.27</c:v>
                </c:pt>
                <c:pt idx="114">
                  <c:v>8.2714999999999996</c:v>
                </c:pt>
                <c:pt idx="115">
                  <c:v>8.2695000000000007</c:v>
                </c:pt>
                <c:pt idx="116">
                  <c:v>8.2675000000000001</c:v>
                </c:pt>
                <c:pt idx="117">
                  <c:v>8.2680000000000007</c:v>
                </c:pt>
                <c:pt idx="118">
                  <c:v>8.2690000000000001</c:v>
                </c:pt>
                <c:pt idx="119">
                  <c:v>8.2675000000000001</c:v>
                </c:pt>
                <c:pt idx="120">
                  <c:v>8.2669999999999995</c:v>
                </c:pt>
                <c:pt idx="121">
                  <c:v>8.2684999999999995</c:v>
                </c:pt>
                <c:pt idx="122">
                  <c:v>8.2690000000000001</c:v>
                </c:pt>
                <c:pt idx="123">
                  <c:v>8.2680000000000007</c:v>
                </c:pt>
                <c:pt idx="124">
                  <c:v>8.2680000000000007</c:v>
                </c:pt>
                <c:pt idx="125">
                  <c:v>8.2695000000000007</c:v>
                </c:pt>
                <c:pt idx="126">
                  <c:v>8.2705000000000002</c:v>
                </c:pt>
                <c:pt idx="127">
                  <c:v>8.2690000000000001</c:v>
                </c:pt>
                <c:pt idx="128">
                  <c:v>8.2695000000000007</c:v>
                </c:pt>
                <c:pt idx="129">
                  <c:v>8.2705000000000002</c:v>
                </c:pt>
                <c:pt idx="130">
                  <c:v>8.2695000000000007</c:v>
                </c:pt>
                <c:pt idx="131">
                  <c:v>8.2744999999999997</c:v>
                </c:pt>
                <c:pt idx="132">
                  <c:v>8.2729999999999997</c:v>
                </c:pt>
                <c:pt idx="133">
                  <c:v>8.2744999999999997</c:v>
                </c:pt>
                <c:pt idx="134">
                  <c:v>8.2705000000000002</c:v>
                </c:pt>
                <c:pt idx="135">
                  <c:v>8.2695000000000007</c:v>
                </c:pt>
                <c:pt idx="136">
                  <c:v>8.2754999999999992</c:v>
                </c:pt>
                <c:pt idx="137">
                  <c:v>8.2769999999999992</c:v>
                </c:pt>
                <c:pt idx="138">
                  <c:v>8.2729999999999997</c:v>
                </c:pt>
                <c:pt idx="139">
                  <c:v>8.2695000000000007</c:v>
                </c:pt>
                <c:pt idx="140">
                  <c:v>8.2690000000000001</c:v>
                </c:pt>
                <c:pt idx="141">
                  <c:v>8.27</c:v>
                </c:pt>
                <c:pt idx="142">
                  <c:v>8.2690000000000001</c:v>
                </c:pt>
                <c:pt idx="143">
                  <c:v>8.2695000000000007</c:v>
                </c:pt>
                <c:pt idx="144">
                  <c:v>8.2669999999999995</c:v>
                </c:pt>
                <c:pt idx="145">
                  <c:v>8.2720000000000002</c:v>
                </c:pt>
                <c:pt idx="146">
                  <c:v>8.27</c:v>
                </c:pt>
                <c:pt idx="147">
                  <c:v>8.2695000000000007</c:v>
                </c:pt>
                <c:pt idx="148">
                  <c:v>8.27</c:v>
                </c:pt>
                <c:pt idx="149">
                  <c:v>8.2720000000000002</c:v>
                </c:pt>
                <c:pt idx="150">
                  <c:v>8.2714999999999996</c:v>
                </c:pt>
                <c:pt idx="151">
                  <c:v>8.2695000000000007</c:v>
                </c:pt>
                <c:pt idx="152">
                  <c:v>8.27</c:v>
                </c:pt>
                <c:pt idx="153">
                  <c:v>8.2710000000000008</c:v>
                </c:pt>
                <c:pt idx="154">
                  <c:v>8.2695000000000007</c:v>
                </c:pt>
                <c:pt idx="155">
                  <c:v>8.2680000000000007</c:v>
                </c:pt>
                <c:pt idx="156">
                  <c:v>8.2684999999999995</c:v>
                </c:pt>
                <c:pt idx="157">
                  <c:v>8.27</c:v>
                </c:pt>
                <c:pt idx="158">
                  <c:v>8.2714999999999996</c:v>
                </c:pt>
                <c:pt idx="159">
                  <c:v>8.2720000000000002</c:v>
                </c:pt>
                <c:pt idx="160">
                  <c:v>8.2714999999999996</c:v>
                </c:pt>
                <c:pt idx="161">
                  <c:v>8.2720000000000002</c:v>
                </c:pt>
                <c:pt idx="162">
                  <c:v>8.2735000000000003</c:v>
                </c:pt>
                <c:pt idx="163">
                  <c:v>8.27</c:v>
                </c:pt>
                <c:pt idx="164">
                  <c:v>8.2714999999999996</c:v>
                </c:pt>
                <c:pt idx="165">
                  <c:v>8.2710000000000008</c:v>
                </c:pt>
                <c:pt idx="166">
                  <c:v>8.2725000000000009</c:v>
                </c:pt>
                <c:pt idx="167">
                  <c:v>8.2705000000000002</c:v>
                </c:pt>
                <c:pt idx="168">
                  <c:v>8.2735000000000003</c:v>
                </c:pt>
                <c:pt idx="169">
                  <c:v>8.2739999999999991</c:v>
                </c:pt>
                <c:pt idx="170">
                  <c:v>8.2690000000000001</c:v>
                </c:pt>
                <c:pt idx="171">
                  <c:v>8.2695000000000007</c:v>
                </c:pt>
                <c:pt idx="172">
                  <c:v>8.2725000000000009</c:v>
                </c:pt>
                <c:pt idx="173">
                  <c:v>8.2729999999999997</c:v>
                </c:pt>
                <c:pt idx="174">
                  <c:v>8.2710000000000008</c:v>
                </c:pt>
                <c:pt idx="175">
                  <c:v>8.2705000000000002</c:v>
                </c:pt>
                <c:pt idx="176">
                  <c:v>8.2735000000000003</c:v>
                </c:pt>
                <c:pt idx="177">
                  <c:v>8.2739999999999991</c:v>
                </c:pt>
                <c:pt idx="178">
                  <c:v>8.2739999999999991</c:v>
                </c:pt>
                <c:pt idx="179">
                  <c:v>8.2710000000000008</c:v>
                </c:pt>
                <c:pt idx="180">
                  <c:v>8.2714999999999996</c:v>
                </c:pt>
                <c:pt idx="181">
                  <c:v>8.2714999999999996</c:v>
                </c:pt>
                <c:pt idx="182">
                  <c:v>8.2720000000000002</c:v>
                </c:pt>
                <c:pt idx="183">
                  <c:v>8.2725000000000009</c:v>
                </c:pt>
                <c:pt idx="184">
                  <c:v>8.2729999999999997</c:v>
                </c:pt>
                <c:pt idx="185">
                  <c:v>8.2735000000000003</c:v>
                </c:pt>
                <c:pt idx="186">
                  <c:v>8.2729999999999997</c:v>
                </c:pt>
                <c:pt idx="187">
                  <c:v>8.2739999999999991</c:v>
                </c:pt>
                <c:pt idx="188">
                  <c:v>8.2744999999999997</c:v>
                </c:pt>
                <c:pt idx="189">
                  <c:v>8.2754999999999992</c:v>
                </c:pt>
                <c:pt idx="190">
                  <c:v>8.2720000000000002</c:v>
                </c:pt>
                <c:pt idx="191">
                  <c:v>8.27</c:v>
                </c:pt>
                <c:pt idx="192">
                  <c:v>8.27</c:v>
                </c:pt>
                <c:pt idx="193">
                  <c:v>8.2714999999999996</c:v>
                </c:pt>
                <c:pt idx="194">
                  <c:v>8.27</c:v>
                </c:pt>
                <c:pt idx="195">
                  <c:v>8.2705000000000002</c:v>
                </c:pt>
                <c:pt idx="196">
                  <c:v>8.2725000000000009</c:v>
                </c:pt>
                <c:pt idx="197">
                  <c:v>8.2739999999999991</c:v>
                </c:pt>
                <c:pt idx="198">
                  <c:v>8.2725000000000009</c:v>
                </c:pt>
                <c:pt idx="199">
                  <c:v>8.27</c:v>
                </c:pt>
                <c:pt idx="200">
                  <c:v>8.2710000000000008</c:v>
                </c:pt>
                <c:pt idx="201">
                  <c:v>8.2710000000000008</c:v>
                </c:pt>
                <c:pt idx="202">
                  <c:v>8.2680000000000007</c:v>
                </c:pt>
                <c:pt idx="203">
                  <c:v>8.2675000000000001</c:v>
                </c:pt>
                <c:pt idx="204">
                  <c:v>8.2705000000000002</c:v>
                </c:pt>
                <c:pt idx="205">
                  <c:v>8.2695000000000007</c:v>
                </c:pt>
                <c:pt idx="206">
                  <c:v>8.2684999999999995</c:v>
                </c:pt>
                <c:pt idx="207">
                  <c:v>8.2690000000000001</c:v>
                </c:pt>
                <c:pt idx="208">
                  <c:v>8.2725000000000009</c:v>
                </c:pt>
                <c:pt idx="209">
                  <c:v>8.2720000000000002</c:v>
                </c:pt>
                <c:pt idx="210">
                  <c:v>8.27</c:v>
                </c:pt>
                <c:pt idx="211">
                  <c:v>8.27</c:v>
                </c:pt>
                <c:pt idx="212">
                  <c:v>8.2720000000000002</c:v>
                </c:pt>
                <c:pt idx="213">
                  <c:v>8.2720000000000002</c:v>
                </c:pt>
                <c:pt idx="214">
                  <c:v>8.2675000000000001</c:v>
                </c:pt>
                <c:pt idx="215">
                  <c:v>8.2665000000000006</c:v>
                </c:pt>
                <c:pt idx="216">
                  <c:v>8.2675000000000001</c:v>
                </c:pt>
                <c:pt idx="217">
                  <c:v>8.2695000000000007</c:v>
                </c:pt>
                <c:pt idx="218">
                  <c:v>8.2680000000000007</c:v>
                </c:pt>
                <c:pt idx="219">
                  <c:v>8.2720000000000002</c:v>
                </c:pt>
                <c:pt idx="220">
                  <c:v>8.2714999999999996</c:v>
                </c:pt>
                <c:pt idx="221">
                  <c:v>8.2720000000000002</c:v>
                </c:pt>
                <c:pt idx="222">
                  <c:v>8.2705000000000002</c:v>
                </c:pt>
                <c:pt idx="223">
                  <c:v>8.2705000000000002</c:v>
                </c:pt>
                <c:pt idx="224">
                  <c:v>8.2725000000000009</c:v>
                </c:pt>
                <c:pt idx="225">
                  <c:v>8.27</c:v>
                </c:pt>
                <c:pt idx="226">
                  <c:v>8.2680000000000007</c:v>
                </c:pt>
                <c:pt idx="227">
                  <c:v>8.2695000000000007</c:v>
                </c:pt>
                <c:pt idx="228">
                  <c:v>8.27</c:v>
                </c:pt>
                <c:pt idx="229">
                  <c:v>8.27</c:v>
                </c:pt>
                <c:pt idx="230">
                  <c:v>8.2695000000000007</c:v>
                </c:pt>
                <c:pt idx="231">
                  <c:v>8.2690000000000001</c:v>
                </c:pt>
                <c:pt idx="232">
                  <c:v>8.2705000000000002</c:v>
                </c:pt>
                <c:pt idx="233">
                  <c:v>8.2705000000000002</c:v>
                </c:pt>
                <c:pt idx="234">
                  <c:v>8.2680000000000007</c:v>
                </c:pt>
                <c:pt idx="235">
                  <c:v>8.2680000000000007</c:v>
                </c:pt>
                <c:pt idx="236">
                  <c:v>8.2690000000000001</c:v>
                </c:pt>
                <c:pt idx="237">
                  <c:v>8.2675000000000001</c:v>
                </c:pt>
                <c:pt idx="238">
                  <c:v>8.266</c:v>
                </c:pt>
                <c:pt idx="239">
                  <c:v>8.2654999999999994</c:v>
                </c:pt>
                <c:pt idx="240">
                  <c:v>8.2675000000000001</c:v>
                </c:pt>
                <c:pt idx="241">
                  <c:v>8.2690000000000001</c:v>
                </c:pt>
                <c:pt idx="242">
                  <c:v>8.266</c:v>
                </c:pt>
                <c:pt idx="243">
                  <c:v>8.2675000000000001</c:v>
                </c:pt>
                <c:pt idx="244">
                  <c:v>8.2705000000000002</c:v>
                </c:pt>
                <c:pt idx="245">
                  <c:v>8.27</c:v>
                </c:pt>
                <c:pt idx="246">
                  <c:v>8.2675000000000001</c:v>
                </c:pt>
                <c:pt idx="247">
                  <c:v>8.2684999999999995</c:v>
                </c:pt>
                <c:pt idx="248">
                  <c:v>8.27</c:v>
                </c:pt>
                <c:pt idx="249">
                  <c:v>8.2665000000000006</c:v>
                </c:pt>
                <c:pt idx="250">
                  <c:v>8.2669999999999995</c:v>
                </c:pt>
                <c:pt idx="251">
                  <c:v>8.2654999999999994</c:v>
                </c:pt>
                <c:pt idx="252">
                  <c:v>8.2684999999999995</c:v>
                </c:pt>
                <c:pt idx="253">
                  <c:v>8.2680000000000007</c:v>
                </c:pt>
                <c:pt idx="254">
                  <c:v>8.2669999999999995</c:v>
                </c:pt>
                <c:pt idx="255">
                  <c:v>8.2684999999999995</c:v>
                </c:pt>
                <c:pt idx="256">
                  <c:v>8.2690000000000001</c:v>
                </c:pt>
                <c:pt idx="257">
                  <c:v>8.2680000000000007</c:v>
                </c:pt>
                <c:pt idx="258">
                  <c:v>8.2665000000000006</c:v>
                </c:pt>
                <c:pt idx="259">
                  <c:v>8.2669999999999995</c:v>
                </c:pt>
                <c:pt idx="260">
                  <c:v>8.2690000000000001</c:v>
                </c:pt>
                <c:pt idx="261">
                  <c:v>8.2675000000000001</c:v>
                </c:pt>
                <c:pt idx="262">
                  <c:v>8.2650000000000006</c:v>
                </c:pt>
                <c:pt idx="263">
                  <c:v>8.2669999999999995</c:v>
                </c:pt>
                <c:pt idx="264">
                  <c:v>8.2695000000000007</c:v>
                </c:pt>
                <c:pt idx="265">
                  <c:v>8.2684999999999995</c:v>
                </c:pt>
                <c:pt idx="266">
                  <c:v>8.2684999999999995</c:v>
                </c:pt>
                <c:pt idx="267">
                  <c:v>8.2690000000000001</c:v>
                </c:pt>
                <c:pt idx="268">
                  <c:v>8.2705000000000002</c:v>
                </c:pt>
                <c:pt idx="269">
                  <c:v>8.2695000000000007</c:v>
                </c:pt>
                <c:pt idx="270">
                  <c:v>8.266</c:v>
                </c:pt>
                <c:pt idx="271">
                  <c:v>8.2675000000000001</c:v>
                </c:pt>
                <c:pt idx="272">
                  <c:v>8.2705000000000002</c:v>
                </c:pt>
                <c:pt idx="273">
                  <c:v>8.2665000000000006</c:v>
                </c:pt>
                <c:pt idx="274">
                  <c:v>8.266</c:v>
                </c:pt>
                <c:pt idx="275">
                  <c:v>8.2684999999999995</c:v>
                </c:pt>
                <c:pt idx="276">
                  <c:v>8.2714999999999996</c:v>
                </c:pt>
                <c:pt idx="277">
                  <c:v>8.2695000000000007</c:v>
                </c:pt>
                <c:pt idx="278">
                  <c:v>8.2695000000000007</c:v>
                </c:pt>
                <c:pt idx="279">
                  <c:v>8.2690000000000001</c:v>
                </c:pt>
                <c:pt idx="280">
                  <c:v>8.27</c:v>
                </c:pt>
                <c:pt idx="281">
                  <c:v>8.2669999999999995</c:v>
                </c:pt>
                <c:pt idx="282">
                  <c:v>8.2650000000000006</c:v>
                </c:pt>
                <c:pt idx="283">
                  <c:v>8.2665000000000006</c:v>
                </c:pt>
                <c:pt idx="284">
                  <c:v>8.2675000000000001</c:v>
                </c:pt>
                <c:pt idx="285">
                  <c:v>8.2650000000000006</c:v>
                </c:pt>
                <c:pt idx="286">
                  <c:v>8.2665000000000006</c:v>
                </c:pt>
                <c:pt idx="287">
                  <c:v>8.2675000000000001</c:v>
                </c:pt>
                <c:pt idx="288">
                  <c:v>8.2680000000000007</c:v>
                </c:pt>
                <c:pt idx="289">
                  <c:v>8.2665000000000006</c:v>
                </c:pt>
                <c:pt idx="290">
                  <c:v>8.2654999999999994</c:v>
                </c:pt>
                <c:pt idx="291">
                  <c:v>8.2669999999999995</c:v>
                </c:pt>
                <c:pt idx="292">
                  <c:v>8.2675000000000001</c:v>
                </c:pt>
                <c:pt idx="293">
                  <c:v>8.2645</c:v>
                </c:pt>
                <c:pt idx="294">
                  <c:v>8.2665000000000006</c:v>
                </c:pt>
                <c:pt idx="295">
                  <c:v>8.266</c:v>
                </c:pt>
                <c:pt idx="296">
                  <c:v>8.2650000000000006</c:v>
                </c:pt>
                <c:pt idx="297">
                  <c:v>8.2639999999999993</c:v>
                </c:pt>
                <c:pt idx="298">
                  <c:v>8.2650000000000006</c:v>
                </c:pt>
                <c:pt idx="299">
                  <c:v>8.2684999999999995</c:v>
                </c:pt>
                <c:pt idx="300">
                  <c:v>8.2695000000000007</c:v>
                </c:pt>
                <c:pt idx="301">
                  <c:v>8.2680000000000007</c:v>
                </c:pt>
                <c:pt idx="302">
                  <c:v>8.2675000000000001</c:v>
                </c:pt>
                <c:pt idx="303">
                  <c:v>8.2675000000000001</c:v>
                </c:pt>
                <c:pt idx="304">
                  <c:v>8.2669999999999995</c:v>
                </c:pt>
                <c:pt idx="305">
                  <c:v>8.2635000000000005</c:v>
                </c:pt>
                <c:pt idx="306">
                  <c:v>8.2650000000000006</c:v>
                </c:pt>
                <c:pt idx="307">
                  <c:v>8.2654999999999994</c:v>
                </c:pt>
                <c:pt idx="308">
                  <c:v>8.2665000000000006</c:v>
                </c:pt>
                <c:pt idx="309">
                  <c:v>8.2669999999999995</c:v>
                </c:pt>
                <c:pt idx="310">
                  <c:v>8.2669999999999995</c:v>
                </c:pt>
                <c:pt idx="311">
                  <c:v>8.2690000000000001</c:v>
                </c:pt>
                <c:pt idx="312">
                  <c:v>8.2675000000000001</c:v>
                </c:pt>
                <c:pt idx="313">
                  <c:v>8.266</c:v>
                </c:pt>
                <c:pt idx="314">
                  <c:v>8.266</c:v>
                </c:pt>
                <c:pt idx="315">
                  <c:v>8.2705000000000002</c:v>
                </c:pt>
                <c:pt idx="316">
                  <c:v>8.2669999999999995</c:v>
                </c:pt>
                <c:pt idx="317">
                  <c:v>8.2654999999999994</c:v>
                </c:pt>
                <c:pt idx="318">
                  <c:v>8.2654999999999994</c:v>
                </c:pt>
                <c:pt idx="319">
                  <c:v>8.2675000000000001</c:v>
                </c:pt>
                <c:pt idx="320">
                  <c:v>8.2665000000000006</c:v>
                </c:pt>
                <c:pt idx="321">
                  <c:v>8.2665000000000006</c:v>
                </c:pt>
                <c:pt idx="322">
                  <c:v>8.2654999999999994</c:v>
                </c:pt>
                <c:pt idx="323">
                  <c:v>8.27</c:v>
                </c:pt>
                <c:pt idx="324">
                  <c:v>8.2669999999999995</c:v>
                </c:pt>
                <c:pt idx="325">
                  <c:v>8.2654999999999994</c:v>
                </c:pt>
                <c:pt idx="326">
                  <c:v>8.2675000000000001</c:v>
                </c:pt>
                <c:pt idx="327">
                  <c:v>8.2684999999999995</c:v>
                </c:pt>
                <c:pt idx="328">
                  <c:v>8.2680000000000007</c:v>
                </c:pt>
                <c:pt idx="329">
                  <c:v>8.266</c:v>
                </c:pt>
                <c:pt idx="330">
                  <c:v>8.2665000000000006</c:v>
                </c:pt>
                <c:pt idx="331">
                  <c:v>8.2705000000000002</c:v>
                </c:pt>
                <c:pt idx="332">
                  <c:v>8.2695000000000007</c:v>
                </c:pt>
                <c:pt idx="333">
                  <c:v>8.2669999999999995</c:v>
                </c:pt>
                <c:pt idx="334">
                  <c:v>8.2680000000000007</c:v>
                </c:pt>
                <c:pt idx="335">
                  <c:v>8.2684999999999995</c:v>
                </c:pt>
                <c:pt idx="336">
                  <c:v>8.266</c:v>
                </c:pt>
                <c:pt idx="337">
                  <c:v>8.2650000000000006</c:v>
                </c:pt>
                <c:pt idx="338">
                  <c:v>8.2665000000000006</c:v>
                </c:pt>
                <c:pt idx="339">
                  <c:v>8.2680000000000007</c:v>
                </c:pt>
                <c:pt idx="340">
                  <c:v>8.2675000000000001</c:v>
                </c:pt>
                <c:pt idx="341">
                  <c:v>8.2675000000000001</c:v>
                </c:pt>
                <c:pt idx="342">
                  <c:v>8.27</c:v>
                </c:pt>
                <c:pt idx="343">
                  <c:v>8.2710000000000008</c:v>
                </c:pt>
                <c:pt idx="344">
                  <c:v>8.2690000000000001</c:v>
                </c:pt>
                <c:pt idx="345">
                  <c:v>8.2665000000000006</c:v>
                </c:pt>
                <c:pt idx="346">
                  <c:v>8.2665000000000006</c:v>
                </c:pt>
                <c:pt idx="347">
                  <c:v>8.2675000000000001</c:v>
                </c:pt>
                <c:pt idx="348">
                  <c:v>8.2654999999999994</c:v>
                </c:pt>
                <c:pt idx="349">
                  <c:v>8.2645</c:v>
                </c:pt>
                <c:pt idx="350">
                  <c:v>8.266</c:v>
                </c:pt>
                <c:pt idx="351">
                  <c:v>8.2684999999999995</c:v>
                </c:pt>
                <c:pt idx="352">
                  <c:v>8.2675000000000001</c:v>
                </c:pt>
                <c:pt idx="353">
                  <c:v>8.266</c:v>
                </c:pt>
                <c:pt idx="354">
                  <c:v>8.2684999999999995</c:v>
                </c:pt>
                <c:pt idx="355">
                  <c:v>8.2684999999999995</c:v>
                </c:pt>
                <c:pt idx="356">
                  <c:v>8.2675000000000001</c:v>
                </c:pt>
                <c:pt idx="357">
                  <c:v>8.266</c:v>
                </c:pt>
                <c:pt idx="358">
                  <c:v>8.2675000000000001</c:v>
                </c:pt>
                <c:pt idx="359">
                  <c:v>8.2684999999999995</c:v>
                </c:pt>
                <c:pt idx="360">
                  <c:v>8.2665000000000006</c:v>
                </c:pt>
                <c:pt idx="361">
                  <c:v>8.2639999999999993</c:v>
                </c:pt>
                <c:pt idx="362">
                  <c:v>8.2654999999999994</c:v>
                </c:pt>
                <c:pt idx="363">
                  <c:v>8.2669999999999995</c:v>
                </c:pt>
                <c:pt idx="364">
                  <c:v>8.266</c:v>
                </c:pt>
                <c:pt idx="365">
                  <c:v>8.266</c:v>
                </c:pt>
                <c:pt idx="366">
                  <c:v>8.2675000000000001</c:v>
                </c:pt>
                <c:pt idx="367">
                  <c:v>8.2680000000000007</c:v>
                </c:pt>
                <c:pt idx="368">
                  <c:v>8.2669999999999995</c:v>
                </c:pt>
                <c:pt idx="369">
                  <c:v>8.2650000000000006</c:v>
                </c:pt>
                <c:pt idx="370">
                  <c:v>8.266</c:v>
                </c:pt>
                <c:pt idx="371">
                  <c:v>8.2669999999999995</c:v>
                </c:pt>
                <c:pt idx="372">
                  <c:v>8.2645</c:v>
                </c:pt>
                <c:pt idx="373">
                  <c:v>8.2650000000000006</c:v>
                </c:pt>
                <c:pt idx="374">
                  <c:v>8.2665000000000006</c:v>
                </c:pt>
                <c:pt idx="375">
                  <c:v>8.2680000000000007</c:v>
                </c:pt>
                <c:pt idx="376">
                  <c:v>8.2675000000000001</c:v>
                </c:pt>
                <c:pt idx="377">
                  <c:v>8.2654999999999994</c:v>
                </c:pt>
                <c:pt idx="378">
                  <c:v>8.2669999999999995</c:v>
                </c:pt>
                <c:pt idx="379">
                  <c:v>8.2675000000000001</c:v>
                </c:pt>
                <c:pt idx="380">
                  <c:v>8.2654999999999994</c:v>
                </c:pt>
                <c:pt idx="381">
                  <c:v>8.2665000000000006</c:v>
                </c:pt>
                <c:pt idx="382">
                  <c:v>8.2675000000000001</c:v>
                </c:pt>
                <c:pt idx="383">
                  <c:v>8.2669999999999995</c:v>
                </c:pt>
                <c:pt idx="384">
                  <c:v>8.2645</c:v>
                </c:pt>
                <c:pt idx="385">
                  <c:v>8.2635000000000005</c:v>
                </c:pt>
                <c:pt idx="386">
                  <c:v>8.2654999999999994</c:v>
                </c:pt>
                <c:pt idx="387">
                  <c:v>8.2675000000000001</c:v>
                </c:pt>
                <c:pt idx="388">
                  <c:v>8.266</c:v>
                </c:pt>
                <c:pt idx="389">
                  <c:v>8.266</c:v>
                </c:pt>
                <c:pt idx="390">
                  <c:v>8.2684999999999995</c:v>
                </c:pt>
                <c:pt idx="391">
                  <c:v>8.2714999999999996</c:v>
                </c:pt>
                <c:pt idx="392">
                  <c:v>8.2680000000000007</c:v>
                </c:pt>
                <c:pt idx="393">
                  <c:v>8.2680000000000007</c:v>
                </c:pt>
                <c:pt idx="394">
                  <c:v>8.2690000000000001</c:v>
                </c:pt>
                <c:pt idx="395">
                  <c:v>8.2695000000000007</c:v>
                </c:pt>
                <c:pt idx="396">
                  <c:v>8.2665000000000006</c:v>
                </c:pt>
                <c:pt idx="397">
                  <c:v>8.2654999999999994</c:v>
                </c:pt>
                <c:pt idx="398">
                  <c:v>8.27</c:v>
                </c:pt>
                <c:pt idx="399">
                  <c:v>8.2690000000000001</c:v>
                </c:pt>
                <c:pt idx="400">
                  <c:v>8.2654999999999994</c:v>
                </c:pt>
                <c:pt idx="401">
                  <c:v>8.2650000000000006</c:v>
                </c:pt>
                <c:pt idx="402">
                  <c:v>8.2695000000000007</c:v>
                </c:pt>
                <c:pt idx="403">
                  <c:v>8.2684999999999995</c:v>
                </c:pt>
                <c:pt idx="404">
                  <c:v>8.2669999999999995</c:v>
                </c:pt>
                <c:pt idx="405">
                  <c:v>8.2680000000000007</c:v>
                </c:pt>
                <c:pt idx="406">
                  <c:v>8.2705000000000002</c:v>
                </c:pt>
                <c:pt idx="407">
                  <c:v>8.2690000000000001</c:v>
                </c:pt>
                <c:pt idx="408">
                  <c:v>8.2675000000000001</c:v>
                </c:pt>
                <c:pt idx="409">
                  <c:v>8.2690000000000001</c:v>
                </c:pt>
                <c:pt idx="410">
                  <c:v>8.2684999999999995</c:v>
                </c:pt>
                <c:pt idx="411">
                  <c:v>8.2675000000000001</c:v>
                </c:pt>
                <c:pt idx="412">
                  <c:v>8.2650000000000006</c:v>
                </c:pt>
                <c:pt idx="413">
                  <c:v>8.2675000000000001</c:v>
                </c:pt>
                <c:pt idx="414">
                  <c:v>8.2684999999999995</c:v>
                </c:pt>
                <c:pt idx="415">
                  <c:v>8.2684999999999995</c:v>
                </c:pt>
                <c:pt idx="416">
                  <c:v>8.2684999999999995</c:v>
                </c:pt>
                <c:pt idx="417">
                  <c:v>8.2675000000000001</c:v>
                </c:pt>
                <c:pt idx="418">
                  <c:v>8.2690000000000001</c:v>
                </c:pt>
                <c:pt idx="419">
                  <c:v>8.2680000000000007</c:v>
                </c:pt>
                <c:pt idx="420">
                  <c:v>8.2665000000000006</c:v>
                </c:pt>
                <c:pt idx="421">
                  <c:v>8.2669999999999995</c:v>
                </c:pt>
                <c:pt idx="422">
                  <c:v>8.2684999999999995</c:v>
                </c:pt>
                <c:pt idx="423">
                  <c:v>8.2669999999999995</c:v>
                </c:pt>
                <c:pt idx="424">
                  <c:v>8.2654999999999994</c:v>
                </c:pt>
                <c:pt idx="425">
                  <c:v>8.266</c:v>
                </c:pt>
                <c:pt idx="426">
                  <c:v>8.2675000000000001</c:v>
                </c:pt>
                <c:pt idx="427">
                  <c:v>8.266</c:v>
                </c:pt>
                <c:pt idx="428">
                  <c:v>8.2654999999999994</c:v>
                </c:pt>
                <c:pt idx="429">
                  <c:v>8.2669999999999995</c:v>
                </c:pt>
                <c:pt idx="430">
                  <c:v>8.2690000000000001</c:v>
                </c:pt>
                <c:pt idx="431">
                  <c:v>8.2680000000000007</c:v>
                </c:pt>
                <c:pt idx="432">
                  <c:v>8.2665000000000006</c:v>
                </c:pt>
                <c:pt idx="433">
                  <c:v>8.2675000000000001</c:v>
                </c:pt>
                <c:pt idx="434">
                  <c:v>8.2690000000000001</c:v>
                </c:pt>
                <c:pt idx="435">
                  <c:v>8.2680000000000007</c:v>
                </c:pt>
                <c:pt idx="436">
                  <c:v>8.266</c:v>
                </c:pt>
                <c:pt idx="437">
                  <c:v>8.2669999999999995</c:v>
                </c:pt>
                <c:pt idx="438">
                  <c:v>8.2680000000000007</c:v>
                </c:pt>
                <c:pt idx="439">
                  <c:v>8.2665000000000006</c:v>
                </c:pt>
                <c:pt idx="440">
                  <c:v>8.266</c:v>
                </c:pt>
                <c:pt idx="441">
                  <c:v>8.2680000000000007</c:v>
                </c:pt>
                <c:pt idx="442">
                  <c:v>8.2695000000000007</c:v>
                </c:pt>
                <c:pt idx="443">
                  <c:v>8.2675000000000001</c:v>
                </c:pt>
                <c:pt idx="444">
                  <c:v>8.2675000000000001</c:v>
                </c:pt>
                <c:pt idx="445">
                  <c:v>8.27</c:v>
                </c:pt>
                <c:pt idx="446">
                  <c:v>8.2705000000000002</c:v>
                </c:pt>
                <c:pt idx="447">
                  <c:v>8.2705000000000002</c:v>
                </c:pt>
                <c:pt idx="448">
                  <c:v>8.2675000000000001</c:v>
                </c:pt>
                <c:pt idx="449">
                  <c:v>8.2695000000000007</c:v>
                </c:pt>
                <c:pt idx="450">
                  <c:v>8.2695000000000007</c:v>
                </c:pt>
                <c:pt idx="451">
                  <c:v>8.27</c:v>
                </c:pt>
                <c:pt idx="452">
                  <c:v>8.2684999999999995</c:v>
                </c:pt>
                <c:pt idx="453">
                  <c:v>8.2695000000000007</c:v>
                </c:pt>
                <c:pt idx="454">
                  <c:v>8.2705000000000002</c:v>
                </c:pt>
                <c:pt idx="455">
                  <c:v>8.2684999999999995</c:v>
                </c:pt>
                <c:pt idx="456">
                  <c:v>8.2669999999999995</c:v>
                </c:pt>
                <c:pt idx="457">
                  <c:v>8.2705000000000002</c:v>
                </c:pt>
                <c:pt idx="458">
                  <c:v>8.27</c:v>
                </c:pt>
                <c:pt idx="459">
                  <c:v>8.27</c:v>
                </c:pt>
                <c:pt idx="460">
                  <c:v>8.2680000000000007</c:v>
                </c:pt>
                <c:pt idx="461">
                  <c:v>8.2695000000000007</c:v>
                </c:pt>
                <c:pt idx="462">
                  <c:v>8.27</c:v>
                </c:pt>
                <c:pt idx="463">
                  <c:v>8.2684999999999995</c:v>
                </c:pt>
                <c:pt idx="464">
                  <c:v>8.2669999999999995</c:v>
                </c:pt>
                <c:pt idx="465">
                  <c:v>8.2684999999999995</c:v>
                </c:pt>
                <c:pt idx="466">
                  <c:v>8.2680000000000007</c:v>
                </c:pt>
                <c:pt idx="467">
                  <c:v>8.2669999999999995</c:v>
                </c:pt>
                <c:pt idx="468">
                  <c:v>8.2669999999999995</c:v>
                </c:pt>
                <c:pt idx="469">
                  <c:v>8.2684999999999995</c:v>
                </c:pt>
                <c:pt idx="470">
                  <c:v>8.2690000000000001</c:v>
                </c:pt>
                <c:pt idx="471">
                  <c:v>8.2675000000000001</c:v>
                </c:pt>
                <c:pt idx="472">
                  <c:v>8.2680000000000007</c:v>
                </c:pt>
                <c:pt idx="473">
                  <c:v>8.2690000000000001</c:v>
                </c:pt>
                <c:pt idx="474">
                  <c:v>8.2684999999999995</c:v>
                </c:pt>
                <c:pt idx="475">
                  <c:v>8.2665000000000006</c:v>
                </c:pt>
                <c:pt idx="476">
                  <c:v>8.266</c:v>
                </c:pt>
                <c:pt idx="477">
                  <c:v>8.2680000000000007</c:v>
                </c:pt>
                <c:pt idx="478">
                  <c:v>8.2669999999999995</c:v>
                </c:pt>
                <c:pt idx="479">
                  <c:v>8.2654999999999994</c:v>
                </c:pt>
                <c:pt idx="480">
                  <c:v>8.2654999999999994</c:v>
                </c:pt>
                <c:pt idx="481">
                  <c:v>8.2680000000000007</c:v>
                </c:pt>
                <c:pt idx="482">
                  <c:v>8.2675000000000001</c:v>
                </c:pt>
                <c:pt idx="483">
                  <c:v>8.2675000000000001</c:v>
                </c:pt>
                <c:pt idx="484">
                  <c:v>8.2675000000000001</c:v>
                </c:pt>
                <c:pt idx="485">
                  <c:v>8.2705000000000002</c:v>
                </c:pt>
                <c:pt idx="486">
                  <c:v>8.2695000000000007</c:v>
                </c:pt>
                <c:pt idx="487">
                  <c:v>8.2675000000000001</c:v>
                </c:pt>
                <c:pt idx="488">
                  <c:v>8.2675000000000001</c:v>
                </c:pt>
                <c:pt idx="489">
                  <c:v>8.2695000000000007</c:v>
                </c:pt>
                <c:pt idx="490">
                  <c:v>8.2680000000000007</c:v>
                </c:pt>
                <c:pt idx="491">
                  <c:v>8.2665000000000006</c:v>
                </c:pt>
                <c:pt idx="492">
                  <c:v>8.2665000000000006</c:v>
                </c:pt>
                <c:pt idx="493">
                  <c:v>8.2690000000000001</c:v>
                </c:pt>
                <c:pt idx="494">
                  <c:v>8.2705000000000002</c:v>
                </c:pt>
                <c:pt idx="495">
                  <c:v>8.2675000000000001</c:v>
                </c:pt>
                <c:pt idx="496">
                  <c:v>8.2684999999999995</c:v>
                </c:pt>
                <c:pt idx="497">
                  <c:v>8.2735000000000003</c:v>
                </c:pt>
                <c:pt idx="498">
                  <c:v>8.27</c:v>
                </c:pt>
                <c:pt idx="499">
                  <c:v>8.2690000000000001</c:v>
                </c:pt>
                <c:pt idx="500">
                  <c:v>8.2690000000000001</c:v>
                </c:pt>
                <c:pt idx="501">
                  <c:v>8.2705000000000002</c:v>
                </c:pt>
                <c:pt idx="502">
                  <c:v>8.27</c:v>
                </c:pt>
                <c:pt idx="503">
                  <c:v>8.2675000000000001</c:v>
                </c:pt>
                <c:pt idx="504">
                  <c:v>8.2684999999999995</c:v>
                </c:pt>
                <c:pt idx="505">
                  <c:v>8.2695000000000007</c:v>
                </c:pt>
                <c:pt idx="506">
                  <c:v>8.2684999999999995</c:v>
                </c:pt>
                <c:pt idx="507">
                  <c:v>8.2675000000000001</c:v>
                </c:pt>
                <c:pt idx="508">
                  <c:v>8.2690000000000001</c:v>
                </c:pt>
                <c:pt idx="509">
                  <c:v>8.2695000000000007</c:v>
                </c:pt>
                <c:pt idx="510">
                  <c:v>8.2695000000000007</c:v>
                </c:pt>
                <c:pt idx="511">
                  <c:v>8.2680000000000007</c:v>
                </c:pt>
                <c:pt idx="512">
                  <c:v>8.27</c:v>
                </c:pt>
                <c:pt idx="513">
                  <c:v>8.2695000000000007</c:v>
                </c:pt>
                <c:pt idx="514">
                  <c:v>8.2675000000000001</c:v>
                </c:pt>
                <c:pt idx="515">
                  <c:v>8.2675000000000001</c:v>
                </c:pt>
                <c:pt idx="516">
                  <c:v>8.2684999999999995</c:v>
                </c:pt>
                <c:pt idx="517">
                  <c:v>8.2684999999999995</c:v>
                </c:pt>
                <c:pt idx="518">
                  <c:v>8.2675000000000001</c:v>
                </c:pt>
                <c:pt idx="519">
                  <c:v>8.2669999999999995</c:v>
                </c:pt>
                <c:pt idx="520">
                  <c:v>8.2684999999999995</c:v>
                </c:pt>
                <c:pt idx="521">
                  <c:v>8.2695000000000007</c:v>
                </c:pt>
                <c:pt idx="522">
                  <c:v>8.2669999999999995</c:v>
                </c:pt>
                <c:pt idx="523">
                  <c:v>8.2650000000000006</c:v>
                </c:pt>
                <c:pt idx="524">
                  <c:v>8.2680000000000007</c:v>
                </c:pt>
                <c:pt idx="525">
                  <c:v>8.2669999999999995</c:v>
                </c:pt>
                <c:pt idx="526">
                  <c:v>8.2675000000000001</c:v>
                </c:pt>
                <c:pt idx="527">
                  <c:v>8.2654999999999994</c:v>
                </c:pt>
                <c:pt idx="528">
                  <c:v>8.27</c:v>
                </c:pt>
                <c:pt idx="529">
                  <c:v>8.27</c:v>
                </c:pt>
                <c:pt idx="530">
                  <c:v>8.2669999999999995</c:v>
                </c:pt>
                <c:pt idx="531">
                  <c:v>8.2684999999999995</c:v>
                </c:pt>
                <c:pt idx="532">
                  <c:v>8.2680000000000007</c:v>
                </c:pt>
                <c:pt idx="533">
                  <c:v>8.2695000000000007</c:v>
                </c:pt>
                <c:pt idx="534">
                  <c:v>8.2675000000000001</c:v>
                </c:pt>
                <c:pt idx="535">
                  <c:v>8.2675000000000001</c:v>
                </c:pt>
                <c:pt idx="536">
                  <c:v>8.2680000000000007</c:v>
                </c:pt>
                <c:pt idx="537">
                  <c:v>8.2684999999999995</c:v>
                </c:pt>
                <c:pt idx="538">
                  <c:v>8.266</c:v>
                </c:pt>
                <c:pt idx="539">
                  <c:v>8.2654999999999994</c:v>
                </c:pt>
                <c:pt idx="540">
                  <c:v>8.2665000000000006</c:v>
                </c:pt>
                <c:pt idx="541">
                  <c:v>8.2680000000000007</c:v>
                </c:pt>
                <c:pt idx="542">
                  <c:v>8.2669999999999995</c:v>
                </c:pt>
                <c:pt idx="543">
                  <c:v>8.2665000000000006</c:v>
                </c:pt>
                <c:pt idx="544">
                  <c:v>8.27</c:v>
                </c:pt>
                <c:pt idx="545">
                  <c:v>8.2695000000000007</c:v>
                </c:pt>
                <c:pt idx="546">
                  <c:v>8.2684999999999995</c:v>
                </c:pt>
                <c:pt idx="547">
                  <c:v>8.2684999999999995</c:v>
                </c:pt>
                <c:pt idx="548">
                  <c:v>8.2684999999999995</c:v>
                </c:pt>
                <c:pt idx="549">
                  <c:v>8.2684999999999995</c:v>
                </c:pt>
                <c:pt idx="550">
                  <c:v>8.2690000000000001</c:v>
                </c:pt>
                <c:pt idx="551">
                  <c:v>8.2669999999999995</c:v>
                </c:pt>
                <c:pt idx="552">
                  <c:v>8.2684999999999995</c:v>
                </c:pt>
                <c:pt idx="553">
                  <c:v>8.2714999999999996</c:v>
                </c:pt>
                <c:pt idx="554">
                  <c:v>8.2669999999999995</c:v>
                </c:pt>
                <c:pt idx="555">
                  <c:v>8.2680000000000007</c:v>
                </c:pt>
                <c:pt idx="556">
                  <c:v>8.2690000000000001</c:v>
                </c:pt>
                <c:pt idx="557">
                  <c:v>8.2705000000000002</c:v>
                </c:pt>
                <c:pt idx="558">
                  <c:v>8.2680000000000007</c:v>
                </c:pt>
                <c:pt idx="559">
                  <c:v>8.2675000000000001</c:v>
                </c:pt>
                <c:pt idx="560">
                  <c:v>8.2705000000000002</c:v>
                </c:pt>
                <c:pt idx="561">
                  <c:v>8.2714999999999996</c:v>
                </c:pt>
                <c:pt idx="562">
                  <c:v>8.2684999999999995</c:v>
                </c:pt>
                <c:pt idx="563">
                  <c:v>8.2690000000000001</c:v>
                </c:pt>
                <c:pt idx="564">
                  <c:v>8.2705000000000002</c:v>
                </c:pt>
                <c:pt idx="565">
                  <c:v>8.2714999999999996</c:v>
                </c:pt>
                <c:pt idx="566">
                  <c:v>8.2695000000000007</c:v>
                </c:pt>
                <c:pt idx="567">
                  <c:v>8.2690000000000001</c:v>
                </c:pt>
                <c:pt idx="568">
                  <c:v>8.2725000000000009</c:v>
                </c:pt>
                <c:pt idx="569">
                  <c:v>8.2710000000000008</c:v>
                </c:pt>
                <c:pt idx="570">
                  <c:v>8.2714999999999996</c:v>
                </c:pt>
                <c:pt idx="571">
                  <c:v>8.2720000000000002</c:v>
                </c:pt>
                <c:pt idx="572">
                  <c:v>8.2710000000000008</c:v>
                </c:pt>
                <c:pt idx="573">
                  <c:v>8.2714999999999996</c:v>
                </c:pt>
                <c:pt idx="574">
                  <c:v>8.27</c:v>
                </c:pt>
                <c:pt idx="575">
                  <c:v>8.2725000000000009</c:v>
                </c:pt>
                <c:pt idx="576">
                  <c:v>8.2714999999999996</c:v>
                </c:pt>
                <c:pt idx="577">
                  <c:v>8.2714999999999996</c:v>
                </c:pt>
                <c:pt idx="578">
                  <c:v>8.2705000000000002</c:v>
                </c:pt>
                <c:pt idx="579">
                  <c:v>8.27</c:v>
                </c:pt>
                <c:pt idx="580">
                  <c:v>8.27</c:v>
                </c:pt>
                <c:pt idx="581">
                  <c:v>8.2710000000000008</c:v>
                </c:pt>
                <c:pt idx="582">
                  <c:v>8.2675000000000001</c:v>
                </c:pt>
                <c:pt idx="583">
                  <c:v>8.2684999999999995</c:v>
                </c:pt>
                <c:pt idx="584">
                  <c:v>8.27</c:v>
                </c:pt>
                <c:pt idx="585">
                  <c:v>8.2695000000000007</c:v>
                </c:pt>
                <c:pt idx="586">
                  <c:v>8.2695000000000007</c:v>
                </c:pt>
                <c:pt idx="587">
                  <c:v>8.2690000000000001</c:v>
                </c:pt>
                <c:pt idx="588">
                  <c:v>8.2705000000000002</c:v>
                </c:pt>
                <c:pt idx="589">
                  <c:v>8.2710000000000008</c:v>
                </c:pt>
                <c:pt idx="590">
                  <c:v>8.2684999999999995</c:v>
                </c:pt>
                <c:pt idx="591">
                  <c:v>8.2684999999999995</c:v>
                </c:pt>
                <c:pt idx="592">
                  <c:v>8.2695000000000007</c:v>
                </c:pt>
                <c:pt idx="593">
                  <c:v>8.2680000000000007</c:v>
                </c:pt>
                <c:pt idx="594">
                  <c:v>8.2669999999999995</c:v>
                </c:pt>
                <c:pt idx="595">
                  <c:v>8.2680000000000007</c:v>
                </c:pt>
                <c:pt idx="596">
                  <c:v>8.2684999999999995</c:v>
                </c:pt>
                <c:pt idx="597">
                  <c:v>8.2684999999999995</c:v>
                </c:pt>
                <c:pt idx="598">
                  <c:v>8.2684999999999995</c:v>
                </c:pt>
                <c:pt idx="599">
                  <c:v>8.2684999999999995</c:v>
                </c:pt>
                <c:pt idx="600">
                  <c:v>8.2690000000000001</c:v>
                </c:pt>
                <c:pt idx="601">
                  <c:v>8.2684999999999995</c:v>
                </c:pt>
                <c:pt idx="602">
                  <c:v>8.2669999999999995</c:v>
                </c:pt>
                <c:pt idx="603">
                  <c:v>8.2680000000000007</c:v>
                </c:pt>
                <c:pt idx="604">
                  <c:v>8.2690000000000001</c:v>
                </c:pt>
                <c:pt idx="605">
                  <c:v>8.2669999999999995</c:v>
                </c:pt>
                <c:pt idx="606">
                  <c:v>8.2665000000000006</c:v>
                </c:pt>
                <c:pt idx="607">
                  <c:v>8.2680000000000007</c:v>
                </c:pt>
                <c:pt idx="608">
                  <c:v>8.2684999999999995</c:v>
                </c:pt>
                <c:pt idx="609">
                  <c:v>8.2669999999999995</c:v>
                </c:pt>
                <c:pt idx="610">
                  <c:v>8.2665000000000006</c:v>
                </c:pt>
                <c:pt idx="611">
                  <c:v>8.2695000000000007</c:v>
                </c:pt>
                <c:pt idx="612">
                  <c:v>8.2690000000000001</c:v>
                </c:pt>
                <c:pt idx="613">
                  <c:v>8.2665000000000006</c:v>
                </c:pt>
                <c:pt idx="614">
                  <c:v>8.266</c:v>
                </c:pt>
                <c:pt idx="615">
                  <c:v>8.2680000000000007</c:v>
                </c:pt>
                <c:pt idx="616">
                  <c:v>8.2684999999999995</c:v>
                </c:pt>
                <c:pt idx="617">
                  <c:v>8.2665000000000006</c:v>
                </c:pt>
                <c:pt idx="618">
                  <c:v>8.266</c:v>
                </c:pt>
                <c:pt idx="619">
                  <c:v>8.2680000000000007</c:v>
                </c:pt>
                <c:pt idx="620">
                  <c:v>8.2669999999999995</c:v>
                </c:pt>
                <c:pt idx="621">
                  <c:v>8.2650000000000006</c:v>
                </c:pt>
                <c:pt idx="622">
                  <c:v>8.2645</c:v>
                </c:pt>
                <c:pt idx="623">
                  <c:v>8.2654999999999994</c:v>
                </c:pt>
                <c:pt idx="624">
                  <c:v>8.2669999999999995</c:v>
                </c:pt>
                <c:pt idx="625">
                  <c:v>8.2650000000000006</c:v>
                </c:pt>
                <c:pt idx="626">
                  <c:v>8.266</c:v>
                </c:pt>
                <c:pt idx="627">
                  <c:v>8.2680000000000007</c:v>
                </c:pt>
                <c:pt idx="628">
                  <c:v>8.2684999999999995</c:v>
                </c:pt>
                <c:pt idx="629">
                  <c:v>8.2684999999999995</c:v>
                </c:pt>
                <c:pt idx="630">
                  <c:v>8.2665000000000006</c:v>
                </c:pt>
                <c:pt idx="631">
                  <c:v>8.2690000000000001</c:v>
                </c:pt>
                <c:pt idx="632">
                  <c:v>8.2690000000000001</c:v>
                </c:pt>
                <c:pt idx="633">
                  <c:v>8.2680000000000007</c:v>
                </c:pt>
                <c:pt idx="634">
                  <c:v>8.2665000000000006</c:v>
                </c:pt>
                <c:pt idx="635">
                  <c:v>8.27</c:v>
                </c:pt>
                <c:pt idx="636">
                  <c:v>8.2684999999999995</c:v>
                </c:pt>
                <c:pt idx="637">
                  <c:v>8.2680000000000007</c:v>
                </c:pt>
                <c:pt idx="638">
                  <c:v>8.2684999999999995</c:v>
                </c:pt>
                <c:pt idx="639">
                  <c:v>8.2690000000000001</c:v>
                </c:pt>
                <c:pt idx="640">
                  <c:v>8.2695000000000007</c:v>
                </c:pt>
                <c:pt idx="641">
                  <c:v>8.2675000000000001</c:v>
                </c:pt>
                <c:pt idx="642">
                  <c:v>8.2675000000000001</c:v>
                </c:pt>
                <c:pt idx="643">
                  <c:v>8.27</c:v>
                </c:pt>
                <c:pt idx="644">
                  <c:v>8.2690000000000001</c:v>
                </c:pt>
                <c:pt idx="645">
                  <c:v>8.2669999999999995</c:v>
                </c:pt>
                <c:pt idx="646">
                  <c:v>8.2669999999999995</c:v>
                </c:pt>
                <c:pt idx="647">
                  <c:v>8.2695000000000007</c:v>
                </c:pt>
                <c:pt idx="648">
                  <c:v>8.2684999999999995</c:v>
                </c:pt>
                <c:pt idx="649">
                  <c:v>8.2684999999999995</c:v>
                </c:pt>
                <c:pt idx="650">
                  <c:v>8.2675000000000001</c:v>
                </c:pt>
                <c:pt idx="651">
                  <c:v>8.27</c:v>
                </c:pt>
                <c:pt idx="652">
                  <c:v>8.2690000000000001</c:v>
                </c:pt>
                <c:pt idx="653">
                  <c:v>8.2675000000000001</c:v>
                </c:pt>
                <c:pt idx="654">
                  <c:v>8.2680000000000007</c:v>
                </c:pt>
                <c:pt idx="655">
                  <c:v>8.2695000000000007</c:v>
                </c:pt>
                <c:pt idx="656">
                  <c:v>8.2690000000000001</c:v>
                </c:pt>
                <c:pt idx="657">
                  <c:v>8.2669999999999995</c:v>
                </c:pt>
                <c:pt idx="658">
                  <c:v>8.2695000000000007</c:v>
                </c:pt>
                <c:pt idx="659">
                  <c:v>8.27</c:v>
                </c:pt>
                <c:pt idx="660">
                  <c:v>8.2684999999999995</c:v>
                </c:pt>
                <c:pt idx="661">
                  <c:v>8.2675000000000001</c:v>
                </c:pt>
                <c:pt idx="662">
                  <c:v>8.2680000000000007</c:v>
                </c:pt>
                <c:pt idx="663">
                  <c:v>8.2705000000000002</c:v>
                </c:pt>
                <c:pt idx="664">
                  <c:v>8.2684999999999995</c:v>
                </c:pt>
                <c:pt idx="665">
                  <c:v>8.2680000000000007</c:v>
                </c:pt>
                <c:pt idx="666">
                  <c:v>8.27</c:v>
                </c:pt>
                <c:pt idx="667">
                  <c:v>8.2720000000000002</c:v>
                </c:pt>
                <c:pt idx="668">
                  <c:v>8.2695000000000007</c:v>
                </c:pt>
                <c:pt idx="669">
                  <c:v>8.2695000000000007</c:v>
                </c:pt>
                <c:pt idx="670">
                  <c:v>8.2695000000000007</c:v>
                </c:pt>
                <c:pt idx="671">
                  <c:v>8.2705000000000002</c:v>
                </c:pt>
                <c:pt idx="672">
                  <c:v>8.2690000000000001</c:v>
                </c:pt>
                <c:pt idx="673">
                  <c:v>8.2669999999999995</c:v>
                </c:pt>
                <c:pt idx="674">
                  <c:v>8.2669999999999995</c:v>
                </c:pt>
                <c:pt idx="675">
                  <c:v>8.2680000000000007</c:v>
                </c:pt>
                <c:pt idx="676">
                  <c:v>8.2669999999999995</c:v>
                </c:pt>
                <c:pt idx="677">
                  <c:v>8.2695000000000007</c:v>
                </c:pt>
                <c:pt idx="678">
                  <c:v>8.2665000000000006</c:v>
                </c:pt>
                <c:pt idx="679">
                  <c:v>8.2680000000000007</c:v>
                </c:pt>
                <c:pt idx="680">
                  <c:v>8.2675000000000001</c:v>
                </c:pt>
                <c:pt idx="681">
                  <c:v>8.2695000000000007</c:v>
                </c:pt>
                <c:pt idx="682">
                  <c:v>8.2684999999999995</c:v>
                </c:pt>
                <c:pt idx="683">
                  <c:v>8.2710000000000008</c:v>
                </c:pt>
                <c:pt idx="684">
                  <c:v>8.2680000000000007</c:v>
                </c:pt>
                <c:pt idx="685">
                  <c:v>8.2669999999999995</c:v>
                </c:pt>
                <c:pt idx="686">
                  <c:v>8.2675000000000001</c:v>
                </c:pt>
                <c:pt idx="687">
                  <c:v>8.27</c:v>
                </c:pt>
                <c:pt idx="688">
                  <c:v>8.2665000000000006</c:v>
                </c:pt>
                <c:pt idx="689">
                  <c:v>8.2650000000000006</c:v>
                </c:pt>
                <c:pt idx="690">
                  <c:v>8.2654999999999994</c:v>
                </c:pt>
                <c:pt idx="691">
                  <c:v>8.2680000000000007</c:v>
                </c:pt>
                <c:pt idx="692">
                  <c:v>8.266</c:v>
                </c:pt>
                <c:pt idx="693">
                  <c:v>8.2665000000000006</c:v>
                </c:pt>
                <c:pt idx="694">
                  <c:v>8.2675000000000001</c:v>
                </c:pt>
                <c:pt idx="695">
                  <c:v>8.2695000000000007</c:v>
                </c:pt>
                <c:pt idx="696">
                  <c:v>8.266</c:v>
                </c:pt>
                <c:pt idx="697">
                  <c:v>8.2650000000000006</c:v>
                </c:pt>
                <c:pt idx="698">
                  <c:v>8.2665000000000006</c:v>
                </c:pt>
                <c:pt idx="699">
                  <c:v>8.2675000000000001</c:v>
                </c:pt>
                <c:pt idx="700">
                  <c:v>8.2654999999999994</c:v>
                </c:pt>
                <c:pt idx="701">
                  <c:v>8.266</c:v>
                </c:pt>
                <c:pt idx="702">
                  <c:v>8.2695000000000007</c:v>
                </c:pt>
                <c:pt idx="703">
                  <c:v>8.2675000000000001</c:v>
                </c:pt>
                <c:pt idx="704">
                  <c:v>8.2675000000000001</c:v>
                </c:pt>
                <c:pt idx="705">
                  <c:v>8.266</c:v>
                </c:pt>
                <c:pt idx="706">
                  <c:v>8.2695000000000007</c:v>
                </c:pt>
                <c:pt idx="707">
                  <c:v>8.2680000000000007</c:v>
                </c:pt>
                <c:pt idx="708">
                  <c:v>8.266</c:v>
                </c:pt>
                <c:pt idx="709">
                  <c:v>8.2650000000000006</c:v>
                </c:pt>
                <c:pt idx="710">
                  <c:v>8.2680000000000007</c:v>
                </c:pt>
                <c:pt idx="711">
                  <c:v>8.2675000000000001</c:v>
                </c:pt>
                <c:pt idx="712">
                  <c:v>8.2654999999999994</c:v>
                </c:pt>
                <c:pt idx="713">
                  <c:v>8.266</c:v>
                </c:pt>
                <c:pt idx="714">
                  <c:v>8.2695000000000007</c:v>
                </c:pt>
                <c:pt idx="715">
                  <c:v>8.2695000000000007</c:v>
                </c:pt>
                <c:pt idx="716">
                  <c:v>8.2690000000000001</c:v>
                </c:pt>
                <c:pt idx="717">
                  <c:v>8.2690000000000001</c:v>
                </c:pt>
                <c:pt idx="718">
                  <c:v>8.2705000000000002</c:v>
                </c:pt>
                <c:pt idx="719">
                  <c:v>8.2690000000000001</c:v>
                </c:pt>
                <c:pt idx="720">
                  <c:v>8.2680000000000007</c:v>
                </c:pt>
                <c:pt idx="721">
                  <c:v>8.2680000000000007</c:v>
                </c:pt>
                <c:pt idx="722">
                  <c:v>8.2690000000000001</c:v>
                </c:pt>
                <c:pt idx="723">
                  <c:v>8.2680000000000007</c:v>
                </c:pt>
                <c:pt idx="724">
                  <c:v>8.266</c:v>
                </c:pt>
                <c:pt idx="725">
                  <c:v>8.2669999999999995</c:v>
                </c:pt>
                <c:pt idx="726">
                  <c:v>8.2690000000000001</c:v>
                </c:pt>
                <c:pt idx="727">
                  <c:v>8.2680000000000007</c:v>
                </c:pt>
                <c:pt idx="728">
                  <c:v>8.2675000000000001</c:v>
                </c:pt>
                <c:pt idx="729">
                  <c:v>8.2684999999999995</c:v>
                </c:pt>
                <c:pt idx="730">
                  <c:v>8.2705000000000002</c:v>
                </c:pt>
                <c:pt idx="731">
                  <c:v>8.2695000000000007</c:v>
                </c:pt>
                <c:pt idx="732">
                  <c:v>8.2680000000000007</c:v>
                </c:pt>
                <c:pt idx="733">
                  <c:v>8.2684999999999995</c:v>
                </c:pt>
                <c:pt idx="734">
                  <c:v>8.2684999999999995</c:v>
                </c:pt>
                <c:pt idx="735">
                  <c:v>8.2675000000000001</c:v>
                </c:pt>
                <c:pt idx="736">
                  <c:v>8.2654999999999994</c:v>
                </c:pt>
                <c:pt idx="737">
                  <c:v>8.266</c:v>
                </c:pt>
                <c:pt idx="738">
                  <c:v>8.2675000000000001</c:v>
                </c:pt>
                <c:pt idx="739">
                  <c:v>8.2669999999999995</c:v>
                </c:pt>
                <c:pt idx="740">
                  <c:v>8.2654999999999994</c:v>
                </c:pt>
                <c:pt idx="741">
                  <c:v>8.2669999999999995</c:v>
                </c:pt>
                <c:pt idx="742">
                  <c:v>8.2695000000000007</c:v>
                </c:pt>
                <c:pt idx="743">
                  <c:v>8.2680000000000007</c:v>
                </c:pt>
                <c:pt idx="744">
                  <c:v>8.266</c:v>
                </c:pt>
                <c:pt idx="745">
                  <c:v>8.2690000000000001</c:v>
                </c:pt>
                <c:pt idx="746">
                  <c:v>8.2675000000000001</c:v>
                </c:pt>
                <c:pt idx="747">
                  <c:v>8.2669999999999995</c:v>
                </c:pt>
                <c:pt idx="748">
                  <c:v>8.2650000000000006</c:v>
                </c:pt>
                <c:pt idx="749">
                  <c:v>8.266</c:v>
                </c:pt>
                <c:pt idx="750">
                  <c:v>8.2680000000000007</c:v>
                </c:pt>
                <c:pt idx="751">
                  <c:v>8.2665000000000006</c:v>
                </c:pt>
                <c:pt idx="752">
                  <c:v>8.2669999999999995</c:v>
                </c:pt>
                <c:pt idx="753">
                  <c:v>8.2675000000000001</c:v>
                </c:pt>
                <c:pt idx="754">
                  <c:v>8.2684999999999995</c:v>
                </c:pt>
                <c:pt idx="755">
                  <c:v>8.2669999999999995</c:v>
                </c:pt>
                <c:pt idx="756">
                  <c:v>8.2665000000000006</c:v>
                </c:pt>
                <c:pt idx="757">
                  <c:v>8.2675000000000001</c:v>
                </c:pt>
                <c:pt idx="758">
                  <c:v>8.2680000000000007</c:v>
                </c:pt>
                <c:pt idx="759">
                  <c:v>8.2675000000000001</c:v>
                </c:pt>
                <c:pt idx="760">
                  <c:v>8.266</c:v>
                </c:pt>
                <c:pt idx="761">
                  <c:v>8.2675000000000001</c:v>
                </c:pt>
                <c:pt idx="762">
                  <c:v>8.2690000000000001</c:v>
                </c:pt>
                <c:pt idx="763">
                  <c:v>8.2675000000000001</c:v>
                </c:pt>
                <c:pt idx="764">
                  <c:v>8.2675000000000001</c:v>
                </c:pt>
                <c:pt idx="765">
                  <c:v>8.2690000000000001</c:v>
                </c:pt>
                <c:pt idx="766">
                  <c:v>8.2714999999999996</c:v>
                </c:pt>
                <c:pt idx="767">
                  <c:v>8.2695000000000007</c:v>
                </c:pt>
                <c:pt idx="768">
                  <c:v>8.2680000000000007</c:v>
                </c:pt>
                <c:pt idx="769">
                  <c:v>8.2705000000000002</c:v>
                </c:pt>
                <c:pt idx="770">
                  <c:v>8.27</c:v>
                </c:pt>
                <c:pt idx="771">
                  <c:v>8.2675000000000001</c:v>
                </c:pt>
                <c:pt idx="772">
                  <c:v>8.2675000000000001</c:v>
                </c:pt>
                <c:pt idx="773">
                  <c:v>8.2695000000000007</c:v>
                </c:pt>
                <c:pt idx="774">
                  <c:v>8.2695000000000007</c:v>
                </c:pt>
                <c:pt idx="775">
                  <c:v>8.2680000000000007</c:v>
                </c:pt>
                <c:pt idx="776">
                  <c:v>8.27</c:v>
                </c:pt>
                <c:pt idx="777">
                  <c:v>8.2720000000000002</c:v>
                </c:pt>
                <c:pt idx="778">
                  <c:v>8.2695000000000007</c:v>
                </c:pt>
                <c:pt idx="779">
                  <c:v>8.2680000000000007</c:v>
                </c:pt>
                <c:pt idx="780">
                  <c:v>8.2680000000000007</c:v>
                </c:pt>
                <c:pt idx="781">
                  <c:v>8.2695000000000007</c:v>
                </c:pt>
                <c:pt idx="782">
                  <c:v>8.27</c:v>
                </c:pt>
                <c:pt idx="783">
                  <c:v>8.2675000000000001</c:v>
                </c:pt>
                <c:pt idx="784">
                  <c:v>8.2680000000000007</c:v>
                </c:pt>
                <c:pt idx="785">
                  <c:v>8.2675000000000001</c:v>
                </c:pt>
                <c:pt idx="786">
                  <c:v>8.2684999999999995</c:v>
                </c:pt>
                <c:pt idx="787">
                  <c:v>8.2669999999999995</c:v>
                </c:pt>
                <c:pt idx="788">
                  <c:v>8.2669999999999995</c:v>
                </c:pt>
                <c:pt idx="789">
                  <c:v>8.2695000000000007</c:v>
                </c:pt>
                <c:pt idx="790">
                  <c:v>8.2680000000000007</c:v>
                </c:pt>
                <c:pt idx="791">
                  <c:v>8.2680000000000007</c:v>
                </c:pt>
                <c:pt idx="792">
                  <c:v>8.2665000000000006</c:v>
                </c:pt>
                <c:pt idx="793">
                  <c:v>8.2680000000000007</c:v>
                </c:pt>
                <c:pt idx="794">
                  <c:v>8.2675000000000001</c:v>
                </c:pt>
                <c:pt idx="795">
                  <c:v>8.266</c:v>
                </c:pt>
                <c:pt idx="796">
                  <c:v>8.266</c:v>
                </c:pt>
                <c:pt idx="797">
                  <c:v>8.2695000000000007</c:v>
                </c:pt>
                <c:pt idx="798">
                  <c:v>8.2675000000000001</c:v>
                </c:pt>
                <c:pt idx="799">
                  <c:v>8.2654999999999994</c:v>
                </c:pt>
                <c:pt idx="800">
                  <c:v>8.2645</c:v>
                </c:pt>
                <c:pt idx="801">
                  <c:v>8.2669999999999995</c:v>
                </c:pt>
                <c:pt idx="802">
                  <c:v>8.2665000000000006</c:v>
                </c:pt>
                <c:pt idx="803">
                  <c:v>8.2654999999999994</c:v>
                </c:pt>
                <c:pt idx="804">
                  <c:v>8.2654999999999994</c:v>
                </c:pt>
                <c:pt idx="805">
                  <c:v>8.2675000000000001</c:v>
                </c:pt>
                <c:pt idx="806">
                  <c:v>8.2665000000000006</c:v>
                </c:pt>
                <c:pt idx="807">
                  <c:v>8.2645</c:v>
                </c:pt>
                <c:pt idx="808">
                  <c:v>8.266</c:v>
                </c:pt>
                <c:pt idx="809">
                  <c:v>8.2675000000000001</c:v>
                </c:pt>
                <c:pt idx="810">
                  <c:v>8.2675000000000001</c:v>
                </c:pt>
                <c:pt idx="811">
                  <c:v>8.2650000000000006</c:v>
                </c:pt>
                <c:pt idx="812">
                  <c:v>8.2654999999999994</c:v>
                </c:pt>
                <c:pt idx="813">
                  <c:v>8.2680000000000007</c:v>
                </c:pt>
                <c:pt idx="814">
                  <c:v>8.2680000000000007</c:v>
                </c:pt>
                <c:pt idx="815">
                  <c:v>8.2665000000000006</c:v>
                </c:pt>
                <c:pt idx="816">
                  <c:v>8.2665000000000006</c:v>
                </c:pt>
                <c:pt idx="817">
                  <c:v>8.2695000000000007</c:v>
                </c:pt>
                <c:pt idx="818">
                  <c:v>8.2680000000000007</c:v>
                </c:pt>
                <c:pt idx="819">
                  <c:v>8.2665000000000006</c:v>
                </c:pt>
                <c:pt idx="820">
                  <c:v>8.2654999999999994</c:v>
                </c:pt>
                <c:pt idx="821">
                  <c:v>8.2695000000000007</c:v>
                </c:pt>
                <c:pt idx="822">
                  <c:v>8.2650000000000006</c:v>
                </c:pt>
                <c:pt idx="823">
                  <c:v>8.2680000000000007</c:v>
                </c:pt>
                <c:pt idx="824">
                  <c:v>8.2650000000000006</c:v>
                </c:pt>
                <c:pt idx="825">
                  <c:v>8.2669999999999995</c:v>
                </c:pt>
                <c:pt idx="826">
                  <c:v>8.2665000000000006</c:v>
                </c:pt>
                <c:pt idx="827">
                  <c:v>8.2654999999999994</c:v>
                </c:pt>
                <c:pt idx="828">
                  <c:v>8.2675000000000001</c:v>
                </c:pt>
                <c:pt idx="829">
                  <c:v>8.2695000000000007</c:v>
                </c:pt>
                <c:pt idx="830">
                  <c:v>8.2680000000000007</c:v>
                </c:pt>
                <c:pt idx="831">
                  <c:v>8.2665000000000006</c:v>
                </c:pt>
                <c:pt idx="832">
                  <c:v>8.2669999999999995</c:v>
                </c:pt>
                <c:pt idx="833">
                  <c:v>8.2714999999999996</c:v>
                </c:pt>
                <c:pt idx="834">
                  <c:v>8.2665000000000006</c:v>
                </c:pt>
                <c:pt idx="835">
                  <c:v>8.2639999999999993</c:v>
                </c:pt>
                <c:pt idx="836">
                  <c:v>8.2650000000000006</c:v>
                </c:pt>
                <c:pt idx="837">
                  <c:v>8.266</c:v>
                </c:pt>
                <c:pt idx="838">
                  <c:v>8.266</c:v>
                </c:pt>
                <c:pt idx="839">
                  <c:v>8.2645</c:v>
                </c:pt>
                <c:pt idx="840">
                  <c:v>8.2684999999999995</c:v>
                </c:pt>
                <c:pt idx="841">
                  <c:v>8.2680000000000007</c:v>
                </c:pt>
                <c:pt idx="842">
                  <c:v>8.2639999999999993</c:v>
                </c:pt>
                <c:pt idx="843">
                  <c:v>8.2629999999999999</c:v>
                </c:pt>
                <c:pt idx="844">
                  <c:v>8.2665000000000006</c:v>
                </c:pt>
                <c:pt idx="845">
                  <c:v>8.2665000000000006</c:v>
                </c:pt>
                <c:pt idx="846">
                  <c:v>8.2650000000000006</c:v>
                </c:pt>
                <c:pt idx="847">
                  <c:v>8.266</c:v>
                </c:pt>
                <c:pt idx="848">
                  <c:v>8.2665000000000006</c:v>
                </c:pt>
                <c:pt idx="849">
                  <c:v>8.266</c:v>
                </c:pt>
                <c:pt idx="850">
                  <c:v>8.2645</c:v>
                </c:pt>
                <c:pt idx="851">
                  <c:v>8.2629999999999999</c:v>
                </c:pt>
                <c:pt idx="852">
                  <c:v>8.2639999999999993</c:v>
                </c:pt>
                <c:pt idx="853">
                  <c:v>8.2650000000000006</c:v>
                </c:pt>
                <c:pt idx="854">
                  <c:v>8.2635000000000005</c:v>
                </c:pt>
                <c:pt idx="855">
                  <c:v>8.2629999999999999</c:v>
                </c:pt>
                <c:pt idx="856">
                  <c:v>8.2639999999999993</c:v>
                </c:pt>
                <c:pt idx="857">
                  <c:v>8.2639999999999993</c:v>
                </c:pt>
                <c:pt idx="858">
                  <c:v>8.2624999999999993</c:v>
                </c:pt>
                <c:pt idx="859">
                  <c:v>8.2614999999999998</c:v>
                </c:pt>
                <c:pt idx="860">
                  <c:v>8.2650000000000006</c:v>
                </c:pt>
                <c:pt idx="861">
                  <c:v>8.2650000000000006</c:v>
                </c:pt>
                <c:pt idx="862">
                  <c:v>8.2650000000000006</c:v>
                </c:pt>
                <c:pt idx="863">
                  <c:v>8.2639999999999993</c:v>
                </c:pt>
                <c:pt idx="864">
                  <c:v>8.2665000000000006</c:v>
                </c:pt>
                <c:pt idx="865">
                  <c:v>8.266</c:v>
                </c:pt>
                <c:pt idx="866">
                  <c:v>8.2629999999999999</c:v>
                </c:pt>
                <c:pt idx="867">
                  <c:v>8.2629999999999999</c:v>
                </c:pt>
                <c:pt idx="868">
                  <c:v>8.2645</c:v>
                </c:pt>
                <c:pt idx="869">
                  <c:v>8.2650000000000006</c:v>
                </c:pt>
                <c:pt idx="870">
                  <c:v>8.266</c:v>
                </c:pt>
                <c:pt idx="871">
                  <c:v>8.2629999999999999</c:v>
                </c:pt>
                <c:pt idx="872">
                  <c:v>8.2650000000000006</c:v>
                </c:pt>
                <c:pt idx="873">
                  <c:v>8.2650000000000006</c:v>
                </c:pt>
                <c:pt idx="874">
                  <c:v>8.2635000000000005</c:v>
                </c:pt>
                <c:pt idx="875">
                  <c:v>8.2639999999999993</c:v>
                </c:pt>
                <c:pt idx="876">
                  <c:v>8.2665000000000006</c:v>
                </c:pt>
                <c:pt idx="877">
                  <c:v>8.2665000000000006</c:v>
                </c:pt>
                <c:pt idx="878">
                  <c:v>8.266</c:v>
                </c:pt>
                <c:pt idx="879">
                  <c:v>8.2665000000000006</c:v>
                </c:pt>
                <c:pt idx="880">
                  <c:v>8.2675000000000001</c:v>
                </c:pt>
                <c:pt idx="881">
                  <c:v>8.266</c:v>
                </c:pt>
                <c:pt idx="882">
                  <c:v>8.2650000000000006</c:v>
                </c:pt>
                <c:pt idx="883">
                  <c:v>8.2645</c:v>
                </c:pt>
                <c:pt idx="884">
                  <c:v>8.2669999999999995</c:v>
                </c:pt>
                <c:pt idx="885">
                  <c:v>8.2650000000000006</c:v>
                </c:pt>
                <c:pt idx="886">
                  <c:v>8.2650000000000006</c:v>
                </c:pt>
                <c:pt idx="887">
                  <c:v>8.2654999999999994</c:v>
                </c:pt>
                <c:pt idx="888">
                  <c:v>8.2680000000000007</c:v>
                </c:pt>
                <c:pt idx="889">
                  <c:v>8.2675000000000001</c:v>
                </c:pt>
                <c:pt idx="890">
                  <c:v>8.2654999999999994</c:v>
                </c:pt>
                <c:pt idx="891">
                  <c:v>8.2650000000000006</c:v>
                </c:pt>
                <c:pt idx="892">
                  <c:v>8.2665000000000006</c:v>
                </c:pt>
                <c:pt idx="893">
                  <c:v>8.266</c:v>
                </c:pt>
                <c:pt idx="894">
                  <c:v>8.2639999999999993</c:v>
                </c:pt>
                <c:pt idx="895">
                  <c:v>8.2650000000000006</c:v>
                </c:pt>
                <c:pt idx="896">
                  <c:v>8.2665000000000006</c:v>
                </c:pt>
                <c:pt idx="897">
                  <c:v>8.2650000000000006</c:v>
                </c:pt>
                <c:pt idx="898">
                  <c:v>8.2629999999999999</c:v>
                </c:pt>
                <c:pt idx="899">
                  <c:v>8.2635000000000005</c:v>
                </c:pt>
                <c:pt idx="900">
                  <c:v>8.266</c:v>
                </c:pt>
                <c:pt idx="901">
                  <c:v>8.2654999999999994</c:v>
                </c:pt>
                <c:pt idx="902">
                  <c:v>8.2650000000000006</c:v>
                </c:pt>
                <c:pt idx="903">
                  <c:v>8.2650000000000006</c:v>
                </c:pt>
                <c:pt idx="904">
                  <c:v>8.2665000000000006</c:v>
                </c:pt>
                <c:pt idx="905">
                  <c:v>8.2650000000000006</c:v>
                </c:pt>
                <c:pt idx="906">
                  <c:v>8.2629999999999999</c:v>
                </c:pt>
                <c:pt idx="907">
                  <c:v>8.2629999999999999</c:v>
                </c:pt>
                <c:pt idx="908">
                  <c:v>8.2645</c:v>
                </c:pt>
                <c:pt idx="909">
                  <c:v>8.2635000000000005</c:v>
                </c:pt>
                <c:pt idx="910">
                  <c:v>8.2624999999999993</c:v>
                </c:pt>
                <c:pt idx="911">
                  <c:v>8.2635000000000005</c:v>
                </c:pt>
                <c:pt idx="912">
                  <c:v>8.2654999999999994</c:v>
                </c:pt>
                <c:pt idx="913">
                  <c:v>8.2650000000000006</c:v>
                </c:pt>
                <c:pt idx="914">
                  <c:v>8.266</c:v>
                </c:pt>
                <c:pt idx="915">
                  <c:v>8.27</c:v>
                </c:pt>
                <c:pt idx="916">
                  <c:v>8.2695000000000007</c:v>
                </c:pt>
                <c:pt idx="917">
                  <c:v>8.2669999999999995</c:v>
                </c:pt>
                <c:pt idx="918">
                  <c:v>8.2669999999999995</c:v>
                </c:pt>
                <c:pt idx="919">
                  <c:v>8.2675000000000001</c:v>
                </c:pt>
                <c:pt idx="920">
                  <c:v>8.2684999999999995</c:v>
                </c:pt>
                <c:pt idx="921">
                  <c:v>8.2675000000000001</c:v>
                </c:pt>
                <c:pt idx="922">
                  <c:v>8.2665000000000006</c:v>
                </c:pt>
                <c:pt idx="923">
                  <c:v>8.2675000000000001</c:v>
                </c:pt>
                <c:pt idx="924">
                  <c:v>8.2684999999999995</c:v>
                </c:pt>
                <c:pt idx="925">
                  <c:v>8.2665000000000006</c:v>
                </c:pt>
                <c:pt idx="926">
                  <c:v>8.2684999999999995</c:v>
                </c:pt>
                <c:pt idx="927">
                  <c:v>8.2710000000000008</c:v>
                </c:pt>
                <c:pt idx="928">
                  <c:v>8.2714999999999996</c:v>
                </c:pt>
                <c:pt idx="929">
                  <c:v>8.2695000000000007</c:v>
                </c:pt>
                <c:pt idx="930">
                  <c:v>8.2680000000000007</c:v>
                </c:pt>
                <c:pt idx="931">
                  <c:v>8.2690000000000001</c:v>
                </c:pt>
                <c:pt idx="932">
                  <c:v>8.2669999999999995</c:v>
                </c:pt>
                <c:pt idx="933">
                  <c:v>8.2650000000000006</c:v>
                </c:pt>
                <c:pt idx="934">
                  <c:v>8.2645</c:v>
                </c:pt>
                <c:pt idx="935">
                  <c:v>8.2675000000000001</c:v>
                </c:pt>
                <c:pt idx="936">
                  <c:v>8.2735000000000003</c:v>
                </c:pt>
                <c:pt idx="937">
                  <c:v>8.2639999999999993</c:v>
                </c:pt>
                <c:pt idx="938">
                  <c:v>8.266</c:v>
                </c:pt>
                <c:pt idx="939">
                  <c:v>8.2669999999999995</c:v>
                </c:pt>
                <c:pt idx="940">
                  <c:v>8.2669999999999995</c:v>
                </c:pt>
                <c:pt idx="941">
                  <c:v>8.2639999999999993</c:v>
                </c:pt>
                <c:pt idx="942">
                  <c:v>8.2639999999999993</c:v>
                </c:pt>
                <c:pt idx="943">
                  <c:v>8.266</c:v>
                </c:pt>
                <c:pt idx="944">
                  <c:v>8.2654999999999994</c:v>
                </c:pt>
                <c:pt idx="945">
                  <c:v>8.2639999999999993</c:v>
                </c:pt>
                <c:pt idx="946">
                  <c:v>8.2639999999999993</c:v>
                </c:pt>
                <c:pt idx="947">
                  <c:v>8.2665000000000006</c:v>
                </c:pt>
                <c:pt idx="948">
                  <c:v>8.2665000000000006</c:v>
                </c:pt>
                <c:pt idx="949">
                  <c:v>8.2654999999999994</c:v>
                </c:pt>
                <c:pt idx="950">
                  <c:v>8.266</c:v>
                </c:pt>
                <c:pt idx="951">
                  <c:v>8.2669999999999995</c:v>
                </c:pt>
                <c:pt idx="952">
                  <c:v>8.2669999999999995</c:v>
                </c:pt>
                <c:pt idx="953">
                  <c:v>8.2654999999999994</c:v>
                </c:pt>
                <c:pt idx="954">
                  <c:v>8.2635000000000005</c:v>
                </c:pt>
                <c:pt idx="955">
                  <c:v>8.2645</c:v>
                </c:pt>
                <c:pt idx="956">
                  <c:v>8.2645</c:v>
                </c:pt>
                <c:pt idx="957">
                  <c:v>8.2639999999999993</c:v>
                </c:pt>
                <c:pt idx="958">
                  <c:v>8.2635000000000005</c:v>
                </c:pt>
                <c:pt idx="959">
                  <c:v>8.2654999999999994</c:v>
                </c:pt>
                <c:pt idx="960">
                  <c:v>8.2665000000000006</c:v>
                </c:pt>
                <c:pt idx="961">
                  <c:v>8.2650000000000006</c:v>
                </c:pt>
                <c:pt idx="962">
                  <c:v>8.2654999999999994</c:v>
                </c:pt>
                <c:pt idx="963">
                  <c:v>8.2675000000000001</c:v>
                </c:pt>
                <c:pt idx="964">
                  <c:v>8.2669999999999995</c:v>
                </c:pt>
                <c:pt idx="965">
                  <c:v>8.2650000000000006</c:v>
                </c:pt>
                <c:pt idx="966">
                  <c:v>8.266</c:v>
                </c:pt>
                <c:pt idx="967">
                  <c:v>8.2669999999999995</c:v>
                </c:pt>
                <c:pt idx="968">
                  <c:v>8.2654999999999994</c:v>
                </c:pt>
                <c:pt idx="969">
                  <c:v>8.2639999999999993</c:v>
                </c:pt>
                <c:pt idx="970">
                  <c:v>8.2639999999999993</c:v>
                </c:pt>
                <c:pt idx="971">
                  <c:v>8.266</c:v>
                </c:pt>
                <c:pt idx="972">
                  <c:v>8.266</c:v>
                </c:pt>
                <c:pt idx="973">
                  <c:v>8.2650000000000006</c:v>
                </c:pt>
                <c:pt idx="974">
                  <c:v>8.266</c:v>
                </c:pt>
                <c:pt idx="975">
                  <c:v>8.2684999999999995</c:v>
                </c:pt>
                <c:pt idx="976">
                  <c:v>8.2675000000000001</c:v>
                </c:pt>
                <c:pt idx="977">
                  <c:v>8.2645</c:v>
                </c:pt>
                <c:pt idx="978">
                  <c:v>8.2665000000000006</c:v>
                </c:pt>
                <c:pt idx="979">
                  <c:v>8.2695000000000007</c:v>
                </c:pt>
                <c:pt idx="980">
                  <c:v>8.2665000000000006</c:v>
                </c:pt>
                <c:pt idx="981">
                  <c:v>8.2650000000000006</c:v>
                </c:pt>
                <c:pt idx="982">
                  <c:v>8.2654999999999994</c:v>
                </c:pt>
                <c:pt idx="983">
                  <c:v>8.2665000000000006</c:v>
                </c:pt>
                <c:pt idx="984">
                  <c:v>8.2654999999999994</c:v>
                </c:pt>
                <c:pt idx="985">
                  <c:v>8.2650000000000006</c:v>
                </c:pt>
                <c:pt idx="986">
                  <c:v>8.266</c:v>
                </c:pt>
                <c:pt idx="987">
                  <c:v>8.2675000000000001</c:v>
                </c:pt>
                <c:pt idx="988">
                  <c:v>8.2665000000000006</c:v>
                </c:pt>
                <c:pt idx="989">
                  <c:v>8.266</c:v>
                </c:pt>
                <c:pt idx="990">
                  <c:v>8.2675000000000001</c:v>
                </c:pt>
                <c:pt idx="991">
                  <c:v>8.2695000000000007</c:v>
                </c:pt>
                <c:pt idx="992">
                  <c:v>8.2665000000000006</c:v>
                </c:pt>
                <c:pt idx="993">
                  <c:v>8.2665000000000006</c:v>
                </c:pt>
                <c:pt idx="994">
                  <c:v>8.2675000000000001</c:v>
                </c:pt>
                <c:pt idx="995">
                  <c:v>8.2690000000000001</c:v>
                </c:pt>
                <c:pt idx="996">
                  <c:v>8.2669999999999995</c:v>
                </c:pt>
                <c:pt idx="997">
                  <c:v>8.2669999999999995</c:v>
                </c:pt>
                <c:pt idx="998">
                  <c:v>8.2680000000000007</c:v>
                </c:pt>
                <c:pt idx="999">
                  <c:v>8.2695000000000007</c:v>
                </c:pt>
                <c:pt idx="1000">
                  <c:v>8.2669999999999995</c:v>
                </c:pt>
                <c:pt idx="1001">
                  <c:v>8.2669999999999995</c:v>
                </c:pt>
                <c:pt idx="1002">
                  <c:v>8.266</c:v>
                </c:pt>
                <c:pt idx="1003">
                  <c:v>8.2680000000000007</c:v>
                </c:pt>
                <c:pt idx="1004">
                  <c:v>8.2669999999999995</c:v>
                </c:pt>
                <c:pt idx="1005">
                  <c:v>8.2650000000000006</c:v>
                </c:pt>
                <c:pt idx="1006">
                  <c:v>8.266</c:v>
                </c:pt>
                <c:pt idx="1007">
                  <c:v>8.2665000000000006</c:v>
                </c:pt>
                <c:pt idx="1008">
                  <c:v>8.2645</c:v>
                </c:pt>
                <c:pt idx="1009">
                  <c:v>8.2639999999999993</c:v>
                </c:pt>
                <c:pt idx="1010">
                  <c:v>8.2654999999999994</c:v>
                </c:pt>
                <c:pt idx="1011">
                  <c:v>8.2680000000000007</c:v>
                </c:pt>
                <c:pt idx="1012">
                  <c:v>8.266</c:v>
                </c:pt>
                <c:pt idx="1013">
                  <c:v>8.2654999999999994</c:v>
                </c:pt>
                <c:pt idx="1014">
                  <c:v>8.2665000000000006</c:v>
                </c:pt>
                <c:pt idx="1015">
                  <c:v>8.2675000000000001</c:v>
                </c:pt>
                <c:pt idx="1016">
                  <c:v>8.2654999999999994</c:v>
                </c:pt>
                <c:pt idx="1017">
                  <c:v>8.2645</c:v>
                </c:pt>
                <c:pt idx="1018">
                  <c:v>8.2654999999999994</c:v>
                </c:pt>
                <c:pt idx="1019">
                  <c:v>8.2665000000000006</c:v>
                </c:pt>
                <c:pt idx="1020">
                  <c:v>8.2639999999999993</c:v>
                </c:pt>
                <c:pt idx="1021">
                  <c:v>8.2635000000000005</c:v>
                </c:pt>
                <c:pt idx="1022">
                  <c:v>8.2654999999999994</c:v>
                </c:pt>
                <c:pt idx="1023">
                  <c:v>8.2665000000000006</c:v>
                </c:pt>
                <c:pt idx="1024">
                  <c:v>8.2645</c:v>
                </c:pt>
                <c:pt idx="1025">
                  <c:v>8.2639999999999993</c:v>
                </c:pt>
                <c:pt idx="1026">
                  <c:v>8.266</c:v>
                </c:pt>
                <c:pt idx="1027">
                  <c:v>8.2665000000000006</c:v>
                </c:pt>
                <c:pt idx="1028">
                  <c:v>8.2639999999999993</c:v>
                </c:pt>
                <c:pt idx="1029">
                  <c:v>8.2645</c:v>
                </c:pt>
                <c:pt idx="1030">
                  <c:v>8.2650000000000006</c:v>
                </c:pt>
                <c:pt idx="1031">
                  <c:v>8.2650000000000006</c:v>
                </c:pt>
                <c:pt idx="1032">
                  <c:v>8.2665000000000006</c:v>
                </c:pt>
                <c:pt idx="1033">
                  <c:v>8.2635000000000005</c:v>
                </c:pt>
                <c:pt idx="1034">
                  <c:v>8.2654999999999994</c:v>
                </c:pt>
                <c:pt idx="1035">
                  <c:v>8.2639999999999993</c:v>
                </c:pt>
                <c:pt idx="1036">
                  <c:v>8.2624999999999993</c:v>
                </c:pt>
                <c:pt idx="1037">
                  <c:v>8.2624999999999993</c:v>
                </c:pt>
                <c:pt idx="1038">
                  <c:v>8.2654999999999994</c:v>
                </c:pt>
                <c:pt idx="1039">
                  <c:v>8.2654999999999994</c:v>
                </c:pt>
                <c:pt idx="1040">
                  <c:v>8.2645</c:v>
                </c:pt>
                <c:pt idx="1041">
                  <c:v>8.2650000000000006</c:v>
                </c:pt>
                <c:pt idx="1042">
                  <c:v>8.2669999999999995</c:v>
                </c:pt>
                <c:pt idx="1043">
                  <c:v>8.2669999999999995</c:v>
                </c:pt>
                <c:pt idx="1044">
                  <c:v>8.2665000000000006</c:v>
                </c:pt>
                <c:pt idx="1045">
                  <c:v>8.266</c:v>
                </c:pt>
                <c:pt idx="1046">
                  <c:v>8.2680000000000007</c:v>
                </c:pt>
                <c:pt idx="1047">
                  <c:v>8.2669999999999995</c:v>
                </c:pt>
                <c:pt idx="1048">
                  <c:v>8.2654999999999994</c:v>
                </c:pt>
                <c:pt idx="1049">
                  <c:v>8.2654999999999994</c:v>
                </c:pt>
                <c:pt idx="1050">
                  <c:v>8.2680000000000007</c:v>
                </c:pt>
                <c:pt idx="1051">
                  <c:v>8.2665000000000006</c:v>
                </c:pt>
                <c:pt idx="1052">
                  <c:v>8.2654999999999994</c:v>
                </c:pt>
                <c:pt idx="1053">
                  <c:v>8.2665000000000006</c:v>
                </c:pt>
                <c:pt idx="1054">
                  <c:v>8.2675000000000001</c:v>
                </c:pt>
                <c:pt idx="1055">
                  <c:v>8.2654999999999994</c:v>
                </c:pt>
                <c:pt idx="1056">
                  <c:v>8.2639999999999993</c:v>
                </c:pt>
                <c:pt idx="1057">
                  <c:v>8.2639999999999993</c:v>
                </c:pt>
                <c:pt idx="1058">
                  <c:v>8.266</c:v>
                </c:pt>
                <c:pt idx="1059">
                  <c:v>8.2645</c:v>
                </c:pt>
                <c:pt idx="1060">
                  <c:v>8.2639999999999993</c:v>
                </c:pt>
                <c:pt idx="1061">
                  <c:v>8.2645</c:v>
                </c:pt>
                <c:pt idx="1062">
                  <c:v>8.2665000000000006</c:v>
                </c:pt>
                <c:pt idx="1063">
                  <c:v>8.2654999999999994</c:v>
                </c:pt>
                <c:pt idx="1064">
                  <c:v>8.2645</c:v>
                </c:pt>
                <c:pt idx="1065">
                  <c:v>8.2650000000000006</c:v>
                </c:pt>
                <c:pt idx="1066">
                  <c:v>8.2680000000000007</c:v>
                </c:pt>
                <c:pt idx="1067">
                  <c:v>8.2645</c:v>
                </c:pt>
                <c:pt idx="1068">
                  <c:v>8.2639999999999993</c:v>
                </c:pt>
                <c:pt idx="1069">
                  <c:v>8.2650000000000006</c:v>
                </c:pt>
                <c:pt idx="1070">
                  <c:v>8.2654999999999994</c:v>
                </c:pt>
                <c:pt idx="1071">
                  <c:v>8.2654999999999994</c:v>
                </c:pt>
                <c:pt idx="1072">
                  <c:v>8.2650000000000006</c:v>
                </c:pt>
                <c:pt idx="1073">
                  <c:v>8.2654999999999994</c:v>
                </c:pt>
                <c:pt idx="1074">
                  <c:v>8.2675000000000001</c:v>
                </c:pt>
                <c:pt idx="1075">
                  <c:v>8.266</c:v>
                </c:pt>
                <c:pt idx="1076">
                  <c:v>8.2665000000000006</c:v>
                </c:pt>
                <c:pt idx="1077">
                  <c:v>8.2675000000000001</c:v>
                </c:pt>
                <c:pt idx="1078">
                  <c:v>8.2669999999999995</c:v>
                </c:pt>
                <c:pt idx="1079">
                  <c:v>8.2645</c:v>
                </c:pt>
                <c:pt idx="1080">
                  <c:v>8.2620000000000005</c:v>
                </c:pt>
                <c:pt idx="1081">
                  <c:v>8.2645</c:v>
                </c:pt>
                <c:pt idx="1082">
                  <c:v>8.2654999999999994</c:v>
                </c:pt>
                <c:pt idx="1083">
                  <c:v>8.2654999999999994</c:v>
                </c:pt>
                <c:pt idx="1084">
                  <c:v>8.2635000000000005</c:v>
                </c:pt>
                <c:pt idx="1085">
                  <c:v>8.2650000000000006</c:v>
                </c:pt>
                <c:pt idx="1086">
                  <c:v>8.2654999999999994</c:v>
                </c:pt>
                <c:pt idx="1087">
                  <c:v>8.2639999999999993</c:v>
                </c:pt>
                <c:pt idx="1088">
                  <c:v>8.2629999999999999</c:v>
                </c:pt>
                <c:pt idx="1089">
                  <c:v>8.2635000000000005</c:v>
                </c:pt>
                <c:pt idx="1090">
                  <c:v>8.2645</c:v>
                </c:pt>
                <c:pt idx="1091">
                  <c:v>8.2624999999999993</c:v>
                </c:pt>
                <c:pt idx="1092">
                  <c:v>8.2635000000000005</c:v>
                </c:pt>
                <c:pt idx="1093">
                  <c:v>8.2654999999999994</c:v>
                </c:pt>
                <c:pt idx="1094">
                  <c:v>8.2654999999999994</c:v>
                </c:pt>
                <c:pt idx="1095">
                  <c:v>8.2654999999999994</c:v>
                </c:pt>
                <c:pt idx="1096">
                  <c:v>8.2639999999999993</c:v>
                </c:pt>
                <c:pt idx="1097">
                  <c:v>8.2665000000000006</c:v>
                </c:pt>
                <c:pt idx="1098">
                  <c:v>8.2654999999999994</c:v>
                </c:pt>
                <c:pt idx="1099">
                  <c:v>8.2639999999999993</c:v>
                </c:pt>
                <c:pt idx="1100">
                  <c:v>8.2639999999999993</c:v>
                </c:pt>
                <c:pt idx="1101">
                  <c:v>8.2654999999999994</c:v>
                </c:pt>
                <c:pt idx="1102">
                  <c:v>8.2669999999999995</c:v>
                </c:pt>
                <c:pt idx="1103">
                  <c:v>8.2650000000000006</c:v>
                </c:pt>
                <c:pt idx="1104">
                  <c:v>8.2650000000000006</c:v>
                </c:pt>
                <c:pt idx="1105">
                  <c:v>8.266</c:v>
                </c:pt>
                <c:pt idx="1106">
                  <c:v>8.2654999999999994</c:v>
                </c:pt>
                <c:pt idx="1107">
                  <c:v>8.2635000000000005</c:v>
                </c:pt>
                <c:pt idx="1108">
                  <c:v>8.2629999999999999</c:v>
                </c:pt>
                <c:pt idx="1109">
                  <c:v>8.2650000000000006</c:v>
                </c:pt>
                <c:pt idx="1110">
                  <c:v>8.2650000000000006</c:v>
                </c:pt>
                <c:pt idx="1111">
                  <c:v>8.2635000000000005</c:v>
                </c:pt>
                <c:pt idx="1112">
                  <c:v>8.2629999999999999</c:v>
                </c:pt>
                <c:pt idx="1113">
                  <c:v>8.2654999999999994</c:v>
                </c:pt>
                <c:pt idx="1114">
                  <c:v>8.2665000000000006</c:v>
                </c:pt>
                <c:pt idx="1115">
                  <c:v>8.2639999999999993</c:v>
                </c:pt>
                <c:pt idx="1116">
                  <c:v>8.2635000000000005</c:v>
                </c:pt>
                <c:pt idx="1117">
                  <c:v>8.2645</c:v>
                </c:pt>
                <c:pt idx="1118">
                  <c:v>8.2639999999999993</c:v>
                </c:pt>
                <c:pt idx="1119">
                  <c:v>8.2620000000000005</c:v>
                </c:pt>
                <c:pt idx="1120">
                  <c:v>8.2609999999999992</c:v>
                </c:pt>
                <c:pt idx="1121">
                  <c:v>8.2635000000000005</c:v>
                </c:pt>
                <c:pt idx="1122">
                  <c:v>8.2639999999999993</c:v>
                </c:pt>
                <c:pt idx="1123">
                  <c:v>8.2620000000000005</c:v>
                </c:pt>
                <c:pt idx="1124">
                  <c:v>8.2624999999999993</c:v>
                </c:pt>
                <c:pt idx="1125">
                  <c:v>8.2645</c:v>
                </c:pt>
                <c:pt idx="1126">
                  <c:v>8.2650000000000006</c:v>
                </c:pt>
                <c:pt idx="1127">
                  <c:v>8.2624999999999993</c:v>
                </c:pt>
                <c:pt idx="1128">
                  <c:v>8.2635000000000005</c:v>
                </c:pt>
                <c:pt idx="1129">
                  <c:v>8.2654999999999994</c:v>
                </c:pt>
                <c:pt idx="1130">
                  <c:v>8.2635000000000005</c:v>
                </c:pt>
                <c:pt idx="1131">
                  <c:v>8.2620000000000005</c:v>
                </c:pt>
                <c:pt idx="1132">
                  <c:v>8.2609999999999992</c:v>
                </c:pt>
                <c:pt idx="1133">
                  <c:v>8.2624999999999993</c:v>
                </c:pt>
                <c:pt idx="1134">
                  <c:v>8.2624999999999993</c:v>
                </c:pt>
                <c:pt idx="1135">
                  <c:v>8.2605000000000004</c:v>
                </c:pt>
                <c:pt idx="1136">
                  <c:v>8.2629999999999999</c:v>
                </c:pt>
                <c:pt idx="1137">
                  <c:v>8.2645</c:v>
                </c:pt>
                <c:pt idx="1138">
                  <c:v>8.2639999999999993</c:v>
                </c:pt>
                <c:pt idx="1139">
                  <c:v>8.2624999999999993</c:v>
                </c:pt>
                <c:pt idx="1140">
                  <c:v>8.2624999999999993</c:v>
                </c:pt>
                <c:pt idx="1141">
                  <c:v>8.2645</c:v>
                </c:pt>
                <c:pt idx="1142">
                  <c:v>8.2635000000000005</c:v>
                </c:pt>
                <c:pt idx="1143">
                  <c:v>8.2635000000000005</c:v>
                </c:pt>
                <c:pt idx="1144">
                  <c:v>8.2629999999999999</c:v>
                </c:pt>
                <c:pt idx="1145">
                  <c:v>8.2650000000000006</c:v>
                </c:pt>
                <c:pt idx="1146">
                  <c:v>8.2624999999999993</c:v>
                </c:pt>
                <c:pt idx="1147">
                  <c:v>8.2624999999999993</c:v>
                </c:pt>
                <c:pt idx="1148">
                  <c:v>8.2635000000000005</c:v>
                </c:pt>
                <c:pt idx="1149">
                  <c:v>8.2684999999999995</c:v>
                </c:pt>
                <c:pt idx="1150">
                  <c:v>8.2650000000000006</c:v>
                </c:pt>
                <c:pt idx="1151">
                  <c:v>8.2645</c:v>
                </c:pt>
                <c:pt idx="1152">
                  <c:v>8.2675000000000001</c:v>
                </c:pt>
                <c:pt idx="1153">
                  <c:v>8.2650000000000006</c:v>
                </c:pt>
                <c:pt idx="1154">
                  <c:v>8.2635000000000005</c:v>
                </c:pt>
                <c:pt idx="1155">
                  <c:v>8.2639999999999993</c:v>
                </c:pt>
                <c:pt idx="1156">
                  <c:v>8.266</c:v>
                </c:pt>
                <c:pt idx="1157">
                  <c:v>8.2680000000000007</c:v>
                </c:pt>
                <c:pt idx="1158">
                  <c:v>8.2654999999999994</c:v>
                </c:pt>
                <c:pt idx="1159">
                  <c:v>8.2635000000000005</c:v>
                </c:pt>
                <c:pt idx="1160">
                  <c:v>8.266</c:v>
                </c:pt>
                <c:pt idx="1161">
                  <c:v>8.2669999999999995</c:v>
                </c:pt>
                <c:pt idx="1162">
                  <c:v>8.2639999999999993</c:v>
                </c:pt>
                <c:pt idx="1163">
                  <c:v>8.2635000000000005</c:v>
                </c:pt>
                <c:pt idx="1164">
                  <c:v>8.2654999999999994</c:v>
                </c:pt>
                <c:pt idx="1165">
                  <c:v>8.2654999999999994</c:v>
                </c:pt>
                <c:pt idx="1166">
                  <c:v>8.2629999999999999</c:v>
                </c:pt>
                <c:pt idx="1167">
                  <c:v>8.2624999999999993</c:v>
                </c:pt>
                <c:pt idx="1168">
                  <c:v>8.2645</c:v>
                </c:pt>
                <c:pt idx="1169">
                  <c:v>8.2650000000000006</c:v>
                </c:pt>
                <c:pt idx="1170">
                  <c:v>8.2624999999999993</c:v>
                </c:pt>
                <c:pt idx="1171">
                  <c:v>8.2624999999999993</c:v>
                </c:pt>
                <c:pt idx="1172">
                  <c:v>8.2635000000000005</c:v>
                </c:pt>
                <c:pt idx="1173">
                  <c:v>8.2645</c:v>
                </c:pt>
                <c:pt idx="1174">
                  <c:v>8.2614999999999998</c:v>
                </c:pt>
                <c:pt idx="1175">
                  <c:v>8.2605000000000004</c:v>
                </c:pt>
                <c:pt idx="1176">
                  <c:v>8.2624999999999993</c:v>
                </c:pt>
                <c:pt idx="1177">
                  <c:v>8.2675000000000001</c:v>
                </c:pt>
                <c:pt idx="1178">
                  <c:v>8.2629999999999999</c:v>
                </c:pt>
                <c:pt idx="1179">
                  <c:v>8.2620000000000005</c:v>
                </c:pt>
                <c:pt idx="1180">
                  <c:v>8.2639999999999993</c:v>
                </c:pt>
                <c:pt idx="1181">
                  <c:v>8.2650000000000006</c:v>
                </c:pt>
                <c:pt idx="1182">
                  <c:v>8.2624999999999993</c:v>
                </c:pt>
                <c:pt idx="1183">
                  <c:v>8.2629999999999999</c:v>
                </c:pt>
                <c:pt idx="1184">
                  <c:v>8.2635000000000005</c:v>
                </c:pt>
                <c:pt idx="1185">
                  <c:v>8.2635000000000005</c:v>
                </c:pt>
                <c:pt idx="1186">
                  <c:v>8.2624999999999993</c:v>
                </c:pt>
                <c:pt idx="1187">
                  <c:v>8.2620000000000005</c:v>
                </c:pt>
                <c:pt idx="1188">
                  <c:v>8.2645</c:v>
                </c:pt>
                <c:pt idx="1189">
                  <c:v>8.2680000000000007</c:v>
                </c:pt>
                <c:pt idx="1190">
                  <c:v>8.2665000000000006</c:v>
                </c:pt>
                <c:pt idx="1191">
                  <c:v>8.2645</c:v>
                </c:pt>
                <c:pt idx="1192">
                  <c:v>8.2654999999999994</c:v>
                </c:pt>
                <c:pt idx="1193">
                  <c:v>8.2665000000000006</c:v>
                </c:pt>
                <c:pt idx="1194">
                  <c:v>8.2654999999999994</c:v>
                </c:pt>
                <c:pt idx="1195">
                  <c:v>8.2635000000000005</c:v>
                </c:pt>
                <c:pt idx="1196">
                  <c:v>8.2675000000000001</c:v>
                </c:pt>
                <c:pt idx="1197">
                  <c:v>8.2665000000000006</c:v>
                </c:pt>
                <c:pt idx="1198">
                  <c:v>8.2635000000000005</c:v>
                </c:pt>
                <c:pt idx="1199">
                  <c:v>8.2675000000000001</c:v>
                </c:pt>
                <c:pt idx="1200">
                  <c:v>8.2669999999999995</c:v>
                </c:pt>
                <c:pt idx="1201">
                  <c:v>8.2669999999999995</c:v>
                </c:pt>
                <c:pt idx="1202">
                  <c:v>8.2650000000000006</c:v>
                </c:pt>
                <c:pt idx="1203">
                  <c:v>8.2645</c:v>
                </c:pt>
                <c:pt idx="1204">
                  <c:v>8.2665000000000006</c:v>
                </c:pt>
                <c:pt idx="1205">
                  <c:v>8.2654999999999994</c:v>
                </c:pt>
                <c:pt idx="1206">
                  <c:v>8.2645</c:v>
                </c:pt>
                <c:pt idx="1207">
                  <c:v>8.2650000000000006</c:v>
                </c:pt>
                <c:pt idx="1208">
                  <c:v>8.2669999999999995</c:v>
                </c:pt>
                <c:pt idx="1209">
                  <c:v>8.2705000000000002</c:v>
                </c:pt>
                <c:pt idx="1210">
                  <c:v>8.2654999999999994</c:v>
                </c:pt>
                <c:pt idx="1211">
                  <c:v>8.2680000000000007</c:v>
                </c:pt>
                <c:pt idx="1212">
                  <c:v>8.2690000000000001</c:v>
                </c:pt>
                <c:pt idx="1213">
                  <c:v>8.2695000000000007</c:v>
                </c:pt>
                <c:pt idx="1214">
                  <c:v>8.266</c:v>
                </c:pt>
                <c:pt idx="1215">
                  <c:v>8.2654999999999994</c:v>
                </c:pt>
                <c:pt idx="1216">
                  <c:v>8.2669999999999995</c:v>
                </c:pt>
                <c:pt idx="1217">
                  <c:v>8.2654999999999994</c:v>
                </c:pt>
                <c:pt idx="1218">
                  <c:v>8.2665000000000006</c:v>
                </c:pt>
                <c:pt idx="1219">
                  <c:v>8.2645</c:v>
                </c:pt>
                <c:pt idx="1220">
                  <c:v>8.266</c:v>
                </c:pt>
                <c:pt idx="1221">
                  <c:v>8.2650000000000006</c:v>
                </c:pt>
                <c:pt idx="1222">
                  <c:v>8.2645</c:v>
                </c:pt>
                <c:pt idx="1223">
                  <c:v>8.266</c:v>
                </c:pt>
                <c:pt idx="1224">
                  <c:v>8.2680000000000007</c:v>
                </c:pt>
                <c:pt idx="1225">
                  <c:v>8.2665000000000006</c:v>
                </c:pt>
                <c:pt idx="1226">
                  <c:v>8.2645</c:v>
                </c:pt>
                <c:pt idx="1227">
                  <c:v>8.2645</c:v>
                </c:pt>
                <c:pt idx="1228">
                  <c:v>8.2669999999999995</c:v>
                </c:pt>
                <c:pt idx="1229">
                  <c:v>8.266</c:v>
                </c:pt>
                <c:pt idx="1230">
                  <c:v>8.2654999999999994</c:v>
                </c:pt>
                <c:pt idx="1231">
                  <c:v>8.266</c:v>
                </c:pt>
                <c:pt idx="1232">
                  <c:v>8.2680000000000007</c:v>
                </c:pt>
                <c:pt idx="1233">
                  <c:v>8.2665000000000006</c:v>
                </c:pt>
                <c:pt idx="1234">
                  <c:v>8.266</c:v>
                </c:pt>
                <c:pt idx="1235">
                  <c:v>8.2645</c:v>
                </c:pt>
                <c:pt idx="1236">
                  <c:v>8.2690000000000001</c:v>
                </c:pt>
                <c:pt idx="1237">
                  <c:v>8.2654999999999994</c:v>
                </c:pt>
                <c:pt idx="1238">
                  <c:v>8.2629999999999999</c:v>
                </c:pt>
                <c:pt idx="1239">
                  <c:v>8.2669999999999995</c:v>
                </c:pt>
                <c:pt idx="1240">
                  <c:v>8.2665000000000006</c:v>
                </c:pt>
                <c:pt idx="1241">
                  <c:v>8.266</c:v>
                </c:pt>
                <c:pt idx="1242">
                  <c:v>8.2650000000000006</c:v>
                </c:pt>
                <c:pt idx="1243">
                  <c:v>8.266</c:v>
                </c:pt>
                <c:pt idx="1244">
                  <c:v>8.2669999999999995</c:v>
                </c:pt>
                <c:pt idx="1245">
                  <c:v>8.2650000000000006</c:v>
                </c:pt>
                <c:pt idx="1246">
                  <c:v>8.2645</c:v>
                </c:pt>
                <c:pt idx="1247">
                  <c:v>8.2645</c:v>
                </c:pt>
                <c:pt idx="1248">
                  <c:v>8.2665000000000006</c:v>
                </c:pt>
                <c:pt idx="1249">
                  <c:v>8.2635000000000005</c:v>
                </c:pt>
                <c:pt idx="1250">
                  <c:v>8.2624999999999993</c:v>
                </c:pt>
                <c:pt idx="1251">
                  <c:v>8.2650000000000006</c:v>
                </c:pt>
                <c:pt idx="1252">
                  <c:v>8.2665000000000006</c:v>
                </c:pt>
                <c:pt idx="1253">
                  <c:v>8.266</c:v>
                </c:pt>
                <c:pt idx="1254">
                  <c:v>8.2654999999999994</c:v>
                </c:pt>
                <c:pt idx="1255">
                  <c:v>8.2665000000000006</c:v>
                </c:pt>
                <c:pt idx="1256">
                  <c:v>8.2675000000000001</c:v>
                </c:pt>
                <c:pt idx="1257">
                  <c:v>8.266</c:v>
                </c:pt>
                <c:pt idx="1258">
                  <c:v>8.2645</c:v>
                </c:pt>
                <c:pt idx="1259">
                  <c:v>8.2654999999999994</c:v>
                </c:pt>
                <c:pt idx="1260">
                  <c:v>8.266</c:v>
                </c:pt>
                <c:pt idx="1261">
                  <c:v>8.2639999999999993</c:v>
                </c:pt>
                <c:pt idx="1262">
                  <c:v>8.2639999999999993</c:v>
                </c:pt>
                <c:pt idx="1263">
                  <c:v>8.2665000000000006</c:v>
                </c:pt>
                <c:pt idx="1264">
                  <c:v>8.2669999999999995</c:v>
                </c:pt>
                <c:pt idx="1265">
                  <c:v>8.266</c:v>
                </c:pt>
                <c:pt idx="1266">
                  <c:v>8.266</c:v>
                </c:pt>
                <c:pt idx="1267">
                  <c:v>8.2665000000000006</c:v>
                </c:pt>
                <c:pt idx="1268">
                  <c:v>8.2654999999999994</c:v>
                </c:pt>
                <c:pt idx="1269">
                  <c:v>8.2639999999999993</c:v>
                </c:pt>
                <c:pt idx="1270">
                  <c:v>8.2629999999999999</c:v>
                </c:pt>
                <c:pt idx="1271">
                  <c:v>8.2665000000000006</c:v>
                </c:pt>
                <c:pt idx="1272">
                  <c:v>8.2650000000000006</c:v>
                </c:pt>
                <c:pt idx="1273">
                  <c:v>8.2635000000000005</c:v>
                </c:pt>
                <c:pt idx="1274">
                  <c:v>8.2629999999999999</c:v>
                </c:pt>
                <c:pt idx="1275">
                  <c:v>8.2650000000000006</c:v>
                </c:pt>
                <c:pt idx="1276">
                  <c:v>8.2654999999999994</c:v>
                </c:pt>
                <c:pt idx="1277">
                  <c:v>8.2629999999999999</c:v>
                </c:pt>
                <c:pt idx="1278">
                  <c:v>8.2629999999999999</c:v>
                </c:pt>
                <c:pt idx="1279">
                  <c:v>8.2639999999999993</c:v>
                </c:pt>
                <c:pt idx="1280">
                  <c:v>8.2639999999999993</c:v>
                </c:pt>
                <c:pt idx="1281">
                  <c:v>8.2620000000000005</c:v>
                </c:pt>
                <c:pt idx="1282">
                  <c:v>8.2624999999999993</c:v>
                </c:pt>
                <c:pt idx="1283">
                  <c:v>8.2639999999999993</c:v>
                </c:pt>
                <c:pt idx="1284">
                  <c:v>8.2639999999999993</c:v>
                </c:pt>
                <c:pt idx="1285">
                  <c:v>8.2614999999999998</c:v>
                </c:pt>
                <c:pt idx="1286">
                  <c:v>8.2624999999999993</c:v>
                </c:pt>
                <c:pt idx="1287">
                  <c:v>8.2645</c:v>
                </c:pt>
                <c:pt idx="1288">
                  <c:v>8.2645</c:v>
                </c:pt>
                <c:pt idx="1289">
                  <c:v>8.2629999999999999</c:v>
                </c:pt>
                <c:pt idx="1290">
                  <c:v>8.2624999999999993</c:v>
                </c:pt>
                <c:pt idx="1291">
                  <c:v>8.266</c:v>
                </c:pt>
                <c:pt idx="1292">
                  <c:v>8.2650000000000006</c:v>
                </c:pt>
                <c:pt idx="1293">
                  <c:v>8.2639999999999993</c:v>
                </c:pt>
                <c:pt idx="1294">
                  <c:v>8.2650000000000006</c:v>
                </c:pt>
                <c:pt idx="1295">
                  <c:v>8.2650000000000006</c:v>
                </c:pt>
                <c:pt idx="1296">
                  <c:v>8.2650000000000006</c:v>
                </c:pt>
                <c:pt idx="1297">
                  <c:v>8.2620000000000005</c:v>
                </c:pt>
                <c:pt idx="1298">
                  <c:v>8.2614999999999998</c:v>
                </c:pt>
                <c:pt idx="1299">
                  <c:v>8.2675000000000001</c:v>
                </c:pt>
                <c:pt idx="1300">
                  <c:v>8.2645</c:v>
                </c:pt>
                <c:pt idx="1301">
                  <c:v>8.2645</c:v>
                </c:pt>
                <c:pt idx="1302">
                  <c:v>8.2654999999999994</c:v>
                </c:pt>
                <c:pt idx="1303">
                  <c:v>8.2675000000000001</c:v>
                </c:pt>
                <c:pt idx="1304">
                  <c:v>8.2675000000000001</c:v>
                </c:pt>
                <c:pt idx="1305">
                  <c:v>8.2654999999999994</c:v>
                </c:pt>
                <c:pt idx="1306">
                  <c:v>8.2650000000000006</c:v>
                </c:pt>
                <c:pt idx="1307">
                  <c:v>8.2665000000000006</c:v>
                </c:pt>
                <c:pt idx="1308">
                  <c:v>8.2645</c:v>
                </c:pt>
                <c:pt idx="1309">
                  <c:v>8.2624999999999993</c:v>
                </c:pt>
                <c:pt idx="1310">
                  <c:v>8.2624999999999993</c:v>
                </c:pt>
                <c:pt idx="1311">
                  <c:v>8.2645</c:v>
                </c:pt>
                <c:pt idx="1312">
                  <c:v>8.266</c:v>
                </c:pt>
                <c:pt idx="1313">
                  <c:v>8.2654999999999994</c:v>
                </c:pt>
                <c:pt idx="1314">
                  <c:v>8.27</c:v>
                </c:pt>
                <c:pt idx="1315">
                  <c:v>8.27</c:v>
                </c:pt>
                <c:pt idx="1316">
                  <c:v>8.2690000000000001</c:v>
                </c:pt>
                <c:pt idx="1317">
                  <c:v>8.2654999999999994</c:v>
                </c:pt>
                <c:pt idx="1318">
                  <c:v>8.2654999999999994</c:v>
                </c:pt>
                <c:pt idx="1319">
                  <c:v>8.2654999999999994</c:v>
                </c:pt>
                <c:pt idx="1320">
                  <c:v>8.2639999999999993</c:v>
                </c:pt>
                <c:pt idx="1321">
                  <c:v>8.2624999999999993</c:v>
                </c:pt>
                <c:pt idx="1322">
                  <c:v>8.2650000000000006</c:v>
                </c:pt>
                <c:pt idx="1323">
                  <c:v>8.2669999999999995</c:v>
                </c:pt>
                <c:pt idx="1324">
                  <c:v>8.2669999999999995</c:v>
                </c:pt>
                <c:pt idx="1325">
                  <c:v>8.2684999999999995</c:v>
                </c:pt>
                <c:pt idx="1326">
                  <c:v>8.2675000000000001</c:v>
                </c:pt>
                <c:pt idx="1327">
                  <c:v>8.2680000000000007</c:v>
                </c:pt>
                <c:pt idx="1328">
                  <c:v>8.2680000000000007</c:v>
                </c:pt>
                <c:pt idx="1329">
                  <c:v>8.2650000000000006</c:v>
                </c:pt>
                <c:pt idx="1330">
                  <c:v>8.2645</c:v>
                </c:pt>
                <c:pt idx="1331">
                  <c:v>8.2654999999999994</c:v>
                </c:pt>
                <c:pt idx="1332">
                  <c:v>8.2629999999999999</c:v>
                </c:pt>
                <c:pt idx="1333">
                  <c:v>8.2624999999999993</c:v>
                </c:pt>
                <c:pt idx="1334">
                  <c:v>8.2654999999999994</c:v>
                </c:pt>
                <c:pt idx="1335">
                  <c:v>8.2650000000000006</c:v>
                </c:pt>
                <c:pt idx="1336">
                  <c:v>8.2690000000000001</c:v>
                </c:pt>
                <c:pt idx="1337">
                  <c:v>8.2654999999999994</c:v>
                </c:pt>
                <c:pt idx="1338">
                  <c:v>8.266</c:v>
                </c:pt>
                <c:pt idx="1339">
                  <c:v>8.2680000000000007</c:v>
                </c:pt>
                <c:pt idx="1340">
                  <c:v>8.266</c:v>
                </c:pt>
                <c:pt idx="1341">
                  <c:v>8.266</c:v>
                </c:pt>
                <c:pt idx="1342">
                  <c:v>8.2669999999999995</c:v>
                </c:pt>
                <c:pt idx="1343">
                  <c:v>8.2675000000000001</c:v>
                </c:pt>
                <c:pt idx="1344">
                  <c:v>8.2639999999999993</c:v>
                </c:pt>
                <c:pt idx="1345">
                  <c:v>8.2635000000000005</c:v>
                </c:pt>
                <c:pt idx="1346">
                  <c:v>8.2635000000000005</c:v>
                </c:pt>
                <c:pt idx="1347">
                  <c:v>8.2645</c:v>
                </c:pt>
                <c:pt idx="1348">
                  <c:v>8.2624999999999993</c:v>
                </c:pt>
                <c:pt idx="1349">
                  <c:v>8.2635000000000005</c:v>
                </c:pt>
                <c:pt idx="1350">
                  <c:v>8.2665000000000006</c:v>
                </c:pt>
                <c:pt idx="1351">
                  <c:v>8.2680000000000007</c:v>
                </c:pt>
                <c:pt idx="1352">
                  <c:v>8.2684999999999995</c:v>
                </c:pt>
                <c:pt idx="1353">
                  <c:v>8.2705000000000002</c:v>
                </c:pt>
                <c:pt idx="1354">
                  <c:v>8.2684999999999995</c:v>
                </c:pt>
                <c:pt idx="1355">
                  <c:v>8.2684999999999995</c:v>
                </c:pt>
                <c:pt idx="1356">
                  <c:v>8.2650000000000006</c:v>
                </c:pt>
                <c:pt idx="1357">
                  <c:v>8.2645</c:v>
                </c:pt>
                <c:pt idx="1358">
                  <c:v>8.2669999999999995</c:v>
                </c:pt>
                <c:pt idx="1359">
                  <c:v>8.266</c:v>
                </c:pt>
                <c:pt idx="1360">
                  <c:v>8.2665000000000006</c:v>
                </c:pt>
                <c:pt idx="1361">
                  <c:v>8.2665000000000006</c:v>
                </c:pt>
                <c:pt idx="1362">
                  <c:v>8.2680000000000007</c:v>
                </c:pt>
                <c:pt idx="1363">
                  <c:v>8.2669999999999995</c:v>
                </c:pt>
                <c:pt idx="1364">
                  <c:v>8.2665000000000006</c:v>
                </c:pt>
                <c:pt idx="1365">
                  <c:v>8.266</c:v>
                </c:pt>
                <c:pt idx="1366">
                  <c:v>8.2680000000000007</c:v>
                </c:pt>
                <c:pt idx="1367">
                  <c:v>8.2684999999999995</c:v>
                </c:pt>
                <c:pt idx="1368">
                  <c:v>8.2680000000000007</c:v>
                </c:pt>
                <c:pt idx="1369">
                  <c:v>8.2680000000000007</c:v>
                </c:pt>
                <c:pt idx="1370">
                  <c:v>8.2705000000000002</c:v>
                </c:pt>
                <c:pt idx="1371">
                  <c:v>8.2695000000000007</c:v>
                </c:pt>
                <c:pt idx="1372">
                  <c:v>8.2675000000000001</c:v>
                </c:pt>
                <c:pt idx="1373">
                  <c:v>8.2675000000000001</c:v>
                </c:pt>
                <c:pt idx="1374">
                  <c:v>8.2725000000000009</c:v>
                </c:pt>
                <c:pt idx="1375">
                  <c:v>8.27</c:v>
                </c:pt>
                <c:pt idx="1376">
                  <c:v>8.2680000000000007</c:v>
                </c:pt>
                <c:pt idx="1377">
                  <c:v>8.2690000000000001</c:v>
                </c:pt>
                <c:pt idx="1378">
                  <c:v>8.2690000000000001</c:v>
                </c:pt>
                <c:pt idx="1379">
                  <c:v>8.2669999999999995</c:v>
                </c:pt>
                <c:pt idx="1380">
                  <c:v>8.266</c:v>
                </c:pt>
                <c:pt idx="1381">
                  <c:v>8.2680000000000007</c:v>
                </c:pt>
                <c:pt idx="1382">
                  <c:v>8.2695000000000007</c:v>
                </c:pt>
                <c:pt idx="1383">
                  <c:v>8.2675000000000001</c:v>
                </c:pt>
                <c:pt idx="1384">
                  <c:v>8.2665000000000006</c:v>
                </c:pt>
                <c:pt idx="1385">
                  <c:v>8.2669999999999995</c:v>
                </c:pt>
                <c:pt idx="1386">
                  <c:v>8.2680000000000007</c:v>
                </c:pt>
                <c:pt idx="1387">
                  <c:v>8.2705000000000002</c:v>
                </c:pt>
                <c:pt idx="1388">
                  <c:v>8.2650000000000006</c:v>
                </c:pt>
                <c:pt idx="1389">
                  <c:v>8.2669999999999995</c:v>
                </c:pt>
                <c:pt idx="1390">
                  <c:v>8.2669999999999995</c:v>
                </c:pt>
                <c:pt idx="1391">
                  <c:v>8.2695000000000007</c:v>
                </c:pt>
                <c:pt idx="1392">
                  <c:v>8.2654999999999994</c:v>
                </c:pt>
                <c:pt idx="1393">
                  <c:v>8.2710000000000008</c:v>
                </c:pt>
                <c:pt idx="1394">
                  <c:v>8.2695000000000007</c:v>
                </c:pt>
                <c:pt idx="1395">
                  <c:v>8.2675000000000001</c:v>
                </c:pt>
                <c:pt idx="1396">
                  <c:v>8.2654999999999994</c:v>
                </c:pt>
                <c:pt idx="1397">
                  <c:v>8.266</c:v>
                </c:pt>
                <c:pt idx="1398">
                  <c:v>8.2680000000000007</c:v>
                </c:pt>
                <c:pt idx="1399">
                  <c:v>8.2675000000000001</c:v>
                </c:pt>
                <c:pt idx="1400">
                  <c:v>8.2684999999999995</c:v>
                </c:pt>
                <c:pt idx="1401">
                  <c:v>8.266</c:v>
                </c:pt>
                <c:pt idx="1402">
                  <c:v>8.2684999999999995</c:v>
                </c:pt>
                <c:pt idx="1403">
                  <c:v>8.2720000000000002</c:v>
                </c:pt>
                <c:pt idx="1404">
                  <c:v>8.2680000000000007</c:v>
                </c:pt>
                <c:pt idx="1405">
                  <c:v>8.2675000000000001</c:v>
                </c:pt>
                <c:pt idx="1406">
                  <c:v>8.2690000000000001</c:v>
                </c:pt>
                <c:pt idx="1407">
                  <c:v>8.2665000000000006</c:v>
                </c:pt>
                <c:pt idx="1408">
                  <c:v>8.2650000000000006</c:v>
                </c:pt>
                <c:pt idx="1409">
                  <c:v>8.2669999999999995</c:v>
                </c:pt>
                <c:pt idx="1410">
                  <c:v>8.2684999999999995</c:v>
                </c:pt>
                <c:pt idx="1411">
                  <c:v>8.2650000000000006</c:v>
                </c:pt>
                <c:pt idx="1412">
                  <c:v>8.2629999999999999</c:v>
                </c:pt>
                <c:pt idx="1413">
                  <c:v>8.2645</c:v>
                </c:pt>
                <c:pt idx="1414">
                  <c:v>8.2684999999999995</c:v>
                </c:pt>
                <c:pt idx="1415">
                  <c:v>8.2650000000000006</c:v>
                </c:pt>
                <c:pt idx="1416">
                  <c:v>8.2665000000000006</c:v>
                </c:pt>
                <c:pt idx="1417">
                  <c:v>8.2665000000000006</c:v>
                </c:pt>
                <c:pt idx="1418">
                  <c:v>8.2690000000000001</c:v>
                </c:pt>
                <c:pt idx="1419">
                  <c:v>8.2669999999999995</c:v>
                </c:pt>
                <c:pt idx="1420">
                  <c:v>8.266</c:v>
                </c:pt>
                <c:pt idx="1421">
                  <c:v>8.2669999999999995</c:v>
                </c:pt>
                <c:pt idx="1422">
                  <c:v>8.2680000000000007</c:v>
                </c:pt>
                <c:pt idx="1423">
                  <c:v>8.2654999999999994</c:v>
                </c:pt>
                <c:pt idx="1424">
                  <c:v>8.2650000000000006</c:v>
                </c:pt>
                <c:pt idx="1425">
                  <c:v>8.2654999999999994</c:v>
                </c:pt>
                <c:pt idx="1426">
                  <c:v>8.2650000000000006</c:v>
                </c:pt>
                <c:pt idx="1427">
                  <c:v>8.2645</c:v>
                </c:pt>
                <c:pt idx="1428">
                  <c:v>8.2639999999999993</c:v>
                </c:pt>
                <c:pt idx="1429">
                  <c:v>8.2669999999999995</c:v>
                </c:pt>
                <c:pt idx="1430">
                  <c:v>8.2675000000000001</c:v>
                </c:pt>
                <c:pt idx="1431">
                  <c:v>8.2665000000000006</c:v>
                </c:pt>
                <c:pt idx="1432">
                  <c:v>8.2669999999999995</c:v>
                </c:pt>
                <c:pt idx="1433">
                  <c:v>8.2675000000000001</c:v>
                </c:pt>
                <c:pt idx="1434">
                  <c:v>8.2680000000000007</c:v>
                </c:pt>
                <c:pt idx="1435">
                  <c:v>8.2654999999999994</c:v>
                </c:pt>
                <c:pt idx="1436">
                  <c:v>8.2635000000000005</c:v>
                </c:pt>
                <c:pt idx="1437">
                  <c:v>8.2650000000000006</c:v>
                </c:pt>
                <c:pt idx="1438">
                  <c:v>8.2650000000000006</c:v>
                </c:pt>
                <c:pt idx="1439">
                  <c:v>8.2624999999999993</c:v>
                </c:pt>
                <c:pt idx="1440">
                  <c:v>8.2624999999999993</c:v>
                </c:pt>
                <c:pt idx="1441">
                  <c:v>8.2645</c:v>
                </c:pt>
                <c:pt idx="1442">
                  <c:v>8.2665000000000006</c:v>
                </c:pt>
                <c:pt idx="1443">
                  <c:v>8.2635000000000005</c:v>
                </c:pt>
                <c:pt idx="1444">
                  <c:v>8.2645</c:v>
                </c:pt>
                <c:pt idx="1445">
                  <c:v>8.266</c:v>
                </c:pt>
                <c:pt idx="1446">
                  <c:v>8.2650000000000006</c:v>
                </c:pt>
                <c:pt idx="1447">
                  <c:v>8.2629999999999999</c:v>
                </c:pt>
                <c:pt idx="1448">
                  <c:v>8.2635000000000005</c:v>
                </c:pt>
                <c:pt idx="1449">
                  <c:v>8.2645</c:v>
                </c:pt>
                <c:pt idx="1450">
                  <c:v>8.2645</c:v>
                </c:pt>
                <c:pt idx="1451">
                  <c:v>8.2620000000000005</c:v>
                </c:pt>
                <c:pt idx="1452">
                  <c:v>8.2620000000000005</c:v>
                </c:pt>
                <c:pt idx="1453">
                  <c:v>8.2639999999999993</c:v>
                </c:pt>
                <c:pt idx="1454">
                  <c:v>8.2650000000000006</c:v>
                </c:pt>
                <c:pt idx="1455">
                  <c:v>8.2639999999999993</c:v>
                </c:pt>
                <c:pt idx="1456">
                  <c:v>8.2639999999999993</c:v>
                </c:pt>
                <c:pt idx="1457">
                  <c:v>8.2669999999999995</c:v>
                </c:pt>
                <c:pt idx="1458">
                  <c:v>8.266</c:v>
                </c:pt>
                <c:pt idx="1459">
                  <c:v>8.2635000000000005</c:v>
                </c:pt>
                <c:pt idx="1460">
                  <c:v>8.2645</c:v>
                </c:pt>
                <c:pt idx="1461">
                  <c:v>8.266</c:v>
                </c:pt>
                <c:pt idx="1462">
                  <c:v>8.2645</c:v>
                </c:pt>
                <c:pt idx="1463">
                  <c:v>8.2620000000000005</c:v>
                </c:pt>
                <c:pt idx="1464">
                  <c:v>8.2624999999999993</c:v>
                </c:pt>
                <c:pt idx="1465">
                  <c:v>8.2639999999999993</c:v>
                </c:pt>
                <c:pt idx="1466">
                  <c:v>8.2629999999999999</c:v>
                </c:pt>
                <c:pt idx="1467">
                  <c:v>8.2624999999999993</c:v>
                </c:pt>
                <c:pt idx="1468">
                  <c:v>8.2635000000000005</c:v>
                </c:pt>
                <c:pt idx="1469">
                  <c:v>8.2669999999999995</c:v>
                </c:pt>
                <c:pt idx="1470">
                  <c:v>8.266</c:v>
                </c:pt>
                <c:pt idx="1471">
                  <c:v>8.2654999999999994</c:v>
                </c:pt>
                <c:pt idx="1472">
                  <c:v>8.266</c:v>
                </c:pt>
                <c:pt idx="1473">
                  <c:v>8.2669999999999995</c:v>
                </c:pt>
                <c:pt idx="1474">
                  <c:v>8.2654999999999994</c:v>
                </c:pt>
                <c:pt idx="1475">
                  <c:v>8.2635000000000005</c:v>
                </c:pt>
                <c:pt idx="1476">
                  <c:v>8.2645</c:v>
                </c:pt>
                <c:pt idx="1477">
                  <c:v>8.2665000000000006</c:v>
                </c:pt>
                <c:pt idx="1478">
                  <c:v>8.2675000000000001</c:v>
                </c:pt>
                <c:pt idx="1479">
                  <c:v>8.2654999999999994</c:v>
                </c:pt>
                <c:pt idx="1480">
                  <c:v>8.2669999999999995</c:v>
                </c:pt>
                <c:pt idx="1481">
                  <c:v>8.2684999999999995</c:v>
                </c:pt>
                <c:pt idx="1482">
                  <c:v>8.2669999999999995</c:v>
                </c:pt>
                <c:pt idx="1483">
                  <c:v>8.2665000000000006</c:v>
                </c:pt>
                <c:pt idx="1484">
                  <c:v>8.2680000000000007</c:v>
                </c:pt>
                <c:pt idx="1485">
                  <c:v>8.27</c:v>
                </c:pt>
                <c:pt idx="1486">
                  <c:v>8.2695000000000007</c:v>
                </c:pt>
                <c:pt idx="1487">
                  <c:v>8.266</c:v>
                </c:pt>
                <c:pt idx="1488">
                  <c:v>8.2675000000000001</c:v>
                </c:pt>
                <c:pt idx="1489">
                  <c:v>8.2680000000000007</c:v>
                </c:pt>
                <c:pt idx="1490">
                  <c:v>8.2665000000000006</c:v>
                </c:pt>
                <c:pt idx="1491">
                  <c:v>8.2654999999999994</c:v>
                </c:pt>
                <c:pt idx="1492">
                  <c:v>8.2665000000000006</c:v>
                </c:pt>
                <c:pt idx="1493">
                  <c:v>8.2669999999999995</c:v>
                </c:pt>
                <c:pt idx="1494">
                  <c:v>8.266</c:v>
                </c:pt>
                <c:pt idx="1495">
                  <c:v>8.2654999999999994</c:v>
                </c:pt>
                <c:pt idx="1496">
                  <c:v>8.2675000000000001</c:v>
                </c:pt>
                <c:pt idx="1497">
                  <c:v>8.2684999999999995</c:v>
                </c:pt>
                <c:pt idx="1498">
                  <c:v>8.2669999999999995</c:v>
                </c:pt>
                <c:pt idx="1499">
                  <c:v>8.2665000000000006</c:v>
                </c:pt>
                <c:pt idx="1500">
                  <c:v>8.2680000000000007</c:v>
                </c:pt>
                <c:pt idx="1501">
                  <c:v>8.2684999999999995</c:v>
                </c:pt>
                <c:pt idx="1502">
                  <c:v>8.2669999999999995</c:v>
                </c:pt>
                <c:pt idx="1503">
                  <c:v>8.2654999999999994</c:v>
                </c:pt>
                <c:pt idx="1504">
                  <c:v>8.2665000000000006</c:v>
                </c:pt>
                <c:pt idx="1505">
                  <c:v>8.2665000000000006</c:v>
                </c:pt>
                <c:pt idx="1506">
                  <c:v>8.2654999999999994</c:v>
                </c:pt>
                <c:pt idx="1507">
                  <c:v>8.2645</c:v>
                </c:pt>
                <c:pt idx="1508">
                  <c:v>8.2665000000000006</c:v>
                </c:pt>
                <c:pt idx="1509">
                  <c:v>8.2680000000000007</c:v>
                </c:pt>
                <c:pt idx="1510">
                  <c:v>8.2665000000000006</c:v>
                </c:pt>
                <c:pt idx="1511">
                  <c:v>8.2665000000000006</c:v>
                </c:pt>
                <c:pt idx="1512">
                  <c:v>8.2684999999999995</c:v>
                </c:pt>
                <c:pt idx="1513">
                  <c:v>8.2680000000000007</c:v>
                </c:pt>
                <c:pt idx="1514">
                  <c:v>8.266</c:v>
                </c:pt>
                <c:pt idx="1515">
                  <c:v>8.2650000000000006</c:v>
                </c:pt>
                <c:pt idx="1516">
                  <c:v>8.266</c:v>
                </c:pt>
                <c:pt idx="1517">
                  <c:v>8.2669999999999995</c:v>
                </c:pt>
                <c:pt idx="1518">
                  <c:v>8.2645</c:v>
                </c:pt>
                <c:pt idx="1519">
                  <c:v>8.2645</c:v>
                </c:pt>
                <c:pt idx="1520">
                  <c:v>8.2665000000000006</c:v>
                </c:pt>
                <c:pt idx="1521">
                  <c:v>8.2695000000000007</c:v>
                </c:pt>
                <c:pt idx="1522">
                  <c:v>8.2654999999999994</c:v>
                </c:pt>
                <c:pt idx="1523">
                  <c:v>8.2665000000000006</c:v>
                </c:pt>
                <c:pt idx="1524">
                  <c:v>8.2684999999999995</c:v>
                </c:pt>
                <c:pt idx="1525">
                  <c:v>8.2690000000000001</c:v>
                </c:pt>
                <c:pt idx="1526">
                  <c:v>8.2680000000000007</c:v>
                </c:pt>
                <c:pt idx="1527">
                  <c:v>8.2690000000000001</c:v>
                </c:pt>
                <c:pt idx="1528">
                  <c:v>8.2684999999999995</c:v>
                </c:pt>
                <c:pt idx="1529">
                  <c:v>8.2690000000000001</c:v>
                </c:pt>
                <c:pt idx="1530">
                  <c:v>8.2690000000000001</c:v>
                </c:pt>
                <c:pt idx="1531">
                  <c:v>8.2665000000000006</c:v>
                </c:pt>
                <c:pt idx="1532">
                  <c:v>8.2680000000000007</c:v>
                </c:pt>
                <c:pt idx="1533">
                  <c:v>8.2684999999999995</c:v>
                </c:pt>
                <c:pt idx="1534">
                  <c:v>8.2695000000000007</c:v>
                </c:pt>
                <c:pt idx="1535">
                  <c:v>8.2680000000000007</c:v>
                </c:pt>
                <c:pt idx="1536">
                  <c:v>8.2720000000000002</c:v>
                </c:pt>
                <c:pt idx="1537">
                  <c:v>8.27</c:v>
                </c:pt>
                <c:pt idx="1538">
                  <c:v>8.2684999999999995</c:v>
                </c:pt>
                <c:pt idx="1539">
                  <c:v>8.2690000000000001</c:v>
                </c:pt>
                <c:pt idx="1540">
                  <c:v>8.2710000000000008</c:v>
                </c:pt>
                <c:pt idx="1541">
                  <c:v>8.2705000000000002</c:v>
                </c:pt>
                <c:pt idx="1542">
                  <c:v>8.2680000000000007</c:v>
                </c:pt>
                <c:pt idx="1543">
                  <c:v>8.2695000000000007</c:v>
                </c:pt>
                <c:pt idx="1544">
                  <c:v>8.2695000000000007</c:v>
                </c:pt>
                <c:pt idx="1545">
                  <c:v>8.2680000000000007</c:v>
                </c:pt>
                <c:pt idx="1546">
                  <c:v>8.2665000000000006</c:v>
                </c:pt>
                <c:pt idx="1547">
                  <c:v>8.2665000000000006</c:v>
                </c:pt>
                <c:pt idx="1548">
                  <c:v>8.2684999999999995</c:v>
                </c:pt>
                <c:pt idx="1549">
                  <c:v>8.2684999999999995</c:v>
                </c:pt>
                <c:pt idx="1550">
                  <c:v>8.2675000000000001</c:v>
                </c:pt>
                <c:pt idx="1551">
                  <c:v>8.2690000000000001</c:v>
                </c:pt>
                <c:pt idx="1552">
                  <c:v>8.2710000000000008</c:v>
                </c:pt>
                <c:pt idx="1553">
                  <c:v>8.2750000000000004</c:v>
                </c:pt>
                <c:pt idx="1554">
                  <c:v>8.2680000000000007</c:v>
                </c:pt>
                <c:pt idx="1555">
                  <c:v>8.2675000000000001</c:v>
                </c:pt>
                <c:pt idx="1556">
                  <c:v>8.27</c:v>
                </c:pt>
                <c:pt idx="1557">
                  <c:v>8.2680000000000007</c:v>
                </c:pt>
                <c:pt idx="1558">
                  <c:v>8.2654999999999994</c:v>
                </c:pt>
                <c:pt idx="1559">
                  <c:v>8.266</c:v>
                </c:pt>
                <c:pt idx="1560">
                  <c:v>8.2675000000000001</c:v>
                </c:pt>
                <c:pt idx="1561">
                  <c:v>8.2684999999999995</c:v>
                </c:pt>
                <c:pt idx="1562">
                  <c:v>8.2669999999999995</c:v>
                </c:pt>
                <c:pt idx="1563">
                  <c:v>8.2684999999999995</c:v>
                </c:pt>
                <c:pt idx="1564">
                  <c:v>8.2720000000000002</c:v>
                </c:pt>
                <c:pt idx="1565">
                  <c:v>8.2725000000000009</c:v>
                </c:pt>
                <c:pt idx="1566">
                  <c:v>8.2695000000000007</c:v>
                </c:pt>
                <c:pt idx="1567">
                  <c:v>8.27</c:v>
                </c:pt>
                <c:pt idx="1568">
                  <c:v>8.2739999999999991</c:v>
                </c:pt>
                <c:pt idx="1569">
                  <c:v>8.2729999999999997</c:v>
                </c:pt>
                <c:pt idx="1570">
                  <c:v>8.2705000000000002</c:v>
                </c:pt>
                <c:pt idx="1571">
                  <c:v>8.27</c:v>
                </c:pt>
                <c:pt idx="1572">
                  <c:v>8.2705000000000002</c:v>
                </c:pt>
                <c:pt idx="1573">
                  <c:v>8.2690000000000001</c:v>
                </c:pt>
                <c:pt idx="1574">
                  <c:v>8.2675000000000001</c:v>
                </c:pt>
                <c:pt idx="1575">
                  <c:v>8.2675000000000001</c:v>
                </c:pt>
                <c:pt idx="1576">
                  <c:v>8.27</c:v>
                </c:pt>
                <c:pt idx="1577">
                  <c:v>8.2690000000000001</c:v>
                </c:pt>
                <c:pt idx="1578">
                  <c:v>8.2675000000000001</c:v>
                </c:pt>
                <c:pt idx="1579">
                  <c:v>8.27</c:v>
                </c:pt>
                <c:pt idx="1580">
                  <c:v>8.2705000000000002</c:v>
                </c:pt>
                <c:pt idx="1581">
                  <c:v>8.2695000000000007</c:v>
                </c:pt>
                <c:pt idx="1582">
                  <c:v>8.2680000000000007</c:v>
                </c:pt>
                <c:pt idx="1583">
                  <c:v>8.2695000000000007</c:v>
                </c:pt>
                <c:pt idx="1584">
                  <c:v>8.2710000000000008</c:v>
                </c:pt>
                <c:pt idx="1585">
                  <c:v>8.2695000000000007</c:v>
                </c:pt>
                <c:pt idx="1586">
                  <c:v>8.2684999999999995</c:v>
                </c:pt>
                <c:pt idx="1587">
                  <c:v>8.2714999999999996</c:v>
                </c:pt>
                <c:pt idx="1588">
                  <c:v>8.2735000000000003</c:v>
                </c:pt>
                <c:pt idx="1589">
                  <c:v>8.2720000000000002</c:v>
                </c:pt>
                <c:pt idx="1590">
                  <c:v>8.2725000000000009</c:v>
                </c:pt>
                <c:pt idx="1591">
                  <c:v>8.2739999999999991</c:v>
                </c:pt>
                <c:pt idx="1592">
                  <c:v>8.2780000000000005</c:v>
                </c:pt>
                <c:pt idx="1593">
                  <c:v>8.2744999999999997</c:v>
                </c:pt>
                <c:pt idx="1594">
                  <c:v>8.2735000000000003</c:v>
                </c:pt>
                <c:pt idx="1595">
                  <c:v>8.2729999999999997</c:v>
                </c:pt>
                <c:pt idx="1596">
                  <c:v>8.2725000000000009</c:v>
                </c:pt>
                <c:pt idx="1597">
                  <c:v>8.2705000000000002</c:v>
                </c:pt>
                <c:pt idx="1598">
                  <c:v>8.2675000000000001</c:v>
                </c:pt>
                <c:pt idx="1599">
                  <c:v>8.2695000000000007</c:v>
                </c:pt>
                <c:pt idx="1600">
                  <c:v>8.2695000000000007</c:v>
                </c:pt>
                <c:pt idx="1601">
                  <c:v>8.266</c:v>
                </c:pt>
                <c:pt idx="1602">
                  <c:v>8.2654999999999994</c:v>
                </c:pt>
                <c:pt idx="1603">
                  <c:v>8.2690000000000001</c:v>
                </c:pt>
                <c:pt idx="1604">
                  <c:v>8.2705000000000002</c:v>
                </c:pt>
                <c:pt idx="1605">
                  <c:v>8.27</c:v>
                </c:pt>
                <c:pt idx="1606">
                  <c:v>8.2705000000000002</c:v>
                </c:pt>
                <c:pt idx="1607">
                  <c:v>8.2725000000000009</c:v>
                </c:pt>
                <c:pt idx="1608">
                  <c:v>8.2729999999999997</c:v>
                </c:pt>
                <c:pt idx="1609">
                  <c:v>8.2705000000000002</c:v>
                </c:pt>
                <c:pt idx="1610">
                  <c:v>8.2675000000000001</c:v>
                </c:pt>
                <c:pt idx="1611">
                  <c:v>8.2684999999999995</c:v>
                </c:pt>
                <c:pt idx="1612">
                  <c:v>8.2710000000000008</c:v>
                </c:pt>
                <c:pt idx="1613">
                  <c:v>8.2684999999999995</c:v>
                </c:pt>
                <c:pt idx="1614">
                  <c:v>8.2684999999999995</c:v>
                </c:pt>
                <c:pt idx="1615">
                  <c:v>8.2725000000000009</c:v>
                </c:pt>
                <c:pt idx="1616">
                  <c:v>8.2735000000000003</c:v>
                </c:pt>
                <c:pt idx="1617">
                  <c:v>8.2729999999999997</c:v>
                </c:pt>
                <c:pt idx="1618">
                  <c:v>8.2735000000000003</c:v>
                </c:pt>
                <c:pt idx="1619">
                  <c:v>8.2769999999999992</c:v>
                </c:pt>
                <c:pt idx="1620">
                  <c:v>8.2784999999999993</c:v>
                </c:pt>
                <c:pt idx="1621">
                  <c:v>8.2765000000000004</c:v>
                </c:pt>
                <c:pt idx="1622">
                  <c:v>8.2759999999999998</c:v>
                </c:pt>
                <c:pt idx="1623">
                  <c:v>8.2774999999999999</c:v>
                </c:pt>
                <c:pt idx="1624">
                  <c:v>8.2810000000000006</c:v>
                </c:pt>
                <c:pt idx="1625">
                  <c:v>8.2759999999999998</c:v>
                </c:pt>
                <c:pt idx="1626">
                  <c:v>8.2754999999999992</c:v>
                </c:pt>
                <c:pt idx="1627">
                  <c:v>8.2765000000000004</c:v>
                </c:pt>
                <c:pt idx="1628">
                  <c:v>8.2754999999999992</c:v>
                </c:pt>
                <c:pt idx="1629">
                  <c:v>8.2705000000000002</c:v>
                </c:pt>
                <c:pt idx="1630">
                  <c:v>8.27</c:v>
                </c:pt>
                <c:pt idx="1631">
                  <c:v>8.2720000000000002</c:v>
                </c:pt>
                <c:pt idx="1632">
                  <c:v>8.2705000000000002</c:v>
                </c:pt>
                <c:pt idx="1633">
                  <c:v>8.27</c:v>
                </c:pt>
                <c:pt idx="1634">
                  <c:v>8.2695000000000007</c:v>
                </c:pt>
                <c:pt idx="1635">
                  <c:v>8.2714999999999996</c:v>
                </c:pt>
                <c:pt idx="1636">
                  <c:v>8.2710000000000008</c:v>
                </c:pt>
                <c:pt idx="1637">
                  <c:v>8.2705000000000002</c:v>
                </c:pt>
                <c:pt idx="1638">
                  <c:v>8.2710000000000008</c:v>
                </c:pt>
                <c:pt idx="1639">
                  <c:v>8.2750000000000004</c:v>
                </c:pt>
                <c:pt idx="1640">
                  <c:v>8.2735000000000003</c:v>
                </c:pt>
                <c:pt idx="1641">
                  <c:v>8.2735000000000003</c:v>
                </c:pt>
                <c:pt idx="1642">
                  <c:v>8.2750000000000004</c:v>
                </c:pt>
                <c:pt idx="1643">
                  <c:v>8.2754999999999992</c:v>
                </c:pt>
                <c:pt idx="1644">
                  <c:v>8.2780000000000005</c:v>
                </c:pt>
                <c:pt idx="1645">
                  <c:v>8.2735000000000003</c:v>
                </c:pt>
                <c:pt idx="1646">
                  <c:v>8.2725000000000009</c:v>
                </c:pt>
                <c:pt idx="1647">
                  <c:v>8.2744999999999997</c:v>
                </c:pt>
                <c:pt idx="1648">
                  <c:v>8.2754999999999992</c:v>
                </c:pt>
                <c:pt idx="1649">
                  <c:v>8.2750000000000004</c:v>
                </c:pt>
                <c:pt idx="1650">
                  <c:v>8.2750000000000004</c:v>
                </c:pt>
                <c:pt idx="1651">
                  <c:v>8.2769999999999992</c:v>
                </c:pt>
                <c:pt idx="1652">
                  <c:v>8.2725000000000009</c:v>
                </c:pt>
                <c:pt idx="1653">
                  <c:v>8.27</c:v>
                </c:pt>
                <c:pt idx="1654">
                  <c:v>8.2710000000000008</c:v>
                </c:pt>
                <c:pt idx="1655">
                  <c:v>8.2735000000000003</c:v>
                </c:pt>
                <c:pt idx="1656">
                  <c:v>8.2705000000000002</c:v>
                </c:pt>
                <c:pt idx="1657">
                  <c:v>8.2714999999999996</c:v>
                </c:pt>
                <c:pt idx="1658">
                  <c:v>8.27</c:v>
                </c:pt>
                <c:pt idx="1659">
                  <c:v>8.2714999999999996</c:v>
                </c:pt>
                <c:pt idx="1660">
                  <c:v>8.2695000000000007</c:v>
                </c:pt>
                <c:pt idx="1661">
                  <c:v>8.2690000000000001</c:v>
                </c:pt>
                <c:pt idx="1662">
                  <c:v>8.27</c:v>
                </c:pt>
                <c:pt idx="1663">
                  <c:v>8.2710000000000008</c:v>
                </c:pt>
                <c:pt idx="1664">
                  <c:v>8.2735000000000003</c:v>
                </c:pt>
                <c:pt idx="1665">
                  <c:v>8.2705000000000002</c:v>
                </c:pt>
                <c:pt idx="1666">
                  <c:v>8.27</c:v>
                </c:pt>
                <c:pt idx="1667">
                  <c:v>8.2695000000000007</c:v>
                </c:pt>
                <c:pt idx="1668">
                  <c:v>8.2684999999999995</c:v>
                </c:pt>
                <c:pt idx="1669">
                  <c:v>8.2684999999999995</c:v>
                </c:pt>
                <c:pt idx="1670">
                  <c:v>8.2684999999999995</c:v>
                </c:pt>
                <c:pt idx="1671">
                  <c:v>8.2720000000000002</c:v>
                </c:pt>
                <c:pt idx="1672">
                  <c:v>8.2725000000000009</c:v>
                </c:pt>
                <c:pt idx="1673">
                  <c:v>8.27</c:v>
                </c:pt>
                <c:pt idx="1674">
                  <c:v>8.2705000000000002</c:v>
                </c:pt>
                <c:pt idx="1675">
                  <c:v>8.2725000000000009</c:v>
                </c:pt>
                <c:pt idx="1676">
                  <c:v>8.2705000000000002</c:v>
                </c:pt>
                <c:pt idx="1677">
                  <c:v>8.2675000000000001</c:v>
                </c:pt>
                <c:pt idx="1678">
                  <c:v>8.2690000000000001</c:v>
                </c:pt>
                <c:pt idx="1679">
                  <c:v>8.27</c:v>
                </c:pt>
                <c:pt idx="1680">
                  <c:v>8.2695000000000007</c:v>
                </c:pt>
                <c:pt idx="1681">
                  <c:v>8.2690000000000001</c:v>
                </c:pt>
                <c:pt idx="1682">
                  <c:v>8.2690000000000001</c:v>
                </c:pt>
                <c:pt idx="1683">
                  <c:v>8.2705000000000002</c:v>
                </c:pt>
                <c:pt idx="1684">
                  <c:v>8.2690000000000001</c:v>
                </c:pt>
                <c:pt idx="1685">
                  <c:v>8.2675000000000001</c:v>
                </c:pt>
                <c:pt idx="1686">
                  <c:v>8.2690000000000001</c:v>
                </c:pt>
                <c:pt idx="1687">
                  <c:v>8.2710000000000008</c:v>
                </c:pt>
                <c:pt idx="1688">
                  <c:v>8.27</c:v>
                </c:pt>
                <c:pt idx="1689">
                  <c:v>8.2705000000000002</c:v>
                </c:pt>
                <c:pt idx="1690">
                  <c:v>8.2710000000000008</c:v>
                </c:pt>
                <c:pt idx="1691">
                  <c:v>8.2714999999999996</c:v>
                </c:pt>
                <c:pt idx="1692">
                  <c:v>8.2695000000000007</c:v>
                </c:pt>
                <c:pt idx="1693">
                  <c:v>8.2684999999999995</c:v>
                </c:pt>
                <c:pt idx="1694">
                  <c:v>8.2705000000000002</c:v>
                </c:pt>
                <c:pt idx="1695">
                  <c:v>8.2710000000000008</c:v>
                </c:pt>
                <c:pt idx="1696">
                  <c:v>8.2720000000000002</c:v>
                </c:pt>
                <c:pt idx="1697">
                  <c:v>8.2720000000000002</c:v>
                </c:pt>
                <c:pt idx="1698">
                  <c:v>8.2765000000000004</c:v>
                </c:pt>
                <c:pt idx="1699">
                  <c:v>8.2759999999999998</c:v>
                </c:pt>
                <c:pt idx="1700">
                  <c:v>8.2744999999999997</c:v>
                </c:pt>
                <c:pt idx="1701">
                  <c:v>8.2739999999999991</c:v>
                </c:pt>
                <c:pt idx="1702">
                  <c:v>8.2744999999999997</c:v>
                </c:pt>
                <c:pt idx="1703">
                  <c:v>8.2739999999999991</c:v>
                </c:pt>
                <c:pt idx="1704">
                  <c:v>8.2735000000000003</c:v>
                </c:pt>
                <c:pt idx="1705">
                  <c:v>8.2744999999999997</c:v>
                </c:pt>
                <c:pt idx="1706">
                  <c:v>8.2735000000000003</c:v>
                </c:pt>
                <c:pt idx="1707">
                  <c:v>8.2725000000000009</c:v>
                </c:pt>
                <c:pt idx="1708">
                  <c:v>8.2705000000000002</c:v>
                </c:pt>
                <c:pt idx="1709">
                  <c:v>8.27</c:v>
                </c:pt>
                <c:pt idx="1710">
                  <c:v>8.27</c:v>
                </c:pt>
                <c:pt idx="1711">
                  <c:v>8.2705000000000002</c:v>
                </c:pt>
                <c:pt idx="1712">
                  <c:v>8.2695000000000007</c:v>
                </c:pt>
                <c:pt idx="1713">
                  <c:v>8.27</c:v>
                </c:pt>
                <c:pt idx="1714">
                  <c:v>8.2669999999999995</c:v>
                </c:pt>
                <c:pt idx="1715">
                  <c:v>8.2629999999999999</c:v>
                </c:pt>
                <c:pt idx="1716">
                  <c:v>8.2620000000000005</c:v>
                </c:pt>
                <c:pt idx="1717">
                  <c:v>8.2654999999999994</c:v>
                </c:pt>
                <c:pt idx="1718">
                  <c:v>8.2654999999999994</c:v>
                </c:pt>
                <c:pt idx="1719">
                  <c:v>8.2705000000000002</c:v>
                </c:pt>
                <c:pt idx="1720">
                  <c:v>8.2645</c:v>
                </c:pt>
                <c:pt idx="1721">
                  <c:v>8.2620000000000005</c:v>
                </c:pt>
                <c:pt idx="1722">
                  <c:v>8.2635000000000005</c:v>
                </c:pt>
                <c:pt idx="1723">
                  <c:v>8.2635000000000005</c:v>
                </c:pt>
                <c:pt idx="1724">
                  <c:v>8.2624999999999993</c:v>
                </c:pt>
                <c:pt idx="1725">
                  <c:v>8.2629999999999999</c:v>
                </c:pt>
                <c:pt idx="1726">
                  <c:v>8.2639999999999993</c:v>
                </c:pt>
                <c:pt idx="1727">
                  <c:v>8.2620000000000005</c:v>
                </c:pt>
                <c:pt idx="1728">
                  <c:v>8.2605000000000004</c:v>
                </c:pt>
                <c:pt idx="1729">
                  <c:v>8.2605000000000004</c:v>
                </c:pt>
                <c:pt idx="1730">
                  <c:v>8.2635000000000005</c:v>
                </c:pt>
                <c:pt idx="1731">
                  <c:v>8.2635000000000005</c:v>
                </c:pt>
                <c:pt idx="1732">
                  <c:v>8.2620000000000005</c:v>
                </c:pt>
                <c:pt idx="1733">
                  <c:v>8.2614999999999998</c:v>
                </c:pt>
                <c:pt idx="1734">
                  <c:v>8.2624999999999993</c:v>
                </c:pt>
                <c:pt idx="1735">
                  <c:v>8.2609999999999992</c:v>
                </c:pt>
                <c:pt idx="1736">
                  <c:v>8.26</c:v>
                </c:pt>
                <c:pt idx="1737">
                  <c:v>8.2605000000000004</c:v>
                </c:pt>
                <c:pt idx="1738">
                  <c:v>8.2629999999999999</c:v>
                </c:pt>
                <c:pt idx="1739">
                  <c:v>8.2620000000000005</c:v>
                </c:pt>
                <c:pt idx="1740">
                  <c:v>8.26</c:v>
                </c:pt>
                <c:pt idx="1741">
                  <c:v>8.2609999999999992</c:v>
                </c:pt>
                <c:pt idx="1742">
                  <c:v>8.2629999999999999</c:v>
                </c:pt>
                <c:pt idx="1743">
                  <c:v>8.2620000000000005</c:v>
                </c:pt>
                <c:pt idx="1744">
                  <c:v>8.2605000000000004</c:v>
                </c:pt>
                <c:pt idx="1745">
                  <c:v>8.2614999999999998</c:v>
                </c:pt>
                <c:pt idx="1746">
                  <c:v>8.2635000000000005</c:v>
                </c:pt>
                <c:pt idx="1747">
                  <c:v>8.2614999999999998</c:v>
                </c:pt>
                <c:pt idx="1748">
                  <c:v>8.2605000000000004</c:v>
                </c:pt>
                <c:pt idx="1749">
                  <c:v>8.2605000000000004</c:v>
                </c:pt>
                <c:pt idx="1750">
                  <c:v>8.2614999999999998</c:v>
                </c:pt>
                <c:pt idx="1751">
                  <c:v>8.26</c:v>
                </c:pt>
                <c:pt idx="1752">
                  <c:v>8.2594999999999992</c:v>
                </c:pt>
                <c:pt idx="1753">
                  <c:v>8.2609999999999992</c:v>
                </c:pt>
                <c:pt idx="1754">
                  <c:v>8.2629999999999999</c:v>
                </c:pt>
                <c:pt idx="1755">
                  <c:v>8.2624999999999993</c:v>
                </c:pt>
                <c:pt idx="1756">
                  <c:v>8.2624999999999993</c:v>
                </c:pt>
                <c:pt idx="1757">
                  <c:v>8.2639999999999993</c:v>
                </c:pt>
                <c:pt idx="1758">
                  <c:v>8.2639999999999993</c:v>
                </c:pt>
                <c:pt idx="1759">
                  <c:v>8.2620000000000005</c:v>
                </c:pt>
                <c:pt idx="1760">
                  <c:v>8.2605000000000004</c:v>
                </c:pt>
                <c:pt idx="1761">
                  <c:v>8.2624999999999993</c:v>
                </c:pt>
                <c:pt idx="1762">
                  <c:v>8.2639999999999993</c:v>
                </c:pt>
                <c:pt idx="1763">
                  <c:v>8.2624999999999993</c:v>
                </c:pt>
                <c:pt idx="1764">
                  <c:v>8.2620000000000005</c:v>
                </c:pt>
                <c:pt idx="1765">
                  <c:v>8.2620000000000005</c:v>
                </c:pt>
                <c:pt idx="1766">
                  <c:v>8.2629999999999999</c:v>
                </c:pt>
                <c:pt idx="1767">
                  <c:v>8.2609999999999992</c:v>
                </c:pt>
                <c:pt idx="1768">
                  <c:v>8.2605000000000004</c:v>
                </c:pt>
                <c:pt idx="1769">
                  <c:v>8.2614999999999998</c:v>
                </c:pt>
                <c:pt idx="1770">
                  <c:v>8.2629999999999999</c:v>
                </c:pt>
                <c:pt idx="1771">
                  <c:v>8.2609999999999992</c:v>
                </c:pt>
                <c:pt idx="1772">
                  <c:v>8.2605000000000004</c:v>
                </c:pt>
                <c:pt idx="1773">
                  <c:v>8.2609999999999992</c:v>
                </c:pt>
                <c:pt idx="1774">
                  <c:v>8.2624999999999993</c:v>
                </c:pt>
                <c:pt idx="1775">
                  <c:v>8.2624999999999993</c:v>
                </c:pt>
                <c:pt idx="1776">
                  <c:v>8.2624999999999993</c:v>
                </c:pt>
                <c:pt idx="1777">
                  <c:v>8.2635000000000005</c:v>
                </c:pt>
                <c:pt idx="1778">
                  <c:v>8.2645</c:v>
                </c:pt>
                <c:pt idx="1779">
                  <c:v>8.2645</c:v>
                </c:pt>
                <c:pt idx="1780">
                  <c:v>8.2620000000000005</c:v>
                </c:pt>
                <c:pt idx="1781">
                  <c:v>8.2629999999999999</c:v>
                </c:pt>
                <c:pt idx="1782">
                  <c:v>8.2620000000000005</c:v>
                </c:pt>
                <c:pt idx="1783">
                  <c:v>8.2605000000000004</c:v>
                </c:pt>
                <c:pt idx="1784">
                  <c:v>8.2594999999999992</c:v>
                </c:pt>
                <c:pt idx="1785">
                  <c:v>8.2614999999999998</c:v>
                </c:pt>
                <c:pt idx="1786">
                  <c:v>8.2624999999999993</c:v>
                </c:pt>
                <c:pt idx="1787">
                  <c:v>8.2624999999999993</c:v>
                </c:pt>
                <c:pt idx="1788">
                  <c:v>8.2609999999999992</c:v>
                </c:pt>
                <c:pt idx="1789">
                  <c:v>8.2620000000000005</c:v>
                </c:pt>
                <c:pt idx="1790">
                  <c:v>8.2614999999999998</c:v>
                </c:pt>
                <c:pt idx="1791">
                  <c:v>8.26</c:v>
                </c:pt>
                <c:pt idx="1792">
                  <c:v>8.2605000000000004</c:v>
                </c:pt>
                <c:pt idx="1793">
                  <c:v>8.2614999999999998</c:v>
                </c:pt>
                <c:pt idx="1794">
                  <c:v>8.2620000000000005</c:v>
                </c:pt>
                <c:pt idx="1795">
                  <c:v>8.26</c:v>
                </c:pt>
                <c:pt idx="1796">
                  <c:v>8.26</c:v>
                </c:pt>
                <c:pt idx="1797">
                  <c:v>8.2624999999999993</c:v>
                </c:pt>
                <c:pt idx="1798">
                  <c:v>8.2614999999999998</c:v>
                </c:pt>
                <c:pt idx="1799">
                  <c:v>8.2605000000000004</c:v>
                </c:pt>
                <c:pt idx="1800">
                  <c:v>8.26</c:v>
                </c:pt>
                <c:pt idx="1801">
                  <c:v>8.2629999999999999</c:v>
                </c:pt>
                <c:pt idx="1802">
                  <c:v>8.2665000000000006</c:v>
                </c:pt>
                <c:pt idx="1803">
                  <c:v>8.2624999999999993</c:v>
                </c:pt>
                <c:pt idx="1804">
                  <c:v>8.2614999999999998</c:v>
                </c:pt>
                <c:pt idx="1805">
                  <c:v>8.2620000000000005</c:v>
                </c:pt>
                <c:pt idx="1806">
                  <c:v>8.2635000000000005</c:v>
                </c:pt>
                <c:pt idx="1807">
                  <c:v>8.2605000000000004</c:v>
                </c:pt>
                <c:pt idx="1808">
                  <c:v>8.2665000000000006</c:v>
                </c:pt>
                <c:pt idx="1809">
                  <c:v>8.2614999999999998</c:v>
                </c:pt>
                <c:pt idx="1810">
                  <c:v>8.2614999999999998</c:v>
                </c:pt>
                <c:pt idx="1811">
                  <c:v>8.2605000000000004</c:v>
                </c:pt>
                <c:pt idx="1812">
                  <c:v>8.2629999999999999</c:v>
                </c:pt>
                <c:pt idx="1813">
                  <c:v>8.2614999999999998</c:v>
                </c:pt>
                <c:pt idx="1814">
                  <c:v>8.2609999999999992</c:v>
                </c:pt>
                <c:pt idx="1815">
                  <c:v>8.2590000000000003</c:v>
                </c:pt>
                <c:pt idx="1816">
                  <c:v>8.2605000000000004</c:v>
                </c:pt>
                <c:pt idx="1817">
                  <c:v>8.2624999999999993</c:v>
                </c:pt>
                <c:pt idx="1818">
                  <c:v>8.2635000000000005</c:v>
                </c:pt>
                <c:pt idx="1819">
                  <c:v>8.2635000000000005</c:v>
                </c:pt>
                <c:pt idx="1820">
                  <c:v>8.2654999999999994</c:v>
                </c:pt>
                <c:pt idx="1821">
                  <c:v>8.2690000000000001</c:v>
                </c:pt>
                <c:pt idx="1822">
                  <c:v>8.2705000000000002</c:v>
                </c:pt>
                <c:pt idx="1823">
                  <c:v>8.27</c:v>
                </c:pt>
                <c:pt idx="1824">
                  <c:v>8.2705000000000002</c:v>
                </c:pt>
                <c:pt idx="1825">
                  <c:v>8.2720000000000002</c:v>
                </c:pt>
                <c:pt idx="1826">
                  <c:v>8.2714999999999996</c:v>
                </c:pt>
                <c:pt idx="1827">
                  <c:v>8.2695000000000007</c:v>
                </c:pt>
                <c:pt idx="1828">
                  <c:v>8.2675000000000001</c:v>
                </c:pt>
                <c:pt idx="1829">
                  <c:v>8.2665000000000006</c:v>
                </c:pt>
                <c:pt idx="1830">
                  <c:v>8.2639999999999993</c:v>
                </c:pt>
                <c:pt idx="1831">
                  <c:v>8.2609999999999992</c:v>
                </c:pt>
                <c:pt idx="1832">
                  <c:v>8.2605000000000004</c:v>
                </c:pt>
                <c:pt idx="1833">
                  <c:v>8.2614999999999998</c:v>
                </c:pt>
                <c:pt idx="1834">
                  <c:v>8.26</c:v>
                </c:pt>
                <c:pt idx="1835">
                  <c:v>8.2569999999999997</c:v>
                </c:pt>
                <c:pt idx="1836">
                  <c:v>8.2569999999999997</c:v>
                </c:pt>
                <c:pt idx="1837">
                  <c:v>8.2579999999999991</c:v>
                </c:pt>
                <c:pt idx="1838">
                  <c:v>8.2560000000000002</c:v>
                </c:pt>
                <c:pt idx="1839">
                  <c:v>8.2579999999999991</c:v>
                </c:pt>
                <c:pt idx="1840">
                  <c:v>8.2539999999999996</c:v>
                </c:pt>
                <c:pt idx="1841">
                  <c:v>8.2554999999999996</c:v>
                </c:pt>
                <c:pt idx="1842">
                  <c:v>8.2550000000000008</c:v>
                </c:pt>
                <c:pt idx="1843">
                  <c:v>8.2539999999999996</c:v>
                </c:pt>
                <c:pt idx="1844">
                  <c:v>8.2550000000000008</c:v>
                </c:pt>
                <c:pt idx="1845">
                  <c:v>8.2565000000000008</c:v>
                </c:pt>
                <c:pt idx="1846">
                  <c:v>8.2605000000000004</c:v>
                </c:pt>
                <c:pt idx="1847">
                  <c:v>8.2594999999999992</c:v>
                </c:pt>
                <c:pt idx="1848">
                  <c:v>8.2584999999999997</c:v>
                </c:pt>
                <c:pt idx="1849">
                  <c:v>8.2584999999999997</c:v>
                </c:pt>
                <c:pt idx="1850">
                  <c:v>8.2594999999999992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182-4621-BF9E-145A4DA0958F}"/>
            </c:ext>
          </c:extLst>
        </c:ser>
        <c:ser>
          <c:idx val="0"/>
          <c:order val="1"/>
          <c:tx>
            <c:strRef>
              <c:f>данные!$O$20</c:f>
              <c:strCache>
                <c:ptCount val="1"/>
                <c:pt idx="0">
                  <c:v>ориентация 90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данные!$M$121:$M$1971</c:f>
              <c:numCache>
                <c:formatCode>General</c:formatCode>
                <c:ptCount val="1851"/>
                <c:pt idx="0">
                  <c:v>3750.86</c:v>
                </c:pt>
                <c:pt idx="1">
                  <c:v>3748.86</c:v>
                </c:pt>
                <c:pt idx="2">
                  <c:v>3746.86</c:v>
                </c:pt>
                <c:pt idx="3">
                  <c:v>3744.86</c:v>
                </c:pt>
                <c:pt idx="4">
                  <c:v>3742.86</c:v>
                </c:pt>
                <c:pt idx="5">
                  <c:v>3740.86</c:v>
                </c:pt>
                <c:pt idx="6">
                  <c:v>3738.86</c:v>
                </c:pt>
                <c:pt idx="7">
                  <c:v>3736.86</c:v>
                </c:pt>
                <c:pt idx="8">
                  <c:v>3734.86</c:v>
                </c:pt>
                <c:pt idx="9">
                  <c:v>3732.86</c:v>
                </c:pt>
                <c:pt idx="10">
                  <c:v>3730.86</c:v>
                </c:pt>
                <c:pt idx="11">
                  <c:v>3728.86</c:v>
                </c:pt>
                <c:pt idx="12">
                  <c:v>3726.86</c:v>
                </c:pt>
                <c:pt idx="13">
                  <c:v>3724.86</c:v>
                </c:pt>
                <c:pt idx="14">
                  <c:v>3722.86</c:v>
                </c:pt>
                <c:pt idx="15">
                  <c:v>3720.86</c:v>
                </c:pt>
                <c:pt idx="16">
                  <c:v>3718.86</c:v>
                </c:pt>
                <c:pt idx="17">
                  <c:v>3716.86</c:v>
                </c:pt>
                <c:pt idx="18">
                  <c:v>3714.86</c:v>
                </c:pt>
                <c:pt idx="19">
                  <c:v>3712.86</c:v>
                </c:pt>
                <c:pt idx="20">
                  <c:v>3710.86</c:v>
                </c:pt>
                <c:pt idx="21">
                  <c:v>3708.86</c:v>
                </c:pt>
                <c:pt idx="22">
                  <c:v>3706.86</c:v>
                </c:pt>
                <c:pt idx="23">
                  <c:v>3704.86</c:v>
                </c:pt>
                <c:pt idx="24">
                  <c:v>3702.86</c:v>
                </c:pt>
                <c:pt idx="25">
                  <c:v>3700.86</c:v>
                </c:pt>
                <c:pt idx="26">
                  <c:v>3698.86</c:v>
                </c:pt>
                <c:pt idx="27">
                  <c:v>3696.86</c:v>
                </c:pt>
                <c:pt idx="28">
                  <c:v>3694.86</c:v>
                </c:pt>
                <c:pt idx="29">
                  <c:v>3692.86</c:v>
                </c:pt>
                <c:pt idx="30">
                  <c:v>3690.86</c:v>
                </c:pt>
                <c:pt idx="31">
                  <c:v>3688.86</c:v>
                </c:pt>
                <c:pt idx="32">
                  <c:v>3686.86</c:v>
                </c:pt>
                <c:pt idx="33">
                  <c:v>3684.86</c:v>
                </c:pt>
                <c:pt idx="34">
                  <c:v>3682.86</c:v>
                </c:pt>
                <c:pt idx="35">
                  <c:v>3680.86</c:v>
                </c:pt>
                <c:pt idx="36">
                  <c:v>3678.86</c:v>
                </c:pt>
                <c:pt idx="37">
                  <c:v>3676.86</c:v>
                </c:pt>
                <c:pt idx="38">
                  <c:v>3674.86</c:v>
                </c:pt>
                <c:pt idx="39">
                  <c:v>3672.86</c:v>
                </c:pt>
                <c:pt idx="40">
                  <c:v>3670.86</c:v>
                </c:pt>
                <c:pt idx="41">
                  <c:v>3668.86</c:v>
                </c:pt>
                <c:pt idx="42">
                  <c:v>3666.86</c:v>
                </c:pt>
                <c:pt idx="43">
                  <c:v>3664.86</c:v>
                </c:pt>
                <c:pt idx="44">
                  <c:v>3662.86</c:v>
                </c:pt>
                <c:pt idx="45">
                  <c:v>3660.86</c:v>
                </c:pt>
                <c:pt idx="46">
                  <c:v>3658.86</c:v>
                </c:pt>
                <c:pt idx="47">
                  <c:v>3656.86</c:v>
                </c:pt>
                <c:pt idx="48">
                  <c:v>3654.86</c:v>
                </c:pt>
                <c:pt idx="49">
                  <c:v>3652.86</c:v>
                </c:pt>
                <c:pt idx="50">
                  <c:v>3650.86</c:v>
                </c:pt>
                <c:pt idx="51">
                  <c:v>3648.86</c:v>
                </c:pt>
                <c:pt idx="52">
                  <c:v>3646.86</c:v>
                </c:pt>
                <c:pt idx="53">
                  <c:v>3644.86</c:v>
                </c:pt>
                <c:pt idx="54">
                  <c:v>3642.86</c:v>
                </c:pt>
                <c:pt idx="55">
                  <c:v>3640.86</c:v>
                </c:pt>
                <c:pt idx="56">
                  <c:v>3638.86</c:v>
                </c:pt>
                <c:pt idx="57">
                  <c:v>3636.86</c:v>
                </c:pt>
                <c:pt idx="58">
                  <c:v>3634.86</c:v>
                </c:pt>
                <c:pt idx="59">
                  <c:v>3632.86</c:v>
                </c:pt>
                <c:pt idx="60">
                  <c:v>3630.86</c:v>
                </c:pt>
                <c:pt idx="61">
                  <c:v>3628.86</c:v>
                </c:pt>
                <c:pt idx="62">
                  <c:v>3626.86</c:v>
                </c:pt>
                <c:pt idx="63">
                  <c:v>3624.86</c:v>
                </c:pt>
                <c:pt idx="64">
                  <c:v>3622.86</c:v>
                </c:pt>
                <c:pt idx="65">
                  <c:v>3620.86</c:v>
                </c:pt>
                <c:pt idx="66">
                  <c:v>3618.86</c:v>
                </c:pt>
                <c:pt idx="67">
                  <c:v>3616.86</c:v>
                </c:pt>
                <c:pt idx="68">
                  <c:v>3614.86</c:v>
                </c:pt>
                <c:pt idx="69">
                  <c:v>3612.86</c:v>
                </c:pt>
                <c:pt idx="70">
                  <c:v>3610.86</c:v>
                </c:pt>
                <c:pt idx="71">
                  <c:v>3608.86</c:v>
                </c:pt>
                <c:pt idx="72">
                  <c:v>3606.86</c:v>
                </c:pt>
                <c:pt idx="73">
                  <c:v>3604.86</c:v>
                </c:pt>
                <c:pt idx="74">
                  <c:v>3602.86</c:v>
                </c:pt>
                <c:pt idx="75">
                  <c:v>3600.86</c:v>
                </c:pt>
                <c:pt idx="76">
                  <c:v>3598.86</c:v>
                </c:pt>
                <c:pt idx="77">
                  <c:v>3596.86</c:v>
                </c:pt>
                <c:pt idx="78">
                  <c:v>3594.86</c:v>
                </c:pt>
                <c:pt idx="79">
                  <c:v>3592.86</c:v>
                </c:pt>
                <c:pt idx="80">
                  <c:v>3590.86</c:v>
                </c:pt>
                <c:pt idx="81">
                  <c:v>3588.86</c:v>
                </c:pt>
                <c:pt idx="82">
                  <c:v>3586.86</c:v>
                </c:pt>
                <c:pt idx="83">
                  <c:v>3584.86</c:v>
                </c:pt>
                <c:pt idx="84">
                  <c:v>3582.86</c:v>
                </c:pt>
                <c:pt idx="85">
                  <c:v>3580.86</c:v>
                </c:pt>
                <c:pt idx="86">
                  <c:v>3578.86</c:v>
                </c:pt>
                <c:pt idx="87">
                  <c:v>3576.86</c:v>
                </c:pt>
                <c:pt idx="88">
                  <c:v>3574.86</c:v>
                </c:pt>
                <c:pt idx="89">
                  <c:v>3572.86</c:v>
                </c:pt>
                <c:pt idx="90">
                  <c:v>3570.86</c:v>
                </c:pt>
                <c:pt idx="91">
                  <c:v>3568.86</c:v>
                </c:pt>
                <c:pt idx="92">
                  <c:v>3566.86</c:v>
                </c:pt>
                <c:pt idx="93">
                  <c:v>3564.86</c:v>
                </c:pt>
                <c:pt idx="94">
                  <c:v>3562.86</c:v>
                </c:pt>
                <c:pt idx="95">
                  <c:v>3560.86</c:v>
                </c:pt>
                <c:pt idx="96">
                  <c:v>3558.86</c:v>
                </c:pt>
                <c:pt idx="97">
                  <c:v>3556.86</c:v>
                </c:pt>
                <c:pt idx="98">
                  <c:v>3554.86</c:v>
                </c:pt>
                <c:pt idx="99">
                  <c:v>3552.86</c:v>
                </c:pt>
                <c:pt idx="100">
                  <c:v>3550.86</c:v>
                </c:pt>
                <c:pt idx="101">
                  <c:v>3548.86</c:v>
                </c:pt>
                <c:pt idx="102">
                  <c:v>3546.86</c:v>
                </c:pt>
                <c:pt idx="103">
                  <c:v>3544.86</c:v>
                </c:pt>
                <c:pt idx="104">
                  <c:v>3542.86</c:v>
                </c:pt>
                <c:pt idx="105">
                  <c:v>3540.86</c:v>
                </c:pt>
                <c:pt idx="106">
                  <c:v>3538.86</c:v>
                </c:pt>
                <c:pt idx="107">
                  <c:v>3536.86</c:v>
                </c:pt>
                <c:pt idx="108">
                  <c:v>3534.86</c:v>
                </c:pt>
                <c:pt idx="109">
                  <c:v>3532.86</c:v>
                </c:pt>
                <c:pt idx="110">
                  <c:v>3530.86</c:v>
                </c:pt>
                <c:pt idx="111">
                  <c:v>3528.86</c:v>
                </c:pt>
                <c:pt idx="112">
                  <c:v>3526.86</c:v>
                </c:pt>
                <c:pt idx="113">
                  <c:v>3524.86</c:v>
                </c:pt>
                <c:pt idx="114">
                  <c:v>3522.86</c:v>
                </c:pt>
                <c:pt idx="115">
                  <c:v>3520.86</c:v>
                </c:pt>
                <c:pt idx="116">
                  <c:v>3518.86</c:v>
                </c:pt>
                <c:pt idx="117">
                  <c:v>3516.86</c:v>
                </c:pt>
                <c:pt idx="118">
                  <c:v>3514.86</c:v>
                </c:pt>
                <c:pt idx="119">
                  <c:v>3512.86</c:v>
                </c:pt>
                <c:pt idx="120">
                  <c:v>3510.86</c:v>
                </c:pt>
                <c:pt idx="121">
                  <c:v>3508.86</c:v>
                </c:pt>
                <c:pt idx="122">
                  <c:v>3506.86</c:v>
                </c:pt>
                <c:pt idx="123">
                  <c:v>3504.86</c:v>
                </c:pt>
                <c:pt idx="124">
                  <c:v>3502.86</c:v>
                </c:pt>
                <c:pt idx="125">
                  <c:v>3500.86</c:v>
                </c:pt>
                <c:pt idx="126">
                  <c:v>3498.86</c:v>
                </c:pt>
                <c:pt idx="127">
                  <c:v>3496.86</c:v>
                </c:pt>
                <c:pt idx="128">
                  <c:v>3494.86</c:v>
                </c:pt>
                <c:pt idx="129">
                  <c:v>3492.86</c:v>
                </c:pt>
                <c:pt idx="130">
                  <c:v>3490.86</c:v>
                </c:pt>
                <c:pt idx="131">
                  <c:v>3488.86</c:v>
                </c:pt>
                <c:pt idx="132">
                  <c:v>3486.86</c:v>
                </c:pt>
                <c:pt idx="133">
                  <c:v>3484.86</c:v>
                </c:pt>
                <c:pt idx="134">
                  <c:v>3482.86</c:v>
                </c:pt>
                <c:pt idx="135">
                  <c:v>3480.86</c:v>
                </c:pt>
                <c:pt idx="136">
                  <c:v>3478.86</c:v>
                </c:pt>
                <c:pt idx="137">
                  <c:v>3476.86</c:v>
                </c:pt>
                <c:pt idx="138">
                  <c:v>3474.86</c:v>
                </c:pt>
                <c:pt idx="139">
                  <c:v>3472.86</c:v>
                </c:pt>
                <c:pt idx="140">
                  <c:v>3470.86</c:v>
                </c:pt>
                <c:pt idx="141">
                  <c:v>3468.86</c:v>
                </c:pt>
                <c:pt idx="142">
                  <c:v>3466.86</c:v>
                </c:pt>
                <c:pt idx="143">
                  <c:v>3464.86</c:v>
                </c:pt>
                <c:pt idx="144">
                  <c:v>3462.86</c:v>
                </c:pt>
                <c:pt idx="145">
                  <c:v>3460.86</c:v>
                </c:pt>
                <c:pt idx="146">
                  <c:v>3458.86</c:v>
                </c:pt>
                <c:pt idx="147">
                  <c:v>3456.86</c:v>
                </c:pt>
                <c:pt idx="148">
                  <c:v>3454.86</c:v>
                </c:pt>
                <c:pt idx="149">
                  <c:v>3452.86</c:v>
                </c:pt>
                <c:pt idx="150">
                  <c:v>3450.86</c:v>
                </c:pt>
                <c:pt idx="151">
                  <c:v>3448.86</c:v>
                </c:pt>
                <c:pt idx="152">
                  <c:v>3446.86</c:v>
                </c:pt>
                <c:pt idx="153">
                  <c:v>3444.86</c:v>
                </c:pt>
                <c:pt idx="154">
                  <c:v>3442.86</c:v>
                </c:pt>
                <c:pt idx="155">
                  <c:v>3440.86</c:v>
                </c:pt>
                <c:pt idx="156">
                  <c:v>3438.86</c:v>
                </c:pt>
                <c:pt idx="157">
                  <c:v>3436.86</c:v>
                </c:pt>
                <c:pt idx="158">
                  <c:v>3434.86</c:v>
                </c:pt>
                <c:pt idx="159">
                  <c:v>3432.86</c:v>
                </c:pt>
                <c:pt idx="160">
                  <c:v>3430.86</c:v>
                </c:pt>
                <c:pt idx="161">
                  <c:v>3428.86</c:v>
                </c:pt>
                <c:pt idx="162">
                  <c:v>3426.86</c:v>
                </c:pt>
                <c:pt idx="163">
                  <c:v>3424.86</c:v>
                </c:pt>
                <c:pt idx="164">
                  <c:v>3422.86</c:v>
                </c:pt>
                <c:pt idx="165">
                  <c:v>3420.86</c:v>
                </c:pt>
                <c:pt idx="166">
                  <c:v>3418.86</c:v>
                </c:pt>
                <c:pt idx="167">
                  <c:v>3416.86</c:v>
                </c:pt>
                <c:pt idx="168">
                  <c:v>3414.86</c:v>
                </c:pt>
                <c:pt idx="169">
                  <c:v>3412.86</c:v>
                </c:pt>
                <c:pt idx="170">
                  <c:v>3410.86</c:v>
                </c:pt>
                <c:pt idx="171">
                  <c:v>3408.86</c:v>
                </c:pt>
                <c:pt idx="172">
                  <c:v>3406.86</c:v>
                </c:pt>
                <c:pt idx="173">
                  <c:v>3404.86</c:v>
                </c:pt>
                <c:pt idx="174">
                  <c:v>3402.86</c:v>
                </c:pt>
                <c:pt idx="175">
                  <c:v>3400.86</c:v>
                </c:pt>
                <c:pt idx="176">
                  <c:v>3398.86</c:v>
                </c:pt>
                <c:pt idx="177">
                  <c:v>3396.86</c:v>
                </c:pt>
                <c:pt idx="178">
                  <c:v>3394.86</c:v>
                </c:pt>
                <c:pt idx="179">
                  <c:v>3392.86</c:v>
                </c:pt>
                <c:pt idx="180">
                  <c:v>3390.86</c:v>
                </c:pt>
                <c:pt idx="181">
                  <c:v>3388.86</c:v>
                </c:pt>
                <c:pt idx="182">
                  <c:v>3386.86</c:v>
                </c:pt>
                <c:pt idx="183">
                  <c:v>3384.86</c:v>
                </c:pt>
                <c:pt idx="184">
                  <c:v>3382.86</c:v>
                </c:pt>
                <c:pt idx="185">
                  <c:v>3380.86</c:v>
                </c:pt>
                <c:pt idx="186">
                  <c:v>3378.86</c:v>
                </c:pt>
                <c:pt idx="187">
                  <c:v>3376.86</c:v>
                </c:pt>
                <c:pt idx="188">
                  <c:v>3374.86</c:v>
                </c:pt>
                <c:pt idx="189">
                  <c:v>3372.86</c:v>
                </c:pt>
                <c:pt idx="190">
                  <c:v>3370.86</c:v>
                </c:pt>
                <c:pt idx="191">
                  <c:v>3368.86</c:v>
                </c:pt>
                <c:pt idx="192">
                  <c:v>3366.86</c:v>
                </c:pt>
                <c:pt idx="193">
                  <c:v>3364.86</c:v>
                </c:pt>
                <c:pt idx="194">
                  <c:v>3362.86</c:v>
                </c:pt>
                <c:pt idx="195">
                  <c:v>3360.86</c:v>
                </c:pt>
                <c:pt idx="196">
                  <c:v>3358.86</c:v>
                </c:pt>
                <c:pt idx="197">
                  <c:v>3356.86</c:v>
                </c:pt>
                <c:pt idx="198">
                  <c:v>3354.86</c:v>
                </c:pt>
                <c:pt idx="199">
                  <c:v>3352.86</c:v>
                </c:pt>
                <c:pt idx="200">
                  <c:v>3350.86</c:v>
                </c:pt>
                <c:pt idx="201">
                  <c:v>3348.86</c:v>
                </c:pt>
                <c:pt idx="202">
                  <c:v>3346.86</c:v>
                </c:pt>
                <c:pt idx="203">
                  <c:v>3344.86</c:v>
                </c:pt>
                <c:pt idx="204">
                  <c:v>3342.86</c:v>
                </c:pt>
                <c:pt idx="205">
                  <c:v>3340.86</c:v>
                </c:pt>
                <c:pt idx="206">
                  <c:v>3338.86</c:v>
                </c:pt>
                <c:pt idx="207">
                  <c:v>3336.86</c:v>
                </c:pt>
                <c:pt idx="208">
                  <c:v>3334.86</c:v>
                </c:pt>
                <c:pt idx="209">
                  <c:v>3332.86</c:v>
                </c:pt>
                <c:pt idx="210">
                  <c:v>3330.86</c:v>
                </c:pt>
                <c:pt idx="211">
                  <c:v>3328.86</c:v>
                </c:pt>
                <c:pt idx="212">
                  <c:v>3326.86</c:v>
                </c:pt>
                <c:pt idx="213">
                  <c:v>3324.86</c:v>
                </c:pt>
                <c:pt idx="214">
                  <c:v>3322.86</c:v>
                </c:pt>
                <c:pt idx="215">
                  <c:v>3320.86</c:v>
                </c:pt>
                <c:pt idx="216">
                  <c:v>3318.86</c:v>
                </c:pt>
                <c:pt idx="217">
                  <c:v>3316.86</c:v>
                </c:pt>
                <c:pt idx="218">
                  <c:v>3314.86</c:v>
                </c:pt>
                <c:pt idx="219">
                  <c:v>3312.86</c:v>
                </c:pt>
                <c:pt idx="220">
                  <c:v>3310.86</c:v>
                </c:pt>
                <c:pt idx="221">
                  <c:v>3308.86</c:v>
                </c:pt>
                <c:pt idx="222">
                  <c:v>3306.86</c:v>
                </c:pt>
                <c:pt idx="223">
                  <c:v>3304.86</c:v>
                </c:pt>
                <c:pt idx="224">
                  <c:v>3302.86</c:v>
                </c:pt>
                <c:pt idx="225">
                  <c:v>3300.86</c:v>
                </c:pt>
                <c:pt idx="226">
                  <c:v>3298.86</c:v>
                </c:pt>
                <c:pt idx="227">
                  <c:v>3296.86</c:v>
                </c:pt>
                <c:pt idx="228">
                  <c:v>3294.86</c:v>
                </c:pt>
                <c:pt idx="229">
                  <c:v>3292.86</c:v>
                </c:pt>
                <c:pt idx="230">
                  <c:v>3290.86</c:v>
                </c:pt>
                <c:pt idx="231">
                  <c:v>3288.86</c:v>
                </c:pt>
                <c:pt idx="232">
                  <c:v>3286.86</c:v>
                </c:pt>
                <c:pt idx="233">
                  <c:v>3284.86</c:v>
                </c:pt>
                <c:pt idx="234">
                  <c:v>3282.86</c:v>
                </c:pt>
                <c:pt idx="235">
                  <c:v>3280.86</c:v>
                </c:pt>
                <c:pt idx="236">
                  <c:v>3278.86</c:v>
                </c:pt>
                <c:pt idx="237">
                  <c:v>3276.86</c:v>
                </c:pt>
                <c:pt idx="238">
                  <c:v>3274.86</c:v>
                </c:pt>
                <c:pt idx="239">
                  <c:v>3272.86</c:v>
                </c:pt>
                <c:pt idx="240">
                  <c:v>3270.86</c:v>
                </c:pt>
                <c:pt idx="241">
                  <c:v>3268.86</c:v>
                </c:pt>
                <c:pt idx="242">
                  <c:v>3266.86</c:v>
                </c:pt>
                <c:pt idx="243">
                  <c:v>3264.86</c:v>
                </c:pt>
                <c:pt idx="244">
                  <c:v>3262.86</c:v>
                </c:pt>
                <c:pt idx="245">
                  <c:v>3260.86</c:v>
                </c:pt>
                <c:pt idx="246">
                  <c:v>3258.86</c:v>
                </c:pt>
                <c:pt idx="247">
                  <c:v>3256.86</c:v>
                </c:pt>
                <c:pt idx="248">
                  <c:v>3254.86</c:v>
                </c:pt>
                <c:pt idx="249">
                  <c:v>3252.86</c:v>
                </c:pt>
                <c:pt idx="250">
                  <c:v>3250.86</c:v>
                </c:pt>
                <c:pt idx="251">
                  <c:v>3248.86</c:v>
                </c:pt>
                <c:pt idx="252">
                  <c:v>3246.86</c:v>
                </c:pt>
                <c:pt idx="253">
                  <c:v>3244.86</c:v>
                </c:pt>
                <c:pt idx="254">
                  <c:v>3242.86</c:v>
                </c:pt>
                <c:pt idx="255">
                  <c:v>3240.86</c:v>
                </c:pt>
                <c:pt idx="256">
                  <c:v>3238.86</c:v>
                </c:pt>
                <c:pt idx="257">
                  <c:v>3236.86</c:v>
                </c:pt>
                <c:pt idx="258">
                  <c:v>3234.86</c:v>
                </c:pt>
                <c:pt idx="259">
                  <c:v>3232.86</c:v>
                </c:pt>
                <c:pt idx="260">
                  <c:v>3230.86</c:v>
                </c:pt>
                <c:pt idx="261">
                  <c:v>3228.86</c:v>
                </c:pt>
                <c:pt idx="262">
                  <c:v>3226.86</c:v>
                </c:pt>
                <c:pt idx="263">
                  <c:v>3224.86</c:v>
                </c:pt>
                <c:pt idx="264">
                  <c:v>3222.86</c:v>
                </c:pt>
                <c:pt idx="265">
                  <c:v>3220.86</c:v>
                </c:pt>
                <c:pt idx="266">
                  <c:v>3218.86</c:v>
                </c:pt>
                <c:pt idx="267">
                  <c:v>3216.86</c:v>
                </c:pt>
                <c:pt idx="268">
                  <c:v>3214.86</c:v>
                </c:pt>
                <c:pt idx="269">
                  <c:v>3212.86</c:v>
                </c:pt>
                <c:pt idx="270">
                  <c:v>3210.86</c:v>
                </c:pt>
                <c:pt idx="271">
                  <c:v>3208.86</c:v>
                </c:pt>
                <c:pt idx="272">
                  <c:v>3206.86</c:v>
                </c:pt>
                <c:pt idx="273">
                  <c:v>3204.86</c:v>
                </c:pt>
                <c:pt idx="274">
                  <c:v>3202.86</c:v>
                </c:pt>
                <c:pt idx="275">
                  <c:v>3200.86</c:v>
                </c:pt>
                <c:pt idx="276">
                  <c:v>3198.86</c:v>
                </c:pt>
                <c:pt idx="277">
                  <c:v>3196.86</c:v>
                </c:pt>
                <c:pt idx="278">
                  <c:v>3194.86</c:v>
                </c:pt>
                <c:pt idx="279">
                  <c:v>3192.86</c:v>
                </c:pt>
                <c:pt idx="280">
                  <c:v>3190.86</c:v>
                </c:pt>
                <c:pt idx="281">
                  <c:v>3188.86</c:v>
                </c:pt>
                <c:pt idx="282">
                  <c:v>3186.86</c:v>
                </c:pt>
                <c:pt idx="283">
                  <c:v>3184.86</c:v>
                </c:pt>
                <c:pt idx="284">
                  <c:v>3182.86</c:v>
                </c:pt>
                <c:pt idx="285">
                  <c:v>3180.86</c:v>
                </c:pt>
                <c:pt idx="286">
                  <c:v>3178.86</c:v>
                </c:pt>
                <c:pt idx="287">
                  <c:v>3176.86</c:v>
                </c:pt>
                <c:pt idx="288">
                  <c:v>3174.86</c:v>
                </c:pt>
                <c:pt idx="289">
                  <c:v>3172.86</c:v>
                </c:pt>
                <c:pt idx="290">
                  <c:v>3170.86</c:v>
                </c:pt>
                <c:pt idx="291">
                  <c:v>3168.86</c:v>
                </c:pt>
                <c:pt idx="292">
                  <c:v>3166.86</c:v>
                </c:pt>
                <c:pt idx="293">
                  <c:v>3164.86</c:v>
                </c:pt>
                <c:pt idx="294">
                  <c:v>3162.86</c:v>
                </c:pt>
                <c:pt idx="295">
                  <c:v>3160.86</c:v>
                </c:pt>
                <c:pt idx="296">
                  <c:v>3158.86</c:v>
                </c:pt>
                <c:pt idx="297">
                  <c:v>3156.86</c:v>
                </c:pt>
                <c:pt idx="298">
                  <c:v>3154.86</c:v>
                </c:pt>
                <c:pt idx="299">
                  <c:v>3152.86</c:v>
                </c:pt>
                <c:pt idx="300">
                  <c:v>3150.86</c:v>
                </c:pt>
                <c:pt idx="301">
                  <c:v>3148.86</c:v>
                </c:pt>
                <c:pt idx="302">
                  <c:v>3146.86</c:v>
                </c:pt>
                <c:pt idx="303">
                  <c:v>3144.86</c:v>
                </c:pt>
                <c:pt idx="304">
                  <c:v>3142.86</c:v>
                </c:pt>
                <c:pt idx="305">
                  <c:v>3140.86</c:v>
                </c:pt>
                <c:pt idx="306">
                  <c:v>3138.86</c:v>
                </c:pt>
                <c:pt idx="307">
                  <c:v>3136.86</c:v>
                </c:pt>
                <c:pt idx="308">
                  <c:v>3134.86</c:v>
                </c:pt>
                <c:pt idx="309">
                  <c:v>3132.86</c:v>
                </c:pt>
                <c:pt idx="310">
                  <c:v>3130.86</c:v>
                </c:pt>
                <c:pt idx="311">
                  <c:v>3128.86</c:v>
                </c:pt>
                <c:pt idx="312">
                  <c:v>3126.86</c:v>
                </c:pt>
                <c:pt idx="313">
                  <c:v>3124.86</c:v>
                </c:pt>
                <c:pt idx="314">
                  <c:v>3122.86</c:v>
                </c:pt>
                <c:pt idx="315">
                  <c:v>3120.86</c:v>
                </c:pt>
                <c:pt idx="316">
                  <c:v>3118.86</c:v>
                </c:pt>
                <c:pt idx="317">
                  <c:v>3116.86</c:v>
                </c:pt>
                <c:pt idx="318">
                  <c:v>3114.86</c:v>
                </c:pt>
                <c:pt idx="319">
                  <c:v>3112.86</c:v>
                </c:pt>
                <c:pt idx="320">
                  <c:v>3110.86</c:v>
                </c:pt>
                <c:pt idx="321">
                  <c:v>3108.86</c:v>
                </c:pt>
                <c:pt idx="322">
                  <c:v>3106.86</c:v>
                </c:pt>
                <c:pt idx="323">
                  <c:v>3104.86</c:v>
                </c:pt>
                <c:pt idx="324">
                  <c:v>3102.86</c:v>
                </c:pt>
                <c:pt idx="325">
                  <c:v>3100.86</c:v>
                </c:pt>
                <c:pt idx="326">
                  <c:v>3098.86</c:v>
                </c:pt>
                <c:pt idx="327">
                  <c:v>3096.86</c:v>
                </c:pt>
                <c:pt idx="328">
                  <c:v>3094.86</c:v>
                </c:pt>
                <c:pt idx="329">
                  <c:v>3092.86</c:v>
                </c:pt>
                <c:pt idx="330">
                  <c:v>3090.86</c:v>
                </c:pt>
                <c:pt idx="331">
                  <c:v>3088.86</c:v>
                </c:pt>
                <c:pt idx="332">
                  <c:v>3086.86</c:v>
                </c:pt>
                <c:pt idx="333">
                  <c:v>3084.86</c:v>
                </c:pt>
                <c:pt idx="334">
                  <c:v>3082.86</c:v>
                </c:pt>
                <c:pt idx="335">
                  <c:v>3080.86</c:v>
                </c:pt>
                <c:pt idx="336">
                  <c:v>3078.86</c:v>
                </c:pt>
                <c:pt idx="337">
                  <c:v>3076.86</c:v>
                </c:pt>
                <c:pt idx="338">
                  <c:v>3074.86</c:v>
                </c:pt>
                <c:pt idx="339">
                  <c:v>3072.86</c:v>
                </c:pt>
                <c:pt idx="340">
                  <c:v>3070.86</c:v>
                </c:pt>
                <c:pt idx="341">
                  <c:v>3068.86</c:v>
                </c:pt>
                <c:pt idx="342">
                  <c:v>3066.86</c:v>
                </c:pt>
                <c:pt idx="343">
                  <c:v>3064.86</c:v>
                </c:pt>
                <c:pt idx="344">
                  <c:v>3062.86</c:v>
                </c:pt>
                <c:pt idx="345">
                  <c:v>3060.86</c:v>
                </c:pt>
                <c:pt idx="346">
                  <c:v>3058.86</c:v>
                </c:pt>
                <c:pt idx="347">
                  <c:v>3056.86</c:v>
                </c:pt>
                <c:pt idx="348">
                  <c:v>3054.86</c:v>
                </c:pt>
                <c:pt idx="349">
                  <c:v>3052.86</c:v>
                </c:pt>
                <c:pt idx="350">
                  <c:v>3050.86</c:v>
                </c:pt>
                <c:pt idx="351">
                  <c:v>3048.86</c:v>
                </c:pt>
                <c:pt idx="352">
                  <c:v>3046.86</c:v>
                </c:pt>
                <c:pt idx="353">
                  <c:v>3044.86</c:v>
                </c:pt>
                <c:pt idx="354">
                  <c:v>3042.86</c:v>
                </c:pt>
                <c:pt idx="355">
                  <c:v>3040.86</c:v>
                </c:pt>
                <c:pt idx="356">
                  <c:v>3038.86</c:v>
                </c:pt>
                <c:pt idx="357">
                  <c:v>3036.86</c:v>
                </c:pt>
                <c:pt idx="358">
                  <c:v>3034.86</c:v>
                </c:pt>
                <c:pt idx="359">
                  <c:v>3032.86</c:v>
                </c:pt>
                <c:pt idx="360">
                  <c:v>3030.86</c:v>
                </c:pt>
                <c:pt idx="361">
                  <c:v>3028.86</c:v>
                </c:pt>
                <c:pt idx="362">
                  <c:v>3026.86</c:v>
                </c:pt>
                <c:pt idx="363">
                  <c:v>3024.86</c:v>
                </c:pt>
                <c:pt idx="364">
                  <c:v>3022.86</c:v>
                </c:pt>
                <c:pt idx="365">
                  <c:v>3020.86</c:v>
                </c:pt>
                <c:pt idx="366">
                  <c:v>3018.86</c:v>
                </c:pt>
                <c:pt idx="367">
                  <c:v>3016.86</c:v>
                </c:pt>
                <c:pt idx="368">
                  <c:v>3014.86</c:v>
                </c:pt>
                <c:pt idx="369">
                  <c:v>3012.86</c:v>
                </c:pt>
                <c:pt idx="370">
                  <c:v>3010.86</c:v>
                </c:pt>
                <c:pt idx="371">
                  <c:v>3008.86</c:v>
                </c:pt>
                <c:pt idx="372">
                  <c:v>3006.86</c:v>
                </c:pt>
                <c:pt idx="373">
                  <c:v>3004.86</c:v>
                </c:pt>
                <c:pt idx="374">
                  <c:v>3002.86</c:v>
                </c:pt>
                <c:pt idx="375">
                  <c:v>3000.86</c:v>
                </c:pt>
                <c:pt idx="376">
                  <c:v>2998.86</c:v>
                </c:pt>
                <c:pt idx="377">
                  <c:v>2996.86</c:v>
                </c:pt>
                <c:pt idx="378">
                  <c:v>2994.86</c:v>
                </c:pt>
                <c:pt idx="379">
                  <c:v>2992.86</c:v>
                </c:pt>
                <c:pt idx="380">
                  <c:v>2990.86</c:v>
                </c:pt>
                <c:pt idx="381">
                  <c:v>2988.86</c:v>
                </c:pt>
                <c:pt idx="382">
                  <c:v>2986.86</c:v>
                </c:pt>
                <c:pt idx="383">
                  <c:v>2984.86</c:v>
                </c:pt>
                <c:pt idx="384">
                  <c:v>2982.86</c:v>
                </c:pt>
                <c:pt idx="385">
                  <c:v>2980.86</c:v>
                </c:pt>
                <c:pt idx="386">
                  <c:v>2978.86</c:v>
                </c:pt>
                <c:pt idx="387">
                  <c:v>2976.86</c:v>
                </c:pt>
                <c:pt idx="388">
                  <c:v>2974.86</c:v>
                </c:pt>
                <c:pt idx="389">
                  <c:v>2972.86</c:v>
                </c:pt>
                <c:pt idx="390">
                  <c:v>2970.86</c:v>
                </c:pt>
                <c:pt idx="391">
                  <c:v>2968.86</c:v>
                </c:pt>
                <c:pt idx="392">
                  <c:v>2966.86</c:v>
                </c:pt>
                <c:pt idx="393">
                  <c:v>2964.86</c:v>
                </c:pt>
                <c:pt idx="394">
                  <c:v>2962.86</c:v>
                </c:pt>
                <c:pt idx="395">
                  <c:v>2960.86</c:v>
                </c:pt>
                <c:pt idx="396">
                  <c:v>2958.86</c:v>
                </c:pt>
                <c:pt idx="397">
                  <c:v>2956.86</c:v>
                </c:pt>
                <c:pt idx="398">
                  <c:v>2954.86</c:v>
                </c:pt>
                <c:pt idx="399">
                  <c:v>2952.86</c:v>
                </c:pt>
                <c:pt idx="400">
                  <c:v>2950.86</c:v>
                </c:pt>
                <c:pt idx="401">
                  <c:v>2948.86</c:v>
                </c:pt>
                <c:pt idx="402">
                  <c:v>2946.86</c:v>
                </c:pt>
                <c:pt idx="403">
                  <c:v>2944.86</c:v>
                </c:pt>
                <c:pt idx="404">
                  <c:v>2942.86</c:v>
                </c:pt>
                <c:pt idx="405">
                  <c:v>2940.86</c:v>
                </c:pt>
                <c:pt idx="406">
                  <c:v>2938.86</c:v>
                </c:pt>
                <c:pt idx="407">
                  <c:v>2936.86</c:v>
                </c:pt>
                <c:pt idx="408">
                  <c:v>2934.86</c:v>
                </c:pt>
                <c:pt idx="409">
                  <c:v>2932.86</c:v>
                </c:pt>
                <c:pt idx="410">
                  <c:v>2930.86</c:v>
                </c:pt>
                <c:pt idx="411">
                  <c:v>2928.86</c:v>
                </c:pt>
                <c:pt idx="412">
                  <c:v>2926.86</c:v>
                </c:pt>
                <c:pt idx="413">
                  <c:v>2924.86</c:v>
                </c:pt>
                <c:pt idx="414">
                  <c:v>2922.86</c:v>
                </c:pt>
                <c:pt idx="415">
                  <c:v>2920.86</c:v>
                </c:pt>
                <c:pt idx="416">
                  <c:v>2918.86</c:v>
                </c:pt>
                <c:pt idx="417">
                  <c:v>2916.86</c:v>
                </c:pt>
                <c:pt idx="418">
                  <c:v>2914.86</c:v>
                </c:pt>
                <c:pt idx="419">
                  <c:v>2912.86</c:v>
                </c:pt>
                <c:pt idx="420">
                  <c:v>2910.86</c:v>
                </c:pt>
                <c:pt idx="421">
                  <c:v>2908.86</c:v>
                </c:pt>
                <c:pt idx="422">
                  <c:v>2906.86</c:v>
                </c:pt>
                <c:pt idx="423">
                  <c:v>2904.86</c:v>
                </c:pt>
                <c:pt idx="424">
                  <c:v>2902.86</c:v>
                </c:pt>
                <c:pt idx="425">
                  <c:v>2900.86</c:v>
                </c:pt>
                <c:pt idx="426">
                  <c:v>2898.86</c:v>
                </c:pt>
                <c:pt idx="427">
                  <c:v>2896.86</c:v>
                </c:pt>
                <c:pt idx="428">
                  <c:v>2894.86</c:v>
                </c:pt>
                <c:pt idx="429">
                  <c:v>2892.86</c:v>
                </c:pt>
                <c:pt idx="430">
                  <c:v>2890.86</c:v>
                </c:pt>
                <c:pt idx="431">
                  <c:v>2888.86</c:v>
                </c:pt>
                <c:pt idx="432">
                  <c:v>2886.86</c:v>
                </c:pt>
                <c:pt idx="433">
                  <c:v>2884.86</c:v>
                </c:pt>
                <c:pt idx="434">
                  <c:v>2882.86</c:v>
                </c:pt>
                <c:pt idx="435">
                  <c:v>2880.86</c:v>
                </c:pt>
                <c:pt idx="436">
                  <c:v>2878.86</c:v>
                </c:pt>
                <c:pt idx="437">
                  <c:v>2876.86</c:v>
                </c:pt>
                <c:pt idx="438">
                  <c:v>2874.86</c:v>
                </c:pt>
                <c:pt idx="439">
                  <c:v>2872.86</c:v>
                </c:pt>
                <c:pt idx="440">
                  <c:v>2870.86</c:v>
                </c:pt>
                <c:pt idx="441">
                  <c:v>2868.86</c:v>
                </c:pt>
                <c:pt idx="442">
                  <c:v>2866.86</c:v>
                </c:pt>
                <c:pt idx="443">
                  <c:v>2864.86</c:v>
                </c:pt>
                <c:pt idx="444">
                  <c:v>2862.86</c:v>
                </c:pt>
                <c:pt idx="445">
                  <c:v>2860.86</c:v>
                </c:pt>
                <c:pt idx="446">
                  <c:v>2858.86</c:v>
                </c:pt>
                <c:pt idx="447">
                  <c:v>2856.86</c:v>
                </c:pt>
                <c:pt idx="448">
                  <c:v>2854.86</c:v>
                </c:pt>
                <c:pt idx="449">
                  <c:v>2852.86</c:v>
                </c:pt>
                <c:pt idx="450">
                  <c:v>2850.86</c:v>
                </c:pt>
                <c:pt idx="451">
                  <c:v>2848.86</c:v>
                </c:pt>
                <c:pt idx="452">
                  <c:v>2846.86</c:v>
                </c:pt>
                <c:pt idx="453">
                  <c:v>2844.86</c:v>
                </c:pt>
                <c:pt idx="454">
                  <c:v>2842.86</c:v>
                </c:pt>
                <c:pt idx="455">
                  <c:v>2840.86</c:v>
                </c:pt>
                <c:pt idx="456">
                  <c:v>2838.86</c:v>
                </c:pt>
                <c:pt idx="457">
                  <c:v>2836.86</c:v>
                </c:pt>
                <c:pt idx="458">
                  <c:v>2834.86</c:v>
                </c:pt>
                <c:pt idx="459">
                  <c:v>2832.86</c:v>
                </c:pt>
                <c:pt idx="460">
                  <c:v>2830.86</c:v>
                </c:pt>
                <c:pt idx="461">
                  <c:v>2828.86</c:v>
                </c:pt>
                <c:pt idx="462">
                  <c:v>2826.86</c:v>
                </c:pt>
                <c:pt idx="463">
                  <c:v>2824.86</c:v>
                </c:pt>
                <c:pt idx="464">
                  <c:v>2822.86</c:v>
                </c:pt>
                <c:pt idx="465">
                  <c:v>2820.86</c:v>
                </c:pt>
                <c:pt idx="466">
                  <c:v>2818.86</c:v>
                </c:pt>
                <c:pt idx="467">
                  <c:v>2816.86</c:v>
                </c:pt>
                <c:pt idx="468">
                  <c:v>2814.86</c:v>
                </c:pt>
                <c:pt idx="469">
                  <c:v>2812.86</c:v>
                </c:pt>
                <c:pt idx="470">
                  <c:v>2810.86</c:v>
                </c:pt>
                <c:pt idx="471">
                  <c:v>2808.86</c:v>
                </c:pt>
                <c:pt idx="472">
                  <c:v>2806.86</c:v>
                </c:pt>
                <c:pt idx="473">
                  <c:v>2804.86</c:v>
                </c:pt>
                <c:pt idx="474">
                  <c:v>2802.86</c:v>
                </c:pt>
                <c:pt idx="475">
                  <c:v>2800.86</c:v>
                </c:pt>
                <c:pt idx="476">
                  <c:v>2798.86</c:v>
                </c:pt>
                <c:pt idx="477">
                  <c:v>2796.86</c:v>
                </c:pt>
                <c:pt idx="478">
                  <c:v>2794.86</c:v>
                </c:pt>
                <c:pt idx="479">
                  <c:v>2792.86</c:v>
                </c:pt>
                <c:pt idx="480">
                  <c:v>2790.86</c:v>
                </c:pt>
                <c:pt idx="481">
                  <c:v>2788.86</c:v>
                </c:pt>
                <c:pt idx="482">
                  <c:v>2786.86</c:v>
                </c:pt>
                <c:pt idx="483">
                  <c:v>2784.86</c:v>
                </c:pt>
                <c:pt idx="484">
                  <c:v>2782.86</c:v>
                </c:pt>
                <c:pt idx="485">
                  <c:v>2780.86</c:v>
                </c:pt>
                <c:pt idx="486">
                  <c:v>2778.86</c:v>
                </c:pt>
                <c:pt idx="487">
                  <c:v>2776.86</c:v>
                </c:pt>
                <c:pt idx="488">
                  <c:v>2774.86</c:v>
                </c:pt>
                <c:pt idx="489">
                  <c:v>2772.86</c:v>
                </c:pt>
                <c:pt idx="490">
                  <c:v>2770.86</c:v>
                </c:pt>
                <c:pt idx="491">
                  <c:v>2768.86</c:v>
                </c:pt>
                <c:pt idx="492">
                  <c:v>2766.86</c:v>
                </c:pt>
                <c:pt idx="493">
                  <c:v>2764.86</c:v>
                </c:pt>
                <c:pt idx="494">
                  <c:v>2762.86</c:v>
                </c:pt>
                <c:pt idx="495">
                  <c:v>2760.86</c:v>
                </c:pt>
                <c:pt idx="496">
                  <c:v>2758.86</c:v>
                </c:pt>
                <c:pt idx="497">
                  <c:v>2756.86</c:v>
                </c:pt>
                <c:pt idx="498">
                  <c:v>2754.86</c:v>
                </c:pt>
                <c:pt idx="499">
                  <c:v>2752.86</c:v>
                </c:pt>
                <c:pt idx="500">
                  <c:v>2750.86</c:v>
                </c:pt>
                <c:pt idx="501">
                  <c:v>2748.86</c:v>
                </c:pt>
                <c:pt idx="502">
                  <c:v>2746.86</c:v>
                </c:pt>
                <c:pt idx="503">
                  <c:v>2744.86</c:v>
                </c:pt>
                <c:pt idx="504">
                  <c:v>2742.86</c:v>
                </c:pt>
                <c:pt idx="505">
                  <c:v>2740.86</c:v>
                </c:pt>
                <c:pt idx="506">
                  <c:v>2738.86</c:v>
                </c:pt>
                <c:pt idx="507">
                  <c:v>2736.86</c:v>
                </c:pt>
                <c:pt idx="508">
                  <c:v>2734.86</c:v>
                </c:pt>
                <c:pt idx="509">
                  <c:v>2732.86</c:v>
                </c:pt>
                <c:pt idx="510">
                  <c:v>2730.86</c:v>
                </c:pt>
                <c:pt idx="511">
                  <c:v>2728.86</c:v>
                </c:pt>
                <c:pt idx="512">
                  <c:v>2726.86</c:v>
                </c:pt>
                <c:pt idx="513">
                  <c:v>2724.86</c:v>
                </c:pt>
                <c:pt idx="514">
                  <c:v>2722.86</c:v>
                </c:pt>
                <c:pt idx="515">
                  <c:v>2720.86</c:v>
                </c:pt>
                <c:pt idx="516">
                  <c:v>2718.86</c:v>
                </c:pt>
                <c:pt idx="517">
                  <c:v>2716.86</c:v>
                </c:pt>
                <c:pt idx="518">
                  <c:v>2714.86</c:v>
                </c:pt>
                <c:pt idx="519">
                  <c:v>2712.86</c:v>
                </c:pt>
                <c:pt idx="520">
                  <c:v>2710.86</c:v>
                </c:pt>
                <c:pt idx="521">
                  <c:v>2708.86</c:v>
                </c:pt>
                <c:pt idx="522">
                  <c:v>2706.86</c:v>
                </c:pt>
                <c:pt idx="523">
                  <c:v>2704.86</c:v>
                </c:pt>
                <c:pt idx="524">
                  <c:v>2702.86</c:v>
                </c:pt>
                <c:pt idx="525">
                  <c:v>2700.86</c:v>
                </c:pt>
                <c:pt idx="526">
                  <c:v>2698.86</c:v>
                </c:pt>
                <c:pt idx="527">
                  <c:v>2696.86</c:v>
                </c:pt>
                <c:pt idx="528">
                  <c:v>2694.86</c:v>
                </c:pt>
                <c:pt idx="529">
                  <c:v>2692.86</c:v>
                </c:pt>
                <c:pt idx="530">
                  <c:v>2690.86</c:v>
                </c:pt>
                <c:pt idx="531">
                  <c:v>2688.86</c:v>
                </c:pt>
                <c:pt idx="532">
                  <c:v>2686.86</c:v>
                </c:pt>
                <c:pt idx="533">
                  <c:v>2684.86</c:v>
                </c:pt>
                <c:pt idx="534">
                  <c:v>2682.86</c:v>
                </c:pt>
                <c:pt idx="535">
                  <c:v>2680.86</c:v>
                </c:pt>
                <c:pt idx="536">
                  <c:v>2678.86</c:v>
                </c:pt>
                <c:pt idx="537">
                  <c:v>2676.86</c:v>
                </c:pt>
                <c:pt idx="538">
                  <c:v>2674.86</c:v>
                </c:pt>
                <c:pt idx="539">
                  <c:v>2672.86</c:v>
                </c:pt>
                <c:pt idx="540">
                  <c:v>2670.86</c:v>
                </c:pt>
                <c:pt idx="541">
                  <c:v>2668.86</c:v>
                </c:pt>
                <c:pt idx="542">
                  <c:v>2666.86</c:v>
                </c:pt>
                <c:pt idx="543">
                  <c:v>2664.86</c:v>
                </c:pt>
                <c:pt idx="544">
                  <c:v>2662.86</c:v>
                </c:pt>
                <c:pt idx="545">
                  <c:v>2660.86</c:v>
                </c:pt>
                <c:pt idx="546">
                  <c:v>2658.86</c:v>
                </c:pt>
                <c:pt idx="547">
                  <c:v>2656.86</c:v>
                </c:pt>
                <c:pt idx="548">
                  <c:v>2654.86</c:v>
                </c:pt>
                <c:pt idx="549">
                  <c:v>2652.86</c:v>
                </c:pt>
                <c:pt idx="550">
                  <c:v>2650.86</c:v>
                </c:pt>
                <c:pt idx="551">
                  <c:v>2648.86</c:v>
                </c:pt>
                <c:pt idx="552">
                  <c:v>2646.86</c:v>
                </c:pt>
                <c:pt idx="553">
                  <c:v>2644.86</c:v>
                </c:pt>
                <c:pt idx="554">
                  <c:v>2642.86</c:v>
                </c:pt>
                <c:pt idx="555">
                  <c:v>2640.86</c:v>
                </c:pt>
                <c:pt idx="556">
                  <c:v>2638.86</c:v>
                </c:pt>
                <c:pt idx="557">
                  <c:v>2636.86</c:v>
                </c:pt>
                <c:pt idx="558">
                  <c:v>2634.86</c:v>
                </c:pt>
                <c:pt idx="559">
                  <c:v>2632.86</c:v>
                </c:pt>
                <c:pt idx="560">
                  <c:v>2630.86</c:v>
                </c:pt>
                <c:pt idx="561">
                  <c:v>2628.86</c:v>
                </c:pt>
                <c:pt idx="562">
                  <c:v>2626.86</c:v>
                </c:pt>
                <c:pt idx="563">
                  <c:v>2624.86</c:v>
                </c:pt>
                <c:pt idx="564">
                  <c:v>2622.86</c:v>
                </c:pt>
                <c:pt idx="565">
                  <c:v>2620.86</c:v>
                </c:pt>
                <c:pt idx="566">
                  <c:v>2618.86</c:v>
                </c:pt>
                <c:pt idx="567">
                  <c:v>2616.86</c:v>
                </c:pt>
                <c:pt idx="568">
                  <c:v>2614.86</c:v>
                </c:pt>
                <c:pt idx="569">
                  <c:v>2612.86</c:v>
                </c:pt>
                <c:pt idx="570">
                  <c:v>2610.86</c:v>
                </c:pt>
                <c:pt idx="571">
                  <c:v>2608.86</c:v>
                </c:pt>
                <c:pt idx="572">
                  <c:v>2606.86</c:v>
                </c:pt>
                <c:pt idx="573">
                  <c:v>2604.86</c:v>
                </c:pt>
                <c:pt idx="574">
                  <c:v>2602.86</c:v>
                </c:pt>
                <c:pt idx="575">
                  <c:v>2600.86</c:v>
                </c:pt>
                <c:pt idx="576">
                  <c:v>2598.86</c:v>
                </c:pt>
                <c:pt idx="577">
                  <c:v>2596.86</c:v>
                </c:pt>
                <c:pt idx="578">
                  <c:v>2594.86</c:v>
                </c:pt>
                <c:pt idx="579">
                  <c:v>2592.86</c:v>
                </c:pt>
                <c:pt idx="580">
                  <c:v>2590.86</c:v>
                </c:pt>
                <c:pt idx="581">
                  <c:v>2588.86</c:v>
                </c:pt>
                <c:pt idx="582">
                  <c:v>2586.86</c:v>
                </c:pt>
                <c:pt idx="583">
                  <c:v>2584.86</c:v>
                </c:pt>
                <c:pt idx="584">
                  <c:v>2582.86</c:v>
                </c:pt>
                <c:pt idx="585">
                  <c:v>2580.86</c:v>
                </c:pt>
                <c:pt idx="586">
                  <c:v>2578.86</c:v>
                </c:pt>
                <c:pt idx="587">
                  <c:v>2576.86</c:v>
                </c:pt>
                <c:pt idx="588">
                  <c:v>2574.86</c:v>
                </c:pt>
                <c:pt idx="589">
                  <c:v>2572.86</c:v>
                </c:pt>
                <c:pt idx="590">
                  <c:v>2570.86</c:v>
                </c:pt>
                <c:pt idx="591">
                  <c:v>2568.86</c:v>
                </c:pt>
                <c:pt idx="592">
                  <c:v>2566.86</c:v>
                </c:pt>
                <c:pt idx="593">
                  <c:v>2564.86</c:v>
                </c:pt>
                <c:pt idx="594">
                  <c:v>2562.86</c:v>
                </c:pt>
                <c:pt idx="595">
                  <c:v>2560.86</c:v>
                </c:pt>
                <c:pt idx="596">
                  <c:v>2558.86</c:v>
                </c:pt>
                <c:pt idx="597">
                  <c:v>2556.86</c:v>
                </c:pt>
                <c:pt idx="598">
                  <c:v>2554.86</c:v>
                </c:pt>
                <c:pt idx="599">
                  <c:v>2552.86</c:v>
                </c:pt>
                <c:pt idx="600">
                  <c:v>2550.86</c:v>
                </c:pt>
                <c:pt idx="601">
                  <c:v>2548.86</c:v>
                </c:pt>
                <c:pt idx="602">
                  <c:v>2546.86</c:v>
                </c:pt>
                <c:pt idx="603">
                  <c:v>2544.86</c:v>
                </c:pt>
                <c:pt idx="604">
                  <c:v>2542.86</c:v>
                </c:pt>
                <c:pt idx="605">
                  <c:v>2540.86</c:v>
                </c:pt>
                <c:pt idx="606">
                  <c:v>2538.86</c:v>
                </c:pt>
                <c:pt idx="607">
                  <c:v>2536.86</c:v>
                </c:pt>
                <c:pt idx="608">
                  <c:v>2534.86</c:v>
                </c:pt>
                <c:pt idx="609">
                  <c:v>2532.86</c:v>
                </c:pt>
                <c:pt idx="610">
                  <c:v>2530.86</c:v>
                </c:pt>
                <c:pt idx="611">
                  <c:v>2528.86</c:v>
                </c:pt>
                <c:pt idx="612">
                  <c:v>2526.86</c:v>
                </c:pt>
                <c:pt idx="613">
                  <c:v>2524.86</c:v>
                </c:pt>
                <c:pt idx="614">
                  <c:v>2522.86</c:v>
                </c:pt>
                <c:pt idx="615">
                  <c:v>2520.86</c:v>
                </c:pt>
                <c:pt idx="616">
                  <c:v>2518.86</c:v>
                </c:pt>
                <c:pt idx="617">
                  <c:v>2516.86</c:v>
                </c:pt>
                <c:pt idx="618">
                  <c:v>2514.86</c:v>
                </c:pt>
                <c:pt idx="619">
                  <c:v>2512.86</c:v>
                </c:pt>
                <c:pt idx="620">
                  <c:v>2510.86</c:v>
                </c:pt>
                <c:pt idx="621">
                  <c:v>2508.86</c:v>
                </c:pt>
                <c:pt idx="622">
                  <c:v>2506.86</c:v>
                </c:pt>
                <c:pt idx="623">
                  <c:v>2504.86</c:v>
                </c:pt>
                <c:pt idx="624">
                  <c:v>2502.86</c:v>
                </c:pt>
                <c:pt idx="625">
                  <c:v>2500.86</c:v>
                </c:pt>
                <c:pt idx="626">
                  <c:v>2498.86</c:v>
                </c:pt>
                <c:pt idx="627">
                  <c:v>2496.86</c:v>
                </c:pt>
                <c:pt idx="628">
                  <c:v>2494.86</c:v>
                </c:pt>
                <c:pt idx="629">
                  <c:v>2492.86</c:v>
                </c:pt>
                <c:pt idx="630">
                  <c:v>2490.86</c:v>
                </c:pt>
                <c:pt idx="631">
                  <c:v>2488.86</c:v>
                </c:pt>
                <c:pt idx="632">
                  <c:v>2486.86</c:v>
                </c:pt>
                <c:pt idx="633">
                  <c:v>2484.86</c:v>
                </c:pt>
                <c:pt idx="634">
                  <c:v>2482.86</c:v>
                </c:pt>
                <c:pt idx="635">
                  <c:v>2480.86</c:v>
                </c:pt>
                <c:pt idx="636">
                  <c:v>2478.86</c:v>
                </c:pt>
                <c:pt idx="637">
                  <c:v>2476.86</c:v>
                </c:pt>
                <c:pt idx="638">
                  <c:v>2474.86</c:v>
                </c:pt>
                <c:pt idx="639">
                  <c:v>2472.86</c:v>
                </c:pt>
                <c:pt idx="640">
                  <c:v>2470.86</c:v>
                </c:pt>
                <c:pt idx="641">
                  <c:v>2468.86</c:v>
                </c:pt>
                <c:pt idx="642">
                  <c:v>2466.86</c:v>
                </c:pt>
                <c:pt idx="643">
                  <c:v>2464.86</c:v>
                </c:pt>
                <c:pt idx="644">
                  <c:v>2462.86</c:v>
                </c:pt>
                <c:pt idx="645">
                  <c:v>2460.86</c:v>
                </c:pt>
                <c:pt idx="646">
                  <c:v>2458.86</c:v>
                </c:pt>
                <c:pt idx="647">
                  <c:v>2456.86</c:v>
                </c:pt>
                <c:pt idx="648">
                  <c:v>2454.86</c:v>
                </c:pt>
                <c:pt idx="649">
                  <c:v>2452.86</c:v>
                </c:pt>
                <c:pt idx="650">
                  <c:v>2450.86</c:v>
                </c:pt>
                <c:pt idx="651">
                  <c:v>2448.86</c:v>
                </c:pt>
                <c:pt idx="652">
                  <c:v>2446.86</c:v>
                </c:pt>
                <c:pt idx="653">
                  <c:v>2444.86</c:v>
                </c:pt>
                <c:pt idx="654">
                  <c:v>2442.86</c:v>
                </c:pt>
                <c:pt idx="655">
                  <c:v>2440.86</c:v>
                </c:pt>
                <c:pt idx="656">
                  <c:v>2438.86</c:v>
                </c:pt>
                <c:pt idx="657">
                  <c:v>2436.86</c:v>
                </c:pt>
                <c:pt idx="658">
                  <c:v>2434.86</c:v>
                </c:pt>
                <c:pt idx="659">
                  <c:v>2432.86</c:v>
                </c:pt>
                <c:pt idx="660">
                  <c:v>2430.86</c:v>
                </c:pt>
                <c:pt idx="661">
                  <c:v>2428.86</c:v>
                </c:pt>
                <c:pt idx="662">
                  <c:v>2426.86</c:v>
                </c:pt>
                <c:pt idx="663">
                  <c:v>2424.86</c:v>
                </c:pt>
                <c:pt idx="664">
                  <c:v>2422.86</c:v>
                </c:pt>
                <c:pt idx="665">
                  <c:v>2420.86</c:v>
                </c:pt>
                <c:pt idx="666">
                  <c:v>2418.86</c:v>
                </c:pt>
                <c:pt idx="667">
                  <c:v>2416.86</c:v>
                </c:pt>
                <c:pt idx="668">
                  <c:v>2414.86</c:v>
                </c:pt>
                <c:pt idx="669">
                  <c:v>2412.86</c:v>
                </c:pt>
                <c:pt idx="670">
                  <c:v>2410.86</c:v>
                </c:pt>
                <c:pt idx="671">
                  <c:v>2408.86</c:v>
                </c:pt>
                <c:pt idx="672">
                  <c:v>2406.86</c:v>
                </c:pt>
                <c:pt idx="673">
                  <c:v>2404.86</c:v>
                </c:pt>
                <c:pt idx="674">
                  <c:v>2402.86</c:v>
                </c:pt>
                <c:pt idx="675">
                  <c:v>2400.86</c:v>
                </c:pt>
                <c:pt idx="676">
                  <c:v>2398.86</c:v>
                </c:pt>
                <c:pt idx="677">
                  <c:v>2396.86</c:v>
                </c:pt>
                <c:pt idx="678">
                  <c:v>2394.86</c:v>
                </c:pt>
                <c:pt idx="679">
                  <c:v>2392.86</c:v>
                </c:pt>
                <c:pt idx="680">
                  <c:v>2390.86</c:v>
                </c:pt>
                <c:pt idx="681">
                  <c:v>2388.86</c:v>
                </c:pt>
                <c:pt idx="682">
                  <c:v>2386.86</c:v>
                </c:pt>
                <c:pt idx="683">
                  <c:v>2384.86</c:v>
                </c:pt>
                <c:pt idx="684">
                  <c:v>2382.86</c:v>
                </c:pt>
                <c:pt idx="685">
                  <c:v>2380.86</c:v>
                </c:pt>
                <c:pt idx="686">
                  <c:v>2378.86</c:v>
                </c:pt>
                <c:pt idx="687">
                  <c:v>2376.86</c:v>
                </c:pt>
                <c:pt idx="688">
                  <c:v>2374.86</c:v>
                </c:pt>
                <c:pt idx="689">
                  <c:v>2372.86</c:v>
                </c:pt>
                <c:pt idx="690">
                  <c:v>2370.86</c:v>
                </c:pt>
                <c:pt idx="691">
                  <c:v>2368.86</c:v>
                </c:pt>
                <c:pt idx="692">
                  <c:v>2366.86</c:v>
                </c:pt>
                <c:pt idx="693">
                  <c:v>2364.86</c:v>
                </c:pt>
                <c:pt idx="694">
                  <c:v>2362.86</c:v>
                </c:pt>
                <c:pt idx="695">
                  <c:v>2360.86</c:v>
                </c:pt>
                <c:pt idx="696">
                  <c:v>2358.86</c:v>
                </c:pt>
                <c:pt idx="697">
                  <c:v>2356.86</c:v>
                </c:pt>
                <c:pt idx="698">
                  <c:v>2354.86</c:v>
                </c:pt>
                <c:pt idx="699">
                  <c:v>2352.86</c:v>
                </c:pt>
                <c:pt idx="700">
                  <c:v>2350.86</c:v>
                </c:pt>
                <c:pt idx="701">
                  <c:v>2348.86</c:v>
                </c:pt>
                <c:pt idx="702">
                  <c:v>2346.86</c:v>
                </c:pt>
                <c:pt idx="703">
                  <c:v>2344.86</c:v>
                </c:pt>
                <c:pt idx="704">
                  <c:v>2342.86</c:v>
                </c:pt>
                <c:pt idx="705">
                  <c:v>2340.86</c:v>
                </c:pt>
                <c:pt idx="706">
                  <c:v>2338.86</c:v>
                </c:pt>
                <c:pt idx="707">
                  <c:v>2336.86</c:v>
                </c:pt>
                <c:pt idx="708">
                  <c:v>2334.86</c:v>
                </c:pt>
                <c:pt idx="709">
                  <c:v>2332.86</c:v>
                </c:pt>
                <c:pt idx="710">
                  <c:v>2330.86</c:v>
                </c:pt>
                <c:pt idx="711">
                  <c:v>2328.86</c:v>
                </c:pt>
                <c:pt idx="712">
                  <c:v>2326.86</c:v>
                </c:pt>
                <c:pt idx="713">
                  <c:v>2324.86</c:v>
                </c:pt>
                <c:pt idx="714">
                  <c:v>2322.86</c:v>
                </c:pt>
                <c:pt idx="715">
                  <c:v>2320.86</c:v>
                </c:pt>
                <c:pt idx="716">
                  <c:v>2318.86</c:v>
                </c:pt>
                <c:pt idx="717">
                  <c:v>2316.86</c:v>
                </c:pt>
                <c:pt idx="718">
                  <c:v>2314.86</c:v>
                </c:pt>
                <c:pt idx="719">
                  <c:v>2312.86</c:v>
                </c:pt>
                <c:pt idx="720">
                  <c:v>2310.86</c:v>
                </c:pt>
                <c:pt idx="721">
                  <c:v>2308.86</c:v>
                </c:pt>
                <c:pt idx="722">
                  <c:v>2306.86</c:v>
                </c:pt>
                <c:pt idx="723">
                  <c:v>2304.86</c:v>
                </c:pt>
                <c:pt idx="724">
                  <c:v>2302.86</c:v>
                </c:pt>
                <c:pt idx="725">
                  <c:v>2300.86</c:v>
                </c:pt>
                <c:pt idx="726">
                  <c:v>2298.86</c:v>
                </c:pt>
                <c:pt idx="727">
                  <c:v>2296.86</c:v>
                </c:pt>
                <c:pt idx="728">
                  <c:v>2294.86</c:v>
                </c:pt>
                <c:pt idx="729">
                  <c:v>2292.86</c:v>
                </c:pt>
                <c:pt idx="730">
                  <c:v>2290.86</c:v>
                </c:pt>
                <c:pt idx="731">
                  <c:v>2288.86</c:v>
                </c:pt>
                <c:pt idx="732">
                  <c:v>2286.86</c:v>
                </c:pt>
                <c:pt idx="733">
                  <c:v>2284.86</c:v>
                </c:pt>
                <c:pt idx="734">
                  <c:v>2282.86</c:v>
                </c:pt>
                <c:pt idx="735">
                  <c:v>2280.86</c:v>
                </c:pt>
                <c:pt idx="736">
                  <c:v>2278.86</c:v>
                </c:pt>
                <c:pt idx="737">
                  <c:v>2276.86</c:v>
                </c:pt>
                <c:pt idx="738">
                  <c:v>2274.86</c:v>
                </c:pt>
                <c:pt idx="739">
                  <c:v>2272.86</c:v>
                </c:pt>
                <c:pt idx="740">
                  <c:v>2270.86</c:v>
                </c:pt>
                <c:pt idx="741">
                  <c:v>2268.86</c:v>
                </c:pt>
                <c:pt idx="742">
                  <c:v>2266.86</c:v>
                </c:pt>
                <c:pt idx="743">
                  <c:v>2264.86</c:v>
                </c:pt>
                <c:pt idx="744">
                  <c:v>2262.86</c:v>
                </c:pt>
                <c:pt idx="745">
                  <c:v>2260.86</c:v>
                </c:pt>
                <c:pt idx="746">
                  <c:v>2258.86</c:v>
                </c:pt>
                <c:pt idx="747">
                  <c:v>2256.86</c:v>
                </c:pt>
                <c:pt idx="748">
                  <c:v>2254.86</c:v>
                </c:pt>
                <c:pt idx="749">
                  <c:v>2252.86</c:v>
                </c:pt>
                <c:pt idx="750">
                  <c:v>2250.86</c:v>
                </c:pt>
                <c:pt idx="751">
                  <c:v>2248.86</c:v>
                </c:pt>
                <c:pt idx="752">
                  <c:v>2246.86</c:v>
                </c:pt>
                <c:pt idx="753">
                  <c:v>2244.86</c:v>
                </c:pt>
                <c:pt idx="754">
                  <c:v>2242.86</c:v>
                </c:pt>
                <c:pt idx="755">
                  <c:v>2240.86</c:v>
                </c:pt>
                <c:pt idx="756">
                  <c:v>2238.86</c:v>
                </c:pt>
                <c:pt idx="757">
                  <c:v>2236.86</c:v>
                </c:pt>
                <c:pt idx="758">
                  <c:v>2234.86</c:v>
                </c:pt>
                <c:pt idx="759">
                  <c:v>2232.86</c:v>
                </c:pt>
                <c:pt idx="760">
                  <c:v>2230.86</c:v>
                </c:pt>
                <c:pt idx="761">
                  <c:v>2228.86</c:v>
                </c:pt>
                <c:pt idx="762">
                  <c:v>2226.86</c:v>
                </c:pt>
                <c:pt idx="763">
                  <c:v>2224.86</c:v>
                </c:pt>
                <c:pt idx="764">
                  <c:v>2222.86</c:v>
                </c:pt>
                <c:pt idx="765">
                  <c:v>2220.86</c:v>
                </c:pt>
                <c:pt idx="766">
                  <c:v>2218.86</c:v>
                </c:pt>
                <c:pt idx="767">
                  <c:v>2216.86</c:v>
                </c:pt>
                <c:pt idx="768">
                  <c:v>2214.86</c:v>
                </c:pt>
                <c:pt idx="769">
                  <c:v>2212.86</c:v>
                </c:pt>
                <c:pt idx="770">
                  <c:v>2210.86</c:v>
                </c:pt>
                <c:pt idx="771">
                  <c:v>2208.86</c:v>
                </c:pt>
                <c:pt idx="772">
                  <c:v>2206.86</c:v>
                </c:pt>
                <c:pt idx="773">
                  <c:v>2204.86</c:v>
                </c:pt>
                <c:pt idx="774">
                  <c:v>2202.86</c:v>
                </c:pt>
                <c:pt idx="775">
                  <c:v>2200.86</c:v>
                </c:pt>
                <c:pt idx="776">
                  <c:v>2198.86</c:v>
                </c:pt>
                <c:pt idx="777">
                  <c:v>2196.86</c:v>
                </c:pt>
                <c:pt idx="778">
                  <c:v>2194.86</c:v>
                </c:pt>
                <c:pt idx="779">
                  <c:v>2192.86</c:v>
                </c:pt>
                <c:pt idx="780">
                  <c:v>2190.86</c:v>
                </c:pt>
                <c:pt idx="781">
                  <c:v>2188.86</c:v>
                </c:pt>
                <c:pt idx="782">
                  <c:v>2186.86</c:v>
                </c:pt>
                <c:pt idx="783">
                  <c:v>2184.86</c:v>
                </c:pt>
                <c:pt idx="784">
                  <c:v>2182.86</c:v>
                </c:pt>
                <c:pt idx="785">
                  <c:v>2180.86</c:v>
                </c:pt>
                <c:pt idx="786">
                  <c:v>2178.86</c:v>
                </c:pt>
                <c:pt idx="787">
                  <c:v>2176.86</c:v>
                </c:pt>
                <c:pt idx="788">
                  <c:v>2174.86</c:v>
                </c:pt>
                <c:pt idx="789">
                  <c:v>2172.86</c:v>
                </c:pt>
                <c:pt idx="790">
                  <c:v>2170.86</c:v>
                </c:pt>
                <c:pt idx="791">
                  <c:v>2168.86</c:v>
                </c:pt>
                <c:pt idx="792">
                  <c:v>2166.86</c:v>
                </c:pt>
                <c:pt idx="793">
                  <c:v>2164.86</c:v>
                </c:pt>
                <c:pt idx="794">
                  <c:v>2162.86</c:v>
                </c:pt>
                <c:pt idx="795">
                  <c:v>2160.86</c:v>
                </c:pt>
                <c:pt idx="796">
                  <c:v>2158.86</c:v>
                </c:pt>
                <c:pt idx="797">
                  <c:v>2156.86</c:v>
                </c:pt>
                <c:pt idx="798">
                  <c:v>2154.86</c:v>
                </c:pt>
                <c:pt idx="799">
                  <c:v>2152.86</c:v>
                </c:pt>
                <c:pt idx="800">
                  <c:v>2150.86</c:v>
                </c:pt>
                <c:pt idx="801">
                  <c:v>2148.86</c:v>
                </c:pt>
                <c:pt idx="802">
                  <c:v>2146.86</c:v>
                </c:pt>
                <c:pt idx="803">
                  <c:v>2144.86</c:v>
                </c:pt>
                <c:pt idx="804">
                  <c:v>2142.86</c:v>
                </c:pt>
                <c:pt idx="805">
                  <c:v>2140.86</c:v>
                </c:pt>
                <c:pt idx="806">
                  <c:v>2138.86</c:v>
                </c:pt>
                <c:pt idx="807">
                  <c:v>2136.86</c:v>
                </c:pt>
                <c:pt idx="808">
                  <c:v>2134.86</c:v>
                </c:pt>
                <c:pt idx="809">
                  <c:v>2132.86</c:v>
                </c:pt>
                <c:pt idx="810">
                  <c:v>2130.86</c:v>
                </c:pt>
                <c:pt idx="811">
                  <c:v>2128.86</c:v>
                </c:pt>
                <c:pt idx="812">
                  <c:v>2126.86</c:v>
                </c:pt>
                <c:pt idx="813">
                  <c:v>2124.86</c:v>
                </c:pt>
                <c:pt idx="814">
                  <c:v>2122.86</c:v>
                </c:pt>
                <c:pt idx="815">
                  <c:v>2120.86</c:v>
                </c:pt>
                <c:pt idx="816">
                  <c:v>2118.86</c:v>
                </c:pt>
                <c:pt idx="817">
                  <c:v>2116.86</c:v>
                </c:pt>
                <c:pt idx="818">
                  <c:v>2114.86</c:v>
                </c:pt>
                <c:pt idx="819">
                  <c:v>2112.86</c:v>
                </c:pt>
                <c:pt idx="820">
                  <c:v>2110.86</c:v>
                </c:pt>
                <c:pt idx="821">
                  <c:v>2108.86</c:v>
                </c:pt>
                <c:pt idx="822">
                  <c:v>2106.86</c:v>
                </c:pt>
                <c:pt idx="823">
                  <c:v>2104.86</c:v>
                </c:pt>
                <c:pt idx="824">
                  <c:v>2102.86</c:v>
                </c:pt>
                <c:pt idx="825">
                  <c:v>2100.86</c:v>
                </c:pt>
                <c:pt idx="826">
                  <c:v>2098.86</c:v>
                </c:pt>
                <c:pt idx="827">
                  <c:v>2096.86</c:v>
                </c:pt>
                <c:pt idx="828">
                  <c:v>2094.86</c:v>
                </c:pt>
                <c:pt idx="829">
                  <c:v>2092.86</c:v>
                </c:pt>
                <c:pt idx="830">
                  <c:v>2090.86</c:v>
                </c:pt>
                <c:pt idx="831">
                  <c:v>2088.86</c:v>
                </c:pt>
                <c:pt idx="832">
                  <c:v>2086.86</c:v>
                </c:pt>
                <c:pt idx="833">
                  <c:v>2084.86</c:v>
                </c:pt>
                <c:pt idx="834">
                  <c:v>2082.86</c:v>
                </c:pt>
                <c:pt idx="835">
                  <c:v>2080.86</c:v>
                </c:pt>
                <c:pt idx="836">
                  <c:v>2078.86</c:v>
                </c:pt>
                <c:pt idx="837">
                  <c:v>2076.86</c:v>
                </c:pt>
                <c:pt idx="838">
                  <c:v>2074.86</c:v>
                </c:pt>
                <c:pt idx="839">
                  <c:v>2072.86</c:v>
                </c:pt>
                <c:pt idx="840">
                  <c:v>2070.86</c:v>
                </c:pt>
                <c:pt idx="841">
                  <c:v>2068.86</c:v>
                </c:pt>
                <c:pt idx="842">
                  <c:v>2066.86</c:v>
                </c:pt>
                <c:pt idx="843">
                  <c:v>2064.86</c:v>
                </c:pt>
                <c:pt idx="844">
                  <c:v>2062.86</c:v>
                </c:pt>
                <c:pt idx="845">
                  <c:v>2060.86</c:v>
                </c:pt>
                <c:pt idx="846">
                  <c:v>2058.86</c:v>
                </c:pt>
                <c:pt idx="847">
                  <c:v>2056.86</c:v>
                </c:pt>
                <c:pt idx="848">
                  <c:v>2054.86</c:v>
                </c:pt>
                <c:pt idx="849">
                  <c:v>2052.86</c:v>
                </c:pt>
                <c:pt idx="850">
                  <c:v>2050.86</c:v>
                </c:pt>
                <c:pt idx="851">
                  <c:v>2048.86</c:v>
                </c:pt>
                <c:pt idx="852">
                  <c:v>2046.8600000000001</c:v>
                </c:pt>
                <c:pt idx="853">
                  <c:v>2044.8600000000001</c:v>
                </c:pt>
                <c:pt idx="854">
                  <c:v>2042.8600000000001</c:v>
                </c:pt>
                <c:pt idx="855">
                  <c:v>2040.8600000000001</c:v>
                </c:pt>
                <c:pt idx="856">
                  <c:v>2038.8600000000001</c:v>
                </c:pt>
                <c:pt idx="857">
                  <c:v>2036.8600000000001</c:v>
                </c:pt>
                <c:pt idx="858">
                  <c:v>2034.8600000000001</c:v>
                </c:pt>
                <c:pt idx="859">
                  <c:v>2032.8600000000001</c:v>
                </c:pt>
                <c:pt idx="860">
                  <c:v>2030.8600000000001</c:v>
                </c:pt>
                <c:pt idx="861">
                  <c:v>2028.8600000000001</c:v>
                </c:pt>
                <c:pt idx="862">
                  <c:v>2026.8600000000001</c:v>
                </c:pt>
                <c:pt idx="863">
                  <c:v>2024.8600000000001</c:v>
                </c:pt>
                <c:pt idx="864">
                  <c:v>2022.8600000000001</c:v>
                </c:pt>
                <c:pt idx="865">
                  <c:v>2020.8600000000001</c:v>
                </c:pt>
                <c:pt idx="866">
                  <c:v>2018.8600000000001</c:v>
                </c:pt>
                <c:pt idx="867">
                  <c:v>2016.8600000000001</c:v>
                </c:pt>
                <c:pt idx="868">
                  <c:v>2014.8600000000001</c:v>
                </c:pt>
                <c:pt idx="869">
                  <c:v>2012.8600000000001</c:v>
                </c:pt>
                <c:pt idx="870">
                  <c:v>2010.8600000000001</c:v>
                </c:pt>
                <c:pt idx="871">
                  <c:v>2008.8600000000001</c:v>
                </c:pt>
                <c:pt idx="872">
                  <c:v>2006.8600000000001</c:v>
                </c:pt>
                <c:pt idx="873">
                  <c:v>2004.8600000000001</c:v>
                </c:pt>
                <c:pt idx="874">
                  <c:v>2002.8600000000001</c:v>
                </c:pt>
                <c:pt idx="875">
                  <c:v>2000.8600000000001</c:v>
                </c:pt>
                <c:pt idx="876">
                  <c:v>1998.8600000000001</c:v>
                </c:pt>
                <c:pt idx="877">
                  <c:v>1996.8600000000001</c:v>
                </c:pt>
                <c:pt idx="878">
                  <c:v>1994.8600000000001</c:v>
                </c:pt>
                <c:pt idx="879">
                  <c:v>1992.8600000000001</c:v>
                </c:pt>
                <c:pt idx="880">
                  <c:v>1990.8600000000001</c:v>
                </c:pt>
                <c:pt idx="881">
                  <c:v>1988.8600000000001</c:v>
                </c:pt>
                <c:pt idx="882">
                  <c:v>1986.8600000000001</c:v>
                </c:pt>
                <c:pt idx="883">
                  <c:v>1984.8600000000001</c:v>
                </c:pt>
                <c:pt idx="884">
                  <c:v>1982.8600000000001</c:v>
                </c:pt>
                <c:pt idx="885">
                  <c:v>1980.8600000000001</c:v>
                </c:pt>
                <c:pt idx="886">
                  <c:v>1978.8600000000001</c:v>
                </c:pt>
                <c:pt idx="887">
                  <c:v>1976.8600000000001</c:v>
                </c:pt>
                <c:pt idx="888">
                  <c:v>1974.8600000000001</c:v>
                </c:pt>
                <c:pt idx="889">
                  <c:v>1972.8600000000001</c:v>
                </c:pt>
                <c:pt idx="890">
                  <c:v>1970.8600000000001</c:v>
                </c:pt>
                <c:pt idx="891">
                  <c:v>1968.8600000000001</c:v>
                </c:pt>
                <c:pt idx="892">
                  <c:v>1966.8600000000001</c:v>
                </c:pt>
                <c:pt idx="893">
                  <c:v>1964.8600000000001</c:v>
                </c:pt>
                <c:pt idx="894">
                  <c:v>1962.8600000000001</c:v>
                </c:pt>
                <c:pt idx="895">
                  <c:v>1960.8600000000001</c:v>
                </c:pt>
                <c:pt idx="896">
                  <c:v>1958.8600000000001</c:v>
                </c:pt>
                <c:pt idx="897">
                  <c:v>1956.8600000000001</c:v>
                </c:pt>
                <c:pt idx="898">
                  <c:v>1954.8600000000001</c:v>
                </c:pt>
                <c:pt idx="899">
                  <c:v>1952.8600000000001</c:v>
                </c:pt>
                <c:pt idx="900">
                  <c:v>1950.8600000000001</c:v>
                </c:pt>
                <c:pt idx="901">
                  <c:v>1948.8600000000001</c:v>
                </c:pt>
                <c:pt idx="902">
                  <c:v>1946.8600000000001</c:v>
                </c:pt>
                <c:pt idx="903">
                  <c:v>1944.8600000000001</c:v>
                </c:pt>
                <c:pt idx="904">
                  <c:v>1942.8600000000001</c:v>
                </c:pt>
                <c:pt idx="905">
                  <c:v>1940.8600000000001</c:v>
                </c:pt>
                <c:pt idx="906">
                  <c:v>1938.8600000000001</c:v>
                </c:pt>
                <c:pt idx="907">
                  <c:v>1936.8600000000001</c:v>
                </c:pt>
                <c:pt idx="908">
                  <c:v>1934.8600000000001</c:v>
                </c:pt>
                <c:pt idx="909">
                  <c:v>1932.8600000000001</c:v>
                </c:pt>
                <c:pt idx="910">
                  <c:v>1930.8600000000001</c:v>
                </c:pt>
                <c:pt idx="911">
                  <c:v>1928.8600000000001</c:v>
                </c:pt>
                <c:pt idx="912">
                  <c:v>1926.8600000000001</c:v>
                </c:pt>
                <c:pt idx="913">
                  <c:v>1924.8600000000001</c:v>
                </c:pt>
                <c:pt idx="914">
                  <c:v>1922.8600000000001</c:v>
                </c:pt>
                <c:pt idx="915">
                  <c:v>1920.8600000000001</c:v>
                </c:pt>
                <c:pt idx="916">
                  <c:v>1918.8600000000001</c:v>
                </c:pt>
                <c:pt idx="917">
                  <c:v>1916.8600000000001</c:v>
                </c:pt>
                <c:pt idx="918">
                  <c:v>1914.8600000000001</c:v>
                </c:pt>
                <c:pt idx="919">
                  <c:v>1912.8600000000001</c:v>
                </c:pt>
                <c:pt idx="920">
                  <c:v>1910.8600000000001</c:v>
                </c:pt>
                <c:pt idx="921">
                  <c:v>1908.8600000000001</c:v>
                </c:pt>
                <c:pt idx="922">
                  <c:v>1906.8600000000001</c:v>
                </c:pt>
                <c:pt idx="923">
                  <c:v>1904.8600000000001</c:v>
                </c:pt>
                <c:pt idx="924">
                  <c:v>1902.8600000000001</c:v>
                </c:pt>
                <c:pt idx="925">
                  <c:v>1900.8600000000001</c:v>
                </c:pt>
                <c:pt idx="926">
                  <c:v>1898.8600000000001</c:v>
                </c:pt>
                <c:pt idx="927">
                  <c:v>1896.8600000000001</c:v>
                </c:pt>
                <c:pt idx="928">
                  <c:v>1894.8600000000001</c:v>
                </c:pt>
                <c:pt idx="929">
                  <c:v>1892.8600000000001</c:v>
                </c:pt>
                <c:pt idx="930">
                  <c:v>1890.8600000000001</c:v>
                </c:pt>
                <c:pt idx="931">
                  <c:v>1888.8600000000001</c:v>
                </c:pt>
                <c:pt idx="932">
                  <c:v>1886.8600000000001</c:v>
                </c:pt>
                <c:pt idx="933">
                  <c:v>1884.8600000000001</c:v>
                </c:pt>
                <c:pt idx="934">
                  <c:v>1882.8600000000001</c:v>
                </c:pt>
                <c:pt idx="935">
                  <c:v>1880.8600000000001</c:v>
                </c:pt>
                <c:pt idx="936">
                  <c:v>1878.8600000000001</c:v>
                </c:pt>
                <c:pt idx="937">
                  <c:v>1876.8600000000001</c:v>
                </c:pt>
                <c:pt idx="938">
                  <c:v>1874.8600000000001</c:v>
                </c:pt>
                <c:pt idx="939">
                  <c:v>1872.8600000000001</c:v>
                </c:pt>
                <c:pt idx="940">
                  <c:v>1870.8600000000001</c:v>
                </c:pt>
                <c:pt idx="941">
                  <c:v>1868.8600000000001</c:v>
                </c:pt>
                <c:pt idx="942">
                  <c:v>1866.8600000000001</c:v>
                </c:pt>
                <c:pt idx="943">
                  <c:v>1864.8600000000001</c:v>
                </c:pt>
                <c:pt idx="944">
                  <c:v>1862.8600000000001</c:v>
                </c:pt>
                <c:pt idx="945">
                  <c:v>1860.8600000000001</c:v>
                </c:pt>
                <c:pt idx="946">
                  <c:v>1858.8600000000001</c:v>
                </c:pt>
                <c:pt idx="947">
                  <c:v>1856.8600000000001</c:v>
                </c:pt>
                <c:pt idx="948">
                  <c:v>1854.8600000000001</c:v>
                </c:pt>
                <c:pt idx="949">
                  <c:v>1852.8600000000001</c:v>
                </c:pt>
                <c:pt idx="950">
                  <c:v>1850.8600000000001</c:v>
                </c:pt>
                <c:pt idx="951">
                  <c:v>1848.8600000000001</c:v>
                </c:pt>
                <c:pt idx="952">
                  <c:v>1846.8600000000001</c:v>
                </c:pt>
                <c:pt idx="953">
                  <c:v>1844.8600000000001</c:v>
                </c:pt>
                <c:pt idx="954">
                  <c:v>1842.8600000000001</c:v>
                </c:pt>
                <c:pt idx="955">
                  <c:v>1840.8600000000001</c:v>
                </c:pt>
                <c:pt idx="956">
                  <c:v>1838.8600000000001</c:v>
                </c:pt>
                <c:pt idx="957">
                  <c:v>1836.8600000000001</c:v>
                </c:pt>
                <c:pt idx="958">
                  <c:v>1834.8600000000001</c:v>
                </c:pt>
                <c:pt idx="959">
                  <c:v>1832.8600000000001</c:v>
                </c:pt>
                <c:pt idx="960">
                  <c:v>1830.8600000000001</c:v>
                </c:pt>
                <c:pt idx="961">
                  <c:v>1828.8600000000001</c:v>
                </c:pt>
                <c:pt idx="962">
                  <c:v>1826.8600000000001</c:v>
                </c:pt>
                <c:pt idx="963">
                  <c:v>1824.8600000000001</c:v>
                </c:pt>
                <c:pt idx="964">
                  <c:v>1822.8600000000001</c:v>
                </c:pt>
                <c:pt idx="965">
                  <c:v>1820.8600000000001</c:v>
                </c:pt>
                <c:pt idx="966">
                  <c:v>1818.8600000000001</c:v>
                </c:pt>
                <c:pt idx="967">
                  <c:v>1816.8600000000001</c:v>
                </c:pt>
                <c:pt idx="968">
                  <c:v>1814.8600000000001</c:v>
                </c:pt>
                <c:pt idx="969">
                  <c:v>1812.8600000000001</c:v>
                </c:pt>
                <c:pt idx="970">
                  <c:v>1810.8600000000001</c:v>
                </c:pt>
                <c:pt idx="971">
                  <c:v>1808.8600000000001</c:v>
                </c:pt>
                <c:pt idx="972">
                  <c:v>1806.8600000000001</c:v>
                </c:pt>
                <c:pt idx="973">
                  <c:v>1804.8600000000001</c:v>
                </c:pt>
                <c:pt idx="974">
                  <c:v>1802.8600000000001</c:v>
                </c:pt>
                <c:pt idx="975">
                  <c:v>1800.8600000000001</c:v>
                </c:pt>
                <c:pt idx="976">
                  <c:v>1798.8600000000001</c:v>
                </c:pt>
                <c:pt idx="977">
                  <c:v>1796.8600000000001</c:v>
                </c:pt>
                <c:pt idx="978">
                  <c:v>1794.8600000000001</c:v>
                </c:pt>
                <c:pt idx="979">
                  <c:v>1792.8600000000001</c:v>
                </c:pt>
                <c:pt idx="980">
                  <c:v>1790.8600000000001</c:v>
                </c:pt>
                <c:pt idx="981">
                  <c:v>1788.8600000000001</c:v>
                </c:pt>
                <c:pt idx="982">
                  <c:v>1786.8600000000001</c:v>
                </c:pt>
                <c:pt idx="983">
                  <c:v>1784.8600000000001</c:v>
                </c:pt>
                <c:pt idx="984">
                  <c:v>1782.8600000000001</c:v>
                </c:pt>
                <c:pt idx="985">
                  <c:v>1780.8600000000001</c:v>
                </c:pt>
                <c:pt idx="986">
                  <c:v>1778.8600000000001</c:v>
                </c:pt>
                <c:pt idx="987">
                  <c:v>1776.8600000000001</c:v>
                </c:pt>
                <c:pt idx="988">
                  <c:v>1774.8600000000001</c:v>
                </c:pt>
                <c:pt idx="989">
                  <c:v>1772.8600000000001</c:v>
                </c:pt>
                <c:pt idx="990">
                  <c:v>1770.8600000000001</c:v>
                </c:pt>
                <c:pt idx="991">
                  <c:v>1768.8600000000001</c:v>
                </c:pt>
                <c:pt idx="992">
                  <c:v>1766.8600000000001</c:v>
                </c:pt>
                <c:pt idx="993">
                  <c:v>1764.8600000000001</c:v>
                </c:pt>
                <c:pt idx="994">
                  <c:v>1762.8600000000001</c:v>
                </c:pt>
                <c:pt idx="995">
                  <c:v>1760.8600000000001</c:v>
                </c:pt>
                <c:pt idx="996">
                  <c:v>1758.8600000000001</c:v>
                </c:pt>
                <c:pt idx="997">
                  <c:v>1756.8600000000001</c:v>
                </c:pt>
                <c:pt idx="998">
                  <c:v>1754.8600000000001</c:v>
                </c:pt>
                <c:pt idx="999">
                  <c:v>1752.8600000000001</c:v>
                </c:pt>
                <c:pt idx="1000">
                  <c:v>1750.8600000000001</c:v>
                </c:pt>
                <c:pt idx="1001">
                  <c:v>1748.8600000000001</c:v>
                </c:pt>
                <c:pt idx="1002">
                  <c:v>1746.8600000000001</c:v>
                </c:pt>
                <c:pt idx="1003">
                  <c:v>1744.8600000000001</c:v>
                </c:pt>
                <c:pt idx="1004">
                  <c:v>1742.8600000000001</c:v>
                </c:pt>
                <c:pt idx="1005">
                  <c:v>1740.8600000000001</c:v>
                </c:pt>
                <c:pt idx="1006">
                  <c:v>1738.8600000000001</c:v>
                </c:pt>
                <c:pt idx="1007">
                  <c:v>1736.8600000000001</c:v>
                </c:pt>
                <c:pt idx="1008">
                  <c:v>1734.8600000000001</c:v>
                </c:pt>
                <c:pt idx="1009">
                  <c:v>1732.8600000000001</c:v>
                </c:pt>
                <c:pt idx="1010">
                  <c:v>1730.8600000000001</c:v>
                </c:pt>
                <c:pt idx="1011">
                  <c:v>1728.8600000000001</c:v>
                </c:pt>
                <c:pt idx="1012">
                  <c:v>1726.8600000000001</c:v>
                </c:pt>
                <c:pt idx="1013">
                  <c:v>1724.8600000000001</c:v>
                </c:pt>
                <c:pt idx="1014">
                  <c:v>1722.8600000000001</c:v>
                </c:pt>
                <c:pt idx="1015">
                  <c:v>1720.8600000000001</c:v>
                </c:pt>
                <c:pt idx="1016">
                  <c:v>1718.8600000000001</c:v>
                </c:pt>
                <c:pt idx="1017">
                  <c:v>1716.8600000000001</c:v>
                </c:pt>
                <c:pt idx="1018">
                  <c:v>1714.8600000000001</c:v>
                </c:pt>
                <c:pt idx="1019">
                  <c:v>1712.8600000000001</c:v>
                </c:pt>
                <c:pt idx="1020">
                  <c:v>1710.8600000000001</c:v>
                </c:pt>
                <c:pt idx="1021">
                  <c:v>1708.8600000000001</c:v>
                </c:pt>
                <c:pt idx="1022">
                  <c:v>1706.8600000000001</c:v>
                </c:pt>
                <c:pt idx="1023">
                  <c:v>1704.8600000000001</c:v>
                </c:pt>
                <c:pt idx="1024">
                  <c:v>1702.8600000000001</c:v>
                </c:pt>
                <c:pt idx="1025">
                  <c:v>1700.8600000000001</c:v>
                </c:pt>
                <c:pt idx="1026">
                  <c:v>1698.8600000000001</c:v>
                </c:pt>
                <c:pt idx="1027">
                  <c:v>1696.8600000000001</c:v>
                </c:pt>
                <c:pt idx="1028">
                  <c:v>1694.8600000000001</c:v>
                </c:pt>
                <c:pt idx="1029">
                  <c:v>1692.8600000000001</c:v>
                </c:pt>
                <c:pt idx="1030">
                  <c:v>1690.8600000000001</c:v>
                </c:pt>
                <c:pt idx="1031">
                  <c:v>1688.8600000000001</c:v>
                </c:pt>
                <c:pt idx="1032">
                  <c:v>1686.8600000000001</c:v>
                </c:pt>
                <c:pt idx="1033">
                  <c:v>1684.8600000000001</c:v>
                </c:pt>
                <c:pt idx="1034">
                  <c:v>1682.8600000000001</c:v>
                </c:pt>
                <c:pt idx="1035">
                  <c:v>1680.8600000000001</c:v>
                </c:pt>
                <c:pt idx="1036">
                  <c:v>1678.8600000000001</c:v>
                </c:pt>
                <c:pt idx="1037">
                  <c:v>1676.8600000000001</c:v>
                </c:pt>
                <c:pt idx="1038">
                  <c:v>1674.8600000000001</c:v>
                </c:pt>
                <c:pt idx="1039">
                  <c:v>1672.8600000000001</c:v>
                </c:pt>
                <c:pt idx="1040">
                  <c:v>1670.8600000000001</c:v>
                </c:pt>
                <c:pt idx="1041">
                  <c:v>1668.8600000000001</c:v>
                </c:pt>
                <c:pt idx="1042">
                  <c:v>1666.8600000000001</c:v>
                </c:pt>
                <c:pt idx="1043">
                  <c:v>1664.8600000000001</c:v>
                </c:pt>
                <c:pt idx="1044">
                  <c:v>1662.8600000000001</c:v>
                </c:pt>
                <c:pt idx="1045">
                  <c:v>1660.8600000000001</c:v>
                </c:pt>
                <c:pt idx="1046">
                  <c:v>1658.8600000000001</c:v>
                </c:pt>
                <c:pt idx="1047">
                  <c:v>1656.8600000000001</c:v>
                </c:pt>
                <c:pt idx="1048">
                  <c:v>1654.8600000000001</c:v>
                </c:pt>
                <c:pt idx="1049">
                  <c:v>1652.8600000000001</c:v>
                </c:pt>
                <c:pt idx="1050">
                  <c:v>1650.8600000000001</c:v>
                </c:pt>
                <c:pt idx="1051">
                  <c:v>1648.8600000000001</c:v>
                </c:pt>
                <c:pt idx="1052">
                  <c:v>1646.8600000000001</c:v>
                </c:pt>
                <c:pt idx="1053">
                  <c:v>1644.8600000000001</c:v>
                </c:pt>
                <c:pt idx="1054">
                  <c:v>1642.8600000000001</c:v>
                </c:pt>
                <c:pt idx="1055">
                  <c:v>1640.8600000000001</c:v>
                </c:pt>
                <c:pt idx="1056">
                  <c:v>1638.8600000000001</c:v>
                </c:pt>
                <c:pt idx="1057">
                  <c:v>1636.8600000000001</c:v>
                </c:pt>
                <c:pt idx="1058">
                  <c:v>1634.8600000000001</c:v>
                </c:pt>
                <c:pt idx="1059">
                  <c:v>1632.8600000000001</c:v>
                </c:pt>
                <c:pt idx="1060">
                  <c:v>1630.8600000000001</c:v>
                </c:pt>
                <c:pt idx="1061">
                  <c:v>1628.8600000000001</c:v>
                </c:pt>
                <c:pt idx="1062">
                  <c:v>1626.8600000000001</c:v>
                </c:pt>
                <c:pt idx="1063">
                  <c:v>1624.8600000000001</c:v>
                </c:pt>
                <c:pt idx="1064">
                  <c:v>1622.8600000000001</c:v>
                </c:pt>
                <c:pt idx="1065">
                  <c:v>1620.8600000000001</c:v>
                </c:pt>
                <c:pt idx="1066">
                  <c:v>1618.8600000000001</c:v>
                </c:pt>
                <c:pt idx="1067">
                  <c:v>1616.8600000000001</c:v>
                </c:pt>
                <c:pt idx="1068">
                  <c:v>1614.8600000000001</c:v>
                </c:pt>
                <c:pt idx="1069">
                  <c:v>1612.8600000000001</c:v>
                </c:pt>
                <c:pt idx="1070">
                  <c:v>1610.8600000000001</c:v>
                </c:pt>
                <c:pt idx="1071">
                  <c:v>1608.8600000000001</c:v>
                </c:pt>
                <c:pt idx="1072">
                  <c:v>1606.8600000000001</c:v>
                </c:pt>
                <c:pt idx="1073">
                  <c:v>1604.8600000000001</c:v>
                </c:pt>
                <c:pt idx="1074">
                  <c:v>1602.8600000000001</c:v>
                </c:pt>
                <c:pt idx="1075">
                  <c:v>1600.8600000000001</c:v>
                </c:pt>
                <c:pt idx="1076">
                  <c:v>1598.8600000000001</c:v>
                </c:pt>
                <c:pt idx="1077">
                  <c:v>1596.8600000000001</c:v>
                </c:pt>
                <c:pt idx="1078">
                  <c:v>1594.8600000000001</c:v>
                </c:pt>
                <c:pt idx="1079">
                  <c:v>1592.8600000000001</c:v>
                </c:pt>
                <c:pt idx="1080">
                  <c:v>1590.8600000000001</c:v>
                </c:pt>
                <c:pt idx="1081">
                  <c:v>1588.8600000000001</c:v>
                </c:pt>
                <c:pt idx="1082">
                  <c:v>1586.8600000000001</c:v>
                </c:pt>
                <c:pt idx="1083">
                  <c:v>1584.8600000000001</c:v>
                </c:pt>
                <c:pt idx="1084">
                  <c:v>1582.8600000000001</c:v>
                </c:pt>
                <c:pt idx="1085">
                  <c:v>1580.8600000000001</c:v>
                </c:pt>
                <c:pt idx="1086">
                  <c:v>1578.8600000000001</c:v>
                </c:pt>
                <c:pt idx="1087">
                  <c:v>1576.8600000000001</c:v>
                </c:pt>
                <c:pt idx="1088">
                  <c:v>1574.8600000000001</c:v>
                </c:pt>
                <c:pt idx="1089">
                  <c:v>1572.8600000000001</c:v>
                </c:pt>
                <c:pt idx="1090">
                  <c:v>1570.8600000000001</c:v>
                </c:pt>
                <c:pt idx="1091">
                  <c:v>1568.8600000000001</c:v>
                </c:pt>
                <c:pt idx="1092">
                  <c:v>1566.8600000000001</c:v>
                </c:pt>
                <c:pt idx="1093">
                  <c:v>1564.8600000000001</c:v>
                </c:pt>
                <c:pt idx="1094">
                  <c:v>1562.8600000000001</c:v>
                </c:pt>
                <c:pt idx="1095">
                  <c:v>1560.8600000000001</c:v>
                </c:pt>
                <c:pt idx="1096">
                  <c:v>1558.8600000000001</c:v>
                </c:pt>
                <c:pt idx="1097">
                  <c:v>1556.8600000000001</c:v>
                </c:pt>
                <c:pt idx="1098">
                  <c:v>1554.8600000000001</c:v>
                </c:pt>
                <c:pt idx="1099">
                  <c:v>1552.8600000000001</c:v>
                </c:pt>
                <c:pt idx="1100">
                  <c:v>1550.8600000000001</c:v>
                </c:pt>
                <c:pt idx="1101">
                  <c:v>1548.8600000000001</c:v>
                </c:pt>
                <c:pt idx="1102">
                  <c:v>1546.8600000000001</c:v>
                </c:pt>
                <c:pt idx="1103">
                  <c:v>1544.8600000000001</c:v>
                </c:pt>
                <c:pt idx="1104">
                  <c:v>1542.8600000000001</c:v>
                </c:pt>
                <c:pt idx="1105">
                  <c:v>1540.8600000000001</c:v>
                </c:pt>
                <c:pt idx="1106">
                  <c:v>1538.8600000000001</c:v>
                </c:pt>
                <c:pt idx="1107">
                  <c:v>1536.8600000000001</c:v>
                </c:pt>
                <c:pt idx="1108">
                  <c:v>1534.8600000000001</c:v>
                </c:pt>
                <c:pt idx="1109">
                  <c:v>1532.8600000000001</c:v>
                </c:pt>
                <c:pt idx="1110">
                  <c:v>1530.8600000000001</c:v>
                </c:pt>
                <c:pt idx="1111">
                  <c:v>1528.8600000000001</c:v>
                </c:pt>
                <c:pt idx="1112">
                  <c:v>1526.8600000000001</c:v>
                </c:pt>
                <c:pt idx="1113">
                  <c:v>1524.8600000000001</c:v>
                </c:pt>
                <c:pt idx="1114">
                  <c:v>1522.8600000000001</c:v>
                </c:pt>
                <c:pt idx="1115">
                  <c:v>1520.8600000000001</c:v>
                </c:pt>
                <c:pt idx="1116">
                  <c:v>1518.8600000000001</c:v>
                </c:pt>
                <c:pt idx="1117">
                  <c:v>1516.8600000000001</c:v>
                </c:pt>
                <c:pt idx="1118">
                  <c:v>1514.8600000000001</c:v>
                </c:pt>
                <c:pt idx="1119">
                  <c:v>1512.8600000000001</c:v>
                </c:pt>
                <c:pt idx="1120">
                  <c:v>1510.8600000000001</c:v>
                </c:pt>
                <c:pt idx="1121">
                  <c:v>1508.8600000000001</c:v>
                </c:pt>
                <c:pt idx="1122">
                  <c:v>1506.8600000000001</c:v>
                </c:pt>
                <c:pt idx="1123">
                  <c:v>1504.8600000000001</c:v>
                </c:pt>
                <c:pt idx="1124">
                  <c:v>1502.8600000000001</c:v>
                </c:pt>
                <c:pt idx="1125">
                  <c:v>1500.8600000000001</c:v>
                </c:pt>
                <c:pt idx="1126">
                  <c:v>1498.8600000000001</c:v>
                </c:pt>
                <c:pt idx="1127">
                  <c:v>1496.8600000000001</c:v>
                </c:pt>
                <c:pt idx="1128">
                  <c:v>1494.8600000000001</c:v>
                </c:pt>
                <c:pt idx="1129">
                  <c:v>1492.8600000000001</c:v>
                </c:pt>
                <c:pt idx="1130">
                  <c:v>1490.8600000000001</c:v>
                </c:pt>
                <c:pt idx="1131">
                  <c:v>1488.8600000000001</c:v>
                </c:pt>
                <c:pt idx="1132">
                  <c:v>1486.8600000000001</c:v>
                </c:pt>
                <c:pt idx="1133">
                  <c:v>1484.8600000000001</c:v>
                </c:pt>
                <c:pt idx="1134">
                  <c:v>1482.8600000000001</c:v>
                </c:pt>
                <c:pt idx="1135">
                  <c:v>1480.8600000000001</c:v>
                </c:pt>
                <c:pt idx="1136">
                  <c:v>1478.8600000000001</c:v>
                </c:pt>
                <c:pt idx="1137">
                  <c:v>1476.8600000000001</c:v>
                </c:pt>
                <c:pt idx="1138">
                  <c:v>1474.8600000000001</c:v>
                </c:pt>
                <c:pt idx="1139">
                  <c:v>1472.8600000000001</c:v>
                </c:pt>
                <c:pt idx="1140">
                  <c:v>1470.8600000000001</c:v>
                </c:pt>
                <c:pt idx="1141">
                  <c:v>1468.8600000000001</c:v>
                </c:pt>
                <c:pt idx="1142">
                  <c:v>1466.8600000000001</c:v>
                </c:pt>
                <c:pt idx="1143">
                  <c:v>1464.8600000000001</c:v>
                </c:pt>
                <c:pt idx="1144">
                  <c:v>1462.8600000000001</c:v>
                </c:pt>
                <c:pt idx="1145">
                  <c:v>1460.8600000000001</c:v>
                </c:pt>
                <c:pt idx="1146">
                  <c:v>1458.8600000000001</c:v>
                </c:pt>
                <c:pt idx="1147">
                  <c:v>1456.8600000000001</c:v>
                </c:pt>
                <c:pt idx="1148">
                  <c:v>1454.8600000000001</c:v>
                </c:pt>
                <c:pt idx="1149">
                  <c:v>1452.8600000000001</c:v>
                </c:pt>
                <c:pt idx="1150">
                  <c:v>1450.8600000000001</c:v>
                </c:pt>
                <c:pt idx="1151">
                  <c:v>1448.8600000000001</c:v>
                </c:pt>
                <c:pt idx="1152">
                  <c:v>1446.8600000000001</c:v>
                </c:pt>
                <c:pt idx="1153">
                  <c:v>1444.8600000000001</c:v>
                </c:pt>
                <c:pt idx="1154">
                  <c:v>1442.8600000000001</c:v>
                </c:pt>
                <c:pt idx="1155">
                  <c:v>1440.8600000000001</c:v>
                </c:pt>
                <c:pt idx="1156">
                  <c:v>1438.8600000000001</c:v>
                </c:pt>
                <c:pt idx="1157">
                  <c:v>1436.8600000000001</c:v>
                </c:pt>
                <c:pt idx="1158">
                  <c:v>1434.8600000000001</c:v>
                </c:pt>
                <c:pt idx="1159">
                  <c:v>1432.8600000000001</c:v>
                </c:pt>
                <c:pt idx="1160">
                  <c:v>1430.8600000000001</c:v>
                </c:pt>
                <c:pt idx="1161">
                  <c:v>1428.8600000000001</c:v>
                </c:pt>
                <c:pt idx="1162">
                  <c:v>1426.8600000000001</c:v>
                </c:pt>
                <c:pt idx="1163">
                  <c:v>1424.8600000000001</c:v>
                </c:pt>
                <c:pt idx="1164">
                  <c:v>1422.8600000000001</c:v>
                </c:pt>
                <c:pt idx="1165">
                  <c:v>1420.8600000000001</c:v>
                </c:pt>
                <c:pt idx="1166">
                  <c:v>1418.8600000000001</c:v>
                </c:pt>
                <c:pt idx="1167">
                  <c:v>1416.8600000000001</c:v>
                </c:pt>
                <c:pt idx="1168">
                  <c:v>1414.8600000000001</c:v>
                </c:pt>
                <c:pt idx="1169">
                  <c:v>1412.8600000000001</c:v>
                </c:pt>
                <c:pt idx="1170">
                  <c:v>1410.8600000000001</c:v>
                </c:pt>
                <c:pt idx="1171">
                  <c:v>1408.8600000000001</c:v>
                </c:pt>
                <c:pt idx="1172">
                  <c:v>1406.8600000000001</c:v>
                </c:pt>
                <c:pt idx="1173">
                  <c:v>1404.8600000000001</c:v>
                </c:pt>
                <c:pt idx="1174">
                  <c:v>1402.8600000000001</c:v>
                </c:pt>
                <c:pt idx="1175">
                  <c:v>1400.8600000000001</c:v>
                </c:pt>
                <c:pt idx="1176">
                  <c:v>1398.8600000000001</c:v>
                </c:pt>
                <c:pt idx="1177">
                  <c:v>1396.8600000000001</c:v>
                </c:pt>
                <c:pt idx="1178">
                  <c:v>1394.8600000000001</c:v>
                </c:pt>
                <c:pt idx="1179">
                  <c:v>1392.8600000000001</c:v>
                </c:pt>
                <c:pt idx="1180">
                  <c:v>1390.8600000000001</c:v>
                </c:pt>
                <c:pt idx="1181">
                  <c:v>1388.8600000000001</c:v>
                </c:pt>
                <c:pt idx="1182">
                  <c:v>1386.8600000000001</c:v>
                </c:pt>
                <c:pt idx="1183">
                  <c:v>1384.8600000000001</c:v>
                </c:pt>
                <c:pt idx="1184">
                  <c:v>1382.8600000000001</c:v>
                </c:pt>
                <c:pt idx="1185">
                  <c:v>1380.8600000000001</c:v>
                </c:pt>
                <c:pt idx="1186">
                  <c:v>1378.8600000000001</c:v>
                </c:pt>
                <c:pt idx="1187">
                  <c:v>1376.8600000000001</c:v>
                </c:pt>
                <c:pt idx="1188">
                  <c:v>1374.8600000000001</c:v>
                </c:pt>
                <c:pt idx="1189">
                  <c:v>1372.8600000000001</c:v>
                </c:pt>
                <c:pt idx="1190">
                  <c:v>1370.8600000000001</c:v>
                </c:pt>
                <c:pt idx="1191">
                  <c:v>1368.8600000000001</c:v>
                </c:pt>
                <c:pt idx="1192">
                  <c:v>1366.8600000000001</c:v>
                </c:pt>
                <c:pt idx="1193">
                  <c:v>1364.8600000000001</c:v>
                </c:pt>
                <c:pt idx="1194">
                  <c:v>1362.8600000000001</c:v>
                </c:pt>
                <c:pt idx="1195">
                  <c:v>1360.8600000000001</c:v>
                </c:pt>
                <c:pt idx="1196">
                  <c:v>1358.8600000000001</c:v>
                </c:pt>
                <c:pt idx="1197">
                  <c:v>1356.8600000000001</c:v>
                </c:pt>
                <c:pt idx="1198">
                  <c:v>1354.8600000000001</c:v>
                </c:pt>
                <c:pt idx="1199">
                  <c:v>1352.8600000000001</c:v>
                </c:pt>
                <c:pt idx="1200">
                  <c:v>1350.8600000000001</c:v>
                </c:pt>
                <c:pt idx="1201">
                  <c:v>1348.8600000000001</c:v>
                </c:pt>
                <c:pt idx="1202">
                  <c:v>1346.8600000000001</c:v>
                </c:pt>
                <c:pt idx="1203">
                  <c:v>1344.8600000000001</c:v>
                </c:pt>
                <c:pt idx="1204">
                  <c:v>1342.8600000000001</c:v>
                </c:pt>
                <c:pt idx="1205">
                  <c:v>1340.8600000000001</c:v>
                </c:pt>
                <c:pt idx="1206">
                  <c:v>1338.8600000000001</c:v>
                </c:pt>
                <c:pt idx="1207">
                  <c:v>1336.8600000000001</c:v>
                </c:pt>
                <c:pt idx="1208">
                  <c:v>1334.8600000000001</c:v>
                </c:pt>
                <c:pt idx="1209">
                  <c:v>1332.8600000000001</c:v>
                </c:pt>
                <c:pt idx="1210">
                  <c:v>1330.8600000000001</c:v>
                </c:pt>
                <c:pt idx="1211">
                  <c:v>1328.8600000000001</c:v>
                </c:pt>
                <c:pt idx="1212">
                  <c:v>1326.8600000000001</c:v>
                </c:pt>
                <c:pt idx="1213">
                  <c:v>1324.8600000000001</c:v>
                </c:pt>
                <c:pt idx="1214">
                  <c:v>1322.8600000000001</c:v>
                </c:pt>
                <c:pt idx="1215">
                  <c:v>1320.8600000000001</c:v>
                </c:pt>
                <c:pt idx="1216">
                  <c:v>1318.8600000000001</c:v>
                </c:pt>
                <c:pt idx="1217">
                  <c:v>1316.8600000000001</c:v>
                </c:pt>
                <c:pt idx="1218">
                  <c:v>1314.8600000000001</c:v>
                </c:pt>
                <c:pt idx="1219">
                  <c:v>1312.8600000000001</c:v>
                </c:pt>
                <c:pt idx="1220">
                  <c:v>1310.8600000000001</c:v>
                </c:pt>
                <c:pt idx="1221">
                  <c:v>1308.8600000000001</c:v>
                </c:pt>
                <c:pt idx="1222">
                  <c:v>1306.8600000000001</c:v>
                </c:pt>
                <c:pt idx="1223">
                  <c:v>1304.8600000000001</c:v>
                </c:pt>
                <c:pt idx="1224">
                  <c:v>1302.8600000000001</c:v>
                </c:pt>
                <c:pt idx="1225">
                  <c:v>1300.8600000000001</c:v>
                </c:pt>
                <c:pt idx="1226">
                  <c:v>1298.8600000000001</c:v>
                </c:pt>
                <c:pt idx="1227">
                  <c:v>1296.8600000000001</c:v>
                </c:pt>
                <c:pt idx="1228">
                  <c:v>1294.8600000000001</c:v>
                </c:pt>
                <c:pt idx="1229">
                  <c:v>1292.8600000000001</c:v>
                </c:pt>
                <c:pt idx="1230">
                  <c:v>1290.8600000000001</c:v>
                </c:pt>
                <c:pt idx="1231">
                  <c:v>1288.8600000000001</c:v>
                </c:pt>
                <c:pt idx="1232">
                  <c:v>1286.8600000000001</c:v>
                </c:pt>
                <c:pt idx="1233">
                  <c:v>1284.8600000000001</c:v>
                </c:pt>
                <c:pt idx="1234">
                  <c:v>1282.8600000000001</c:v>
                </c:pt>
                <c:pt idx="1235">
                  <c:v>1280.8600000000001</c:v>
                </c:pt>
                <c:pt idx="1236">
                  <c:v>1278.8600000000001</c:v>
                </c:pt>
                <c:pt idx="1237">
                  <c:v>1276.8600000000001</c:v>
                </c:pt>
                <c:pt idx="1238">
                  <c:v>1274.8600000000001</c:v>
                </c:pt>
                <c:pt idx="1239">
                  <c:v>1272.8600000000001</c:v>
                </c:pt>
                <c:pt idx="1240">
                  <c:v>1270.8600000000001</c:v>
                </c:pt>
                <c:pt idx="1241">
                  <c:v>1268.8600000000001</c:v>
                </c:pt>
                <c:pt idx="1242">
                  <c:v>1266.8600000000001</c:v>
                </c:pt>
                <c:pt idx="1243">
                  <c:v>1264.8600000000001</c:v>
                </c:pt>
                <c:pt idx="1244">
                  <c:v>1262.8600000000001</c:v>
                </c:pt>
                <c:pt idx="1245">
                  <c:v>1260.8600000000001</c:v>
                </c:pt>
                <c:pt idx="1246">
                  <c:v>1258.8600000000001</c:v>
                </c:pt>
                <c:pt idx="1247">
                  <c:v>1256.8600000000001</c:v>
                </c:pt>
                <c:pt idx="1248">
                  <c:v>1254.8600000000001</c:v>
                </c:pt>
                <c:pt idx="1249">
                  <c:v>1252.8600000000001</c:v>
                </c:pt>
                <c:pt idx="1250">
                  <c:v>1250.8600000000001</c:v>
                </c:pt>
                <c:pt idx="1251">
                  <c:v>1248.8600000000001</c:v>
                </c:pt>
                <c:pt idx="1252">
                  <c:v>1246.8600000000001</c:v>
                </c:pt>
                <c:pt idx="1253">
                  <c:v>1244.8600000000001</c:v>
                </c:pt>
                <c:pt idx="1254">
                  <c:v>1242.8600000000001</c:v>
                </c:pt>
                <c:pt idx="1255">
                  <c:v>1240.8600000000001</c:v>
                </c:pt>
                <c:pt idx="1256">
                  <c:v>1238.8600000000001</c:v>
                </c:pt>
                <c:pt idx="1257">
                  <c:v>1236.8600000000001</c:v>
                </c:pt>
                <c:pt idx="1258">
                  <c:v>1234.8600000000001</c:v>
                </c:pt>
                <c:pt idx="1259">
                  <c:v>1232.8600000000001</c:v>
                </c:pt>
                <c:pt idx="1260">
                  <c:v>1230.8600000000001</c:v>
                </c:pt>
                <c:pt idx="1261">
                  <c:v>1228.8600000000001</c:v>
                </c:pt>
                <c:pt idx="1262">
                  <c:v>1226.8600000000001</c:v>
                </c:pt>
                <c:pt idx="1263">
                  <c:v>1224.8600000000001</c:v>
                </c:pt>
                <c:pt idx="1264">
                  <c:v>1222.8600000000001</c:v>
                </c:pt>
                <c:pt idx="1265">
                  <c:v>1220.8600000000001</c:v>
                </c:pt>
                <c:pt idx="1266">
                  <c:v>1218.8600000000001</c:v>
                </c:pt>
                <c:pt idx="1267">
                  <c:v>1216.8600000000001</c:v>
                </c:pt>
                <c:pt idx="1268">
                  <c:v>1214.8600000000001</c:v>
                </c:pt>
                <c:pt idx="1269">
                  <c:v>1212.8600000000001</c:v>
                </c:pt>
                <c:pt idx="1270">
                  <c:v>1210.8600000000001</c:v>
                </c:pt>
                <c:pt idx="1271">
                  <c:v>1208.8600000000001</c:v>
                </c:pt>
                <c:pt idx="1272">
                  <c:v>1206.8600000000001</c:v>
                </c:pt>
                <c:pt idx="1273">
                  <c:v>1204.8600000000001</c:v>
                </c:pt>
                <c:pt idx="1274">
                  <c:v>1202.8600000000001</c:v>
                </c:pt>
                <c:pt idx="1275">
                  <c:v>1200.8600000000001</c:v>
                </c:pt>
                <c:pt idx="1276">
                  <c:v>1198.8600000000001</c:v>
                </c:pt>
                <c:pt idx="1277">
                  <c:v>1196.8600000000001</c:v>
                </c:pt>
                <c:pt idx="1278">
                  <c:v>1194.8600000000001</c:v>
                </c:pt>
                <c:pt idx="1279">
                  <c:v>1192.8600000000001</c:v>
                </c:pt>
                <c:pt idx="1280">
                  <c:v>1190.8600000000001</c:v>
                </c:pt>
                <c:pt idx="1281">
                  <c:v>1188.8600000000001</c:v>
                </c:pt>
                <c:pt idx="1282">
                  <c:v>1186.8600000000001</c:v>
                </c:pt>
                <c:pt idx="1283">
                  <c:v>1184.8600000000001</c:v>
                </c:pt>
                <c:pt idx="1284">
                  <c:v>1182.8600000000001</c:v>
                </c:pt>
                <c:pt idx="1285">
                  <c:v>1180.8600000000001</c:v>
                </c:pt>
                <c:pt idx="1286">
                  <c:v>1178.8600000000001</c:v>
                </c:pt>
                <c:pt idx="1287">
                  <c:v>1176.8600000000001</c:v>
                </c:pt>
                <c:pt idx="1288">
                  <c:v>1174.8600000000001</c:v>
                </c:pt>
                <c:pt idx="1289">
                  <c:v>1172.8600000000001</c:v>
                </c:pt>
                <c:pt idx="1290">
                  <c:v>1170.8600000000001</c:v>
                </c:pt>
                <c:pt idx="1291">
                  <c:v>1168.8600000000001</c:v>
                </c:pt>
                <c:pt idx="1292">
                  <c:v>1166.8600000000001</c:v>
                </c:pt>
                <c:pt idx="1293">
                  <c:v>1164.8600000000001</c:v>
                </c:pt>
                <c:pt idx="1294">
                  <c:v>1162.8600000000001</c:v>
                </c:pt>
                <c:pt idx="1295">
                  <c:v>1160.8600000000001</c:v>
                </c:pt>
                <c:pt idx="1296">
                  <c:v>1158.8600000000001</c:v>
                </c:pt>
                <c:pt idx="1297">
                  <c:v>1156.8600000000001</c:v>
                </c:pt>
                <c:pt idx="1298">
                  <c:v>1154.8600000000001</c:v>
                </c:pt>
                <c:pt idx="1299">
                  <c:v>1152.8600000000001</c:v>
                </c:pt>
                <c:pt idx="1300">
                  <c:v>1150.8600000000001</c:v>
                </c:pt>
                <c:pt idx="1301">
                  <c:v>1148.8600000000001</c:v>
                </c:pt>
                <c:pt idx="1302">
                  <c:v>1146.8600000000001</c:v>
                </c:pt>
                <c:pt idx="1303">
                  <c:v>1144.8600000000001</c:v>
                </c:pt>
                <c:pt idx="1304">
                  <c:v>1142.8600000000001</c:v>
                </c:pt>
                <c:pt idx="1305">
                  <c:v>1140.8600000000001</c:v>
                </c:pt>
                <c:pt idx="1306">
                  <c:v>1138.8600000000001</c:v>
                </c:pt>
                <c:pt idx="1307">
                  <c:v>1136.8600000000001</c:v>
                </c:pt>
                <c:pt idx="1308">
                  <c:v>1134.8600000000001</c:v>
                </c:pt>
                <c:pt idx="1309">
                  <c:v>1132.8600000000001</c:v>
                </c:pt>
                <c:pt idx="1310">
                  <c:v>1130.8600000000001</c:v>
                </c:pt>
                <c:pt idx="1311">
                  <c:v>1128.8600000000001</c:v>
                </c:pt>
                <c:pt idx="1312">
                  <c:v>1126.8600000000001</c:v>
                </c:pt>
                <c:pt idx="1313">
                  <c:v>1124.8600000000001</c:v>
                </c:pt>
                <c:pt idx="1314">
                  <c:v>1122.8600000000001</c:v>
                </c:pt>
                <c:pt idx="1315">
                  <c:v>1120.8600000000001</c:v>
                </c:pt>
                <c:pt idx="1316">
                  <c:v>1118.8600000000001</c:v>
                </c:pt>
                <c:pt idx="1317">
                  <c:v>1116.8600000000001</c:v>
                </c:pt>
                <c:pt idx="1318">
                  <c:v>1114.8600000000001</c:v>
                </c:pt>
                <c:pt idx="1319">
                  <c:v>1112.8600000000001</c:v>
                </c:pt>
                <c:pt idx="1320">
                  <c:v>1110.8600000000001</c:v>
                </c:pt>
                <c:pt idx="1321">
                  <c:v>1108.8600000000001</c:v>
                </c:pt>
                <c:pt idx="1322">
                  <c:v>1106.8600000000001</c:v>
                </c:pt>
                <c:pt idx="1323">
                  <c:v>1104.8600000000001</c:v>
                </c:pt>
                <c:pt idx="1324">
                  <c:v>1102.8600000000001</c:v>
                </c:pt>
                <c:pt idx="1325">
                  <c:v>1100.8600000000001</c:v>
                </c:pt>
                <c:pt idx="1326">
                  <c:v>1098.8600000000001</c:v>
                </c:pt>
                <c:pt idx="1327">
                  <c:v>1096.8600000000001</c:v>
                </c:pt>
                <c:pt idx="1328">
                  <c:v>1094.8600000000001</c:v>
                </c:pt>
                <c:pt idx="1329">
                  <c:v>1092.8600000000001</c:v>
                </c:pt>
                <c:pt idx="1330">
                  <c:v>1090.8600000000001</c:v>
                </c:pt>
                <c:pt idx="1331">
                  <c:v>1088.8600000000001</c:v>
                </c:pt>
                <c:pt idx="1332">
                  <c:v>1086.8600000000001</c:v>
                </c:pt>
                <c:pt idx="1333">
                  <c:v>1084.8600000000001</c:v>
                </c:pt>
                <c:pt idx="1334">
                  <c:v>1082.8600000000001</c:v>
                </c:pt>
                <c:pt idx="1335">
                  <c:v>1080.8600000000001</c:v>
                </c:pt>
                <c:pt idx="1336">
                  <c:v>1078.8600000000001</c:v>
                </c:pt>
                <c:pt idx="1337">
                  <c:v>1076.8600000000001</c:v>
                </c:pt>
                <c:pt idx="1338">
                  <c:v>1074.8600000000001</c:v>
                </c:pt>
                <c:pt idx="1339">
                  <c:v>1072.8600000000001</c:v>
                </c:pt>
                <c:pt idx="1340">
                  <c:v>1070.8600000000001</c:v>
                </c:pt>
                <c:pt idx="1341">
                  <c:v>1068.8600000000001</c:v>
                </c:pt>
                <c:pt idx="1342">
                  <c:v>1066.8600000000001</c:v>
                </c:pt>
                <c:pt idx="1343">
                  <c:v>1064.8600000000001</c:v>
                </c:pt>
                <c:pt idx="1344">
                  <c:v>1062.8600000000001</c:v>
                </c:pt>
                <c:pt idx="1345">
                  <c:v>1060.8600000000001</c:v>
                </c:pt>
                <c:pt idx="1346">
                  <c:v>1058.8600000000001</c:v>
                </c:pt>
                <c:pt idx="1347">
                  <c:v>1056.8600000000001</c:v>
                </c:pt>
                <c:pt idx="1348">
                  <c:v>1054.8600000000001</c:v>
                </c:pt>
                <c:pt idx="1349">
                  <c:v>1052.8600000000001</c:v>
                </c:pt>
                <c:pt idx="1350">
                  <c:v>1050.8600000000001</c:v>
                </c:pt>
                <c:pt idx="1351">
                  <c:v>1048.8600000000001</c:v>
                </c:pt>
                <c:pt idx="1352">
                  <c:v>1046.8600000000001</c:v>
                </c:pt>
                <c:pt idx="1353">
                  <c:v>1044.8600000000001</c:v>
                </c:pt>
                <c:pt idx="1354">
                  <c:v>1042.8600000000001</c:v>
                </c:pt>
                <c:pt idx="1355">
                  <c:v>1040.8600000000001</c:v>
                </c:pt>
                <c:pt idx="1356">
                  <c:v>1038.8600000000001</c:v>
                </c:pt>
                <c:pt idx="1357">
                  <c:v>1036.8600000000001</c:v>
                </c:pt>
                <c:pt idx="1358">
                  <c:v>1034.8600000000001</c:v>
                </c:pt>
                <c:pt idx="1359">
                  <c:v>1032.8600000000001</c:v>
                </c:pt>
                <c:pt idx="1360">
                  <c:v>1030.8600000000001</c:v>
                </c:pt>
                <c:pt idx="1361">
                  <c:v>1028.8600000000001</c:v>
                </c:pt>
                <c:pt idx="1362">
                  <c:v>1026.8600000000001</c:v>
                </c:pt>
                <c:pt idx="1363">
                  <c:v>1024.8600000000001</c:v>
                </c:pt>
                <c:pt idx="1364">
                  <c:v>1022.8600000000001</c:v>
                </c:pt>
                <c:pt idx="1365">
                  <c:v>1020.8600000000001</c:v>
                </c:pt>
                <c:pt idx="1366">
                  <c:v>1018.8600000000001</c:v>
                </c:pt>
                <c:pt idx="1367">
                  <c:v>1016.8600000000001</c:v>
                </c:pt>
                <c:pt idx="1368">
                  <c:v>1014.8600000000001</c:v>
                </c:pt>
                <c:pt idx="1369">
                  <c:v>1012.8600000000001</c:v>
                </c:pt>
                <c:pt idx="1370">
                  <c:v>1010.8600000000001</c:v>
                </c:pt>
                <c:pt idx="1371">
                  <c:v>1008.8600000000001</c:v>
                </c:pt>
                <c:pt idx="1372">
                  <c:v>1006.8600000000001</c:v>
                </c:pt>
                <c:pt idx="1373">
                  <c:v>1004.8600000000001</c:v>
                </c:pt>
                <c:pt idx="1374">
                  <c:v>1002.8600000000001</c:v>
                </c:pt>
                <c:pt idx="1375">
                  <c:v>1000.8600000000001</c:v>
                </c:pt>
                <c:pt idx="1376">
                  <c:v>998.86000000000013</c:v>
                </c:pt>
                <c:pt idx="1377">
                  <c:v>996.86000000000013</c:v>
                </c:pt>
                <c:pt idx="1378">
                  <c:v>994.86000000000013</c:v>
                </c:pt>
                <c:pt idx="1379">
                  <c:v>992.86000000000013</c:v>
                </c:pt>
                <c:pt idx="1380">
                  <c:v>990.86000000000013</c:v>
                </c:pt>
                <c:pt idx="1381">
                  <c:v>988.86000000000013</c:v>
                </c:pt>
                <c:pt idx="1382">
                  <c:v>986.86000000000013</c:v>
                </c:pt>
                <c:pt idx="1383">
                  <c:v>984.86000000000013</c:v>
                </c:pt>
                <c:pt idx="1384">
                  <c:v>982.86000000000013</c:v>
                </c:pt>
                <c:pt idx="1385">
                  <c:v>980.86000000000013</c:v>
                </c:pt>
                <c:pt idx="1386">
                  <c:v>978.86000000000013</c:v>
                </c:pt>
                <c:pt idx="1387">
                  <c:v>976.86000000000013</c:v>
                </c:pt>
                <c:pt idx="1388">
                  <c:v>974.86000000000013</c:v>
                </c:pt>
                <c:pt idx="1389">
                  <c:v>972.86000000000013</c:v>
                </c:pt>
                <c:pt idx="1390">
                  <c:v>970.86000000000013</c:v>
                </c:pt>
                <c:pt idx="1391">
                  <c:v>968.86000000000013</c:v>
                </c:pt>
                <c:pt idx="1392">
                  <c:v>966.86000000000013</c:v>
                </c:pt>
                <c:pt idx="1393">
                  <c:v>964.86000000000013</c:v>
                </c:pt>
                <c:pt idx="1394">
                  <c:v>962.86000000000013</c:v>
                </c:pt>
                <c:pt idx="1395">
                  <c:v>960.86000000000013</c:v>
                </c:pt>
                <c:pt idx="1396">
                  <c:v>958.86000000000013</c:v>
                </c:pt>
                <c:pt idx="1397">
                  <c:v>956.86000000000013</c:v>
                </c:pt>
                <c:pt idx="1398">
                  <c:v>954.86000000000013</c:v>
                </c:pt>
                <c:pt idx="1399">
                  <c:v>952.86000000000013</c:v>
                </c:pt>
                <c:pt idx="1400">
                  <c:v>950.86000000000013</c:v>
                </c:pt>
                <c:pt idx="1401">
                  <c:v>948.86000000000013</c:v>
                </c:pt>
                <c:pt idx="1402">
                  <c:v>946.86000000000013</c:v>
                </c:pt>
                <c:pt idx="1403">
                  <c:v>944.86000000000013</c:v>
                </c:pt>
                <c:pt idx="1404">
                  <c:v>942.86000000000013</c:v>
                </c:pt>
                <c:pt idx="1405">
                  <c:v>940.86000000000013</c:v>
                </c:pt>
                <c:pt idx="1406">
                  <c:v>938.86000000000013</c:v>
                </c:pt>
                <c:pt idx="1407">
                  <c:v>936.86000000000013</c:v>
                </c:pt>
                <c:pt idx="1408">
                  <c:v>934.86000000000013</c:v>
                </c:pt>
                <c:pt idx="1409">
                  <c:v>932.86000000000013</c:v>
                </c:pt>
                <c:pt idx="1410">
                  <c:v>930.86000000000013</c:v>
                </c:pt>
                <c:pt idx="1411">
                  <c:v>928.86000000000013</c:v>
                </c:pt>
                <c:pt idx="1412">
                  <c:v>926.86000000000013</c:v>
                </c:pt>
                <c:pt idx="1413">
                  <c:v>924.86000000000013</c:v>
                </c:pt>
                <c:pt idx="1414">
                  <c:v>922.86000000000013</c:v>
                </c:pt>
                <c:pt idx="1415">
                  <c:v>920.86000000000013</c:v>
                </c:pt>
                <c:pt idx="1416">
                  <c:v>918.86000000000013</c:v>
                </c:pt>
                <c:pt idx="1417">
                  <c:v>916.86000000000013</c:v>
                </c:pt>
                <c:pt idx="1418">
                  <c:v>914.86000000000013</c:v>
                </c:pt>
                <c:pt idx="1419">
                  <c:v>912.86000000000013</c:v>
                </c:pt>
                <c:pt idx="1420">
                  <c:v>910.86000000000013</c:v>
                </c:pt>
                <c:pt idx="1421">
                  <c:v>908.86000000000013</c:v>
                </c:pt>
                <c:pt idx="1422">
                  <c:v>906.86000000000013</c:v>
                </c:pt>
                <c:pt idx="1423">
                  <c:v>904.86000000000013</c:v>
                </c:pt>
                <c:pt idx="1424">
                  <c:v>902.86000000000013</c:v>
                </c:pt>
                <c:pt idx="1425">
                  <c:v>900.86000000000013</c:v>
                </c:pt>
                <c:pt idx="1426">
                  <c:v>898.86000000000013</c:v>
                </c:pt>
                <c:pt idx="1427">
                  <c:v>896.86000000000013</c:v>
                </c:pt>
                <c:pt idx="1428">
                  <c:v>894.86000000000013</c:v>
                </c:pt>
                <c:pt idx="1429">
                  <c:v>892.86000000000013</c:v>
                </c:pt>
                <c:pt idx="1430">
                  <c:v>890.86000000000013</c:v>
                </c:pt>
                <c:pt idx="1431">
                  <c:v>888.86000000000013</c:v>
                </c:pt>
                <c:pt idx="1432">
                  <c:v>886.86000000000013</c:v>
                </c:pt>
                <c:pt idx="1433">
                  <c:v>884.86000000000013</c:v>
                </c:pt>
                <c:pt idx="1434">
                  <c:v>882.86000000000013</c:v>
                </c:pt>
                <c:pt idx="1435">
                  <c:v>880.86000000000013</c:v>
                </c:pt>
                <c:pt idx="1436">
                  <c:v>878.86000000000013</c:v>
                </c:pt>
                <c:pt idx="1437">
                  <c:v>876.86000000000013</c:v>
                </c:pt>
                <c:pt idx="1438">
                  <c:v>874.86000000000013</c:v>
                </c:pt>
                <c:pt idx="1439">
                  <c:v>872.86000000000013</c:v>
                </c:pt>
                <c:pt idx="1440">
                  <c:v>870.86000000000013</c:v>
                </c:pt>
                <c:pt idx="1441">
                  <c:v>868.86000000000013</c:v>
                </c:pt>
                <c:pt idx="1442">
                  <c:v>866.86000000000013</c:v>
                </c:pt>
                <c:pt idx="1443">
                  <c:v>864.86000000000013</c:v>
                </c:pt>
                <c:pt idx="1444">
                  <c:v>862.86000000000013</c:v>
                </c:pt>
                <c:pt idx="1445">
                  <c:v>860.86000000000013</c:v>
                </c:pt>
                <c:pt idx="1446">
                  <c:v>858.86000000000013</c:v>
                </c:pt>
                <c:pt idx="1447">
                  <c:v>856.86000000000013</c:v>
                </c:pt>
                <c:pt idx="1448">
                  <c:v>854.86000000000013</c:v>
                </c:pt>
                <c:pt idx="1449">
                  <c:v>852.86000000000013</c:v>
                </c:pt>
                <c:pt idx="1450">
                  <c:v>850.86000000000013</c:v>
                </c:pt>
                <c:pt idx="1451">
                  <c:v>848.86000000000013</c:v>
                </c:pt>
                <c:pt idx="1452">
                  <c:v>846.86000000000013</c:v>
                </c:pt>
                <c:pt idx="1453">
                  <c:v>844.86000000000013</c:v>
                </c:pt>
                <c:pt idx="1454">
                  <c:v>842.86000000000013</c:v>
                </c:pt>
                <c:pt idx="1455">
                  <c:v>840.86000000000013</c:v>
                </c:pt>
                <c:pt idx="1456">
                  <c:v>838.86000000000013</c:v>
                </c:pt>
                <c:pt idx="1457">
                  <c:v>836.86000000000013</c:v>
                </c:pt>
                <c:pt idx="1458">
                  <c:v>834.86000000000013</c:v>
                </c:pt>
                <c:pt idx="1459">
                  <c:v>832.86000000000013</c:v>
                </c:pt>
                <c:pt idx="1460">
                  <c:v>830.86000000000013</c:v>
                </c:pt>
                <c:pt idx="1461">
                  <c:v>828.86000000000013</c:v>
                </c:pt>
                <c:pt idx="1462">
                  <c:v>826.86000000000013</c:v>
                </c:pt>
                <c:pt idx="1463">
                  <c:v>824.86000000000013</c:v>
                </c:pt>
                <c:pt idx="1464">
                  <c:v>822.86000000000013</c:v>
                </c:pt>
                <c:pt idx="1465">
                  <c:v>820.86000000000013</c:v>
                </c:pt>
                <c:pt idx="1466">
                  <c:v>818.86000000000013</c:v>
                </c:pt>
                <c:pt idx="1467">
                  <c:v>816.86000000000013</c:v>
                </c:pt>
                <c:pt idx="1468">
                  <c:v>814.86000000000013</c:v>
                </c:pt>
                <c:pt idx="1469">
                  <c:v>812.86000000000013</c:v>
                </c:pt>
                <c:pt idx="1470">
                  <c:v>810.86000000000013</c:v>
                </c:pt>
                <c:pt idx="1471">
                  <c:v>808.86000000000013</c:v>
                </c:pt>
                <c:pt idx="1472">
                  <c:v>806.86000000000013</c:v>
                </c:pt>
                <c:pt idx="1473">
                  <c:v>804.86000000000013</c:v>
                </c:pt>
                <c:pt idx="1474">
                  <c:v>802.86000000000013</c:v>
                </c:pt>
                <c:pt idx="1475">
                  <c:v>800.86000000000013</c:v>
                </c:pt>
                <c:pt idx="1476">
                  <c:v>798.86000000000013</c:v>
                </c:pt>
                <c:pt idx="1477">
                  <c:v>796.86000000000013</c:v>
                </c:pt>
                <c:pt idx="1478">
                  <c:v>794.86000000000013</c:v>
                </c:pt>
                <c:pt idx="1479">
                  <c:v>792.86000000000013</c:v>
                </c:pt>
                <c:pt idx="1480">
                  <c:v>790.86000000000013</c:v>
                </c:pt>
                <c:pt idx="1481">
                  <c:v>788.86000000000013</c:v>
                </c:pt>
                <c:pt idx="1482">
                  <c:v>786.86000000000013</c:v>
                </c:pt>
                <c:pt idx="1483">
                  <c:v>784.86000000000013</c:v>
                </c:pt>
                <c:pt idx="1484">
                  <c:v>782.86000000000013</c:v>
                </c:pt>
                <c:pt idx="1485">
                  <c:v>780.86000000000013</c:v>
                </c:pt>
                <c:pt idx="1486">
                  <c:v>778.86000000000013</c:v>
                </c:pt>
                <c:pt idx="1487">
                  <c:v>776.86000000000013</c:v>
                </c:pt>
                <c:pt idx="1488">
                  <c:v>774.86000000000013</c:v>
                </c:pt>
                <c:pt idx="1489">
                  <c:v>772.86000000000013</c:v>
                </c:pt>
                <c:pt idx="1490">
                  <c:v>770.86000000000013</c:v>
                </c:pt>
                <c:pt idx="1491">
                  <c:v>768.86000000000013</c:v>
                </c:pt>
                <c:pt idx="1492">
                  <c:v>766.86000000000013</c:v>
                </c:pt>
                <c:pt idx="1493">
                  <c:v>764.86000000000013</c:v>
                </c:pt>
                <c:pt idx="1494">
                  <c:v>762.86000000000013</c:v>
                </c:pt>
                <c:pt idx="1495">
                  <c:v>760.86000000000013</c:v>
                </c:pt>
                <c:pt idx="1496">
                  <c:v>758.86000000000013</c:v>
                </c:pt>
                <c:pt idx="1497">
                  <c:v>756.86000000000013</c:v>
                </c:pt>
                <c:pt idx="1498">
                  <c:v>754.86000000000013</c:v>
                </c:pt>
                <c:pt idx="1499">
                  <c:v>752.86000000000013</c:v>
                </c:pt>
                <c:pt idx="1500">
                  <c:v>750.86000000000013</c:v>
                </c:pt>
                <c:pt idx="1501">
                  <c:v>748.86000000000013</c:v>
                </c:pt>
                <c:pt idx="1502">
                  <c:v>746.86000000000013</c:v>
                </c:pt>
                <c:pt idx="1503">
                  <c:v>744.86000000000013</c:v>
                </c:pt>
                <c:pt idx="1504">
                  <c:v>742.86000000000013</c:v>
                </c:pt>
                <c:pt idx="1505">
                  <c:v>740.86000000000013</c:v>
                </c:pt>
                <c:pt idx="1506">
                  <c:v>738.86000000000013</c:v>
                </c:pt>
                <c:pt idx="1507">
                  <c:v>736.86000000000013</c:v>
                </c:pt>
                <c:pt idx="1508">
                  <c:v>734.86000000000013</c:v>
                </c:pt>
                <c:pt idx="1509">
                  <c:v>732.86000000000013</c:v>
                </c:pt>
                <c:pt idx="1510">
                  <c:v>730.86000000000013</c:v>
                </c:pt>
                <c:pt idx="1511">
                  <c:v>728.86000000000013</c:v>
                </c:pt>
                <c:pt idx="1512">
                  <c:v>726.86000000000013</c:v>
                </c:pt>
                <c:pt idx="1513">
                  <c:v>724.86000000000013</c:v>
                </c:pt>
                <c:pt idx="1514">
                  <c:v>722.86000000000013</c:v>
                </c:pt>
                <c:pt idx="1515">
                  <c:v>720.86000000000013</c:v>
                </c:pt>
                <c:pt idx="1516">
                  <c:v>718.86000000000013</c:v>
                </c:pt>
                <c:pt idx="1517">
                  <c:v>716.86000000000013</c:v>
                </c:pt>
                <c:pt idx="1518">
                  <c:v>714.86000000000013</c:v>
                </c:pt>
                <c:pt idx="1519">
                  <c:v>712.86000000000013</c:v>
                </c:pt>
                <c:pt idx="1520">
                  <c:v>710.86000000000013</c:v>
                </c:pt>
                <c:pt idx="1521">
                  <c:v>708.86000000000013</c:v>
                </c:pt>
                <c:pt idx="1522">
                  <c:v>706.86000000000013</c:v>
                </c:pt>
                <c:pt idx="1523">
                  <c:v>704.86000000000013</c:v>
                </c:pt>
                <c:pt idx="1524">
                  <c:v>702.86000000000013</c:v>
                </c:pt>
                <c:pt idx="1525">
                  <c:v>700.86000000000013</c:v>
                </c:pt>
                <c:pt idx="1526">
                  <c:v>698.86000000000013</c:v>
                </c:pt>
                <c:pt idx="1527">
                  <c:v>696.86000000000013</c:v>
                </c:pt>
                <c:pt idx="1528">
                  <c:v>694.86000000000013</c:v>
                </c:pt>
                <c:pt idx="1529">
                  <c:v>692.86000000000013</c:v>
                </c:pt>
                <c:pt idx="1530">
                  <c:v>690.86000000000013</c:v>
                </c:pt>
                <c:pt idx="1531">
                  <c:v>688.86000000000013</c:v>
                </c:pt>
                <c:pt idx="1532">
                  <c:v>686.86000000000013</c:v>
                </c:pt>
                <c:pt idx="1533">
                  <c:v>684.86000000000013</c:v>
                </c:pt>
                <c:pt idx="1534">
                  <c:v>682.86000000000013</c:v>
                </c:pt>
                <c:pt idx="1535">
                  <c:v>680.86000000000013</c:v>
                </c:pt>
                <c:pt idx="1536">
                  <c:v>678.86000000000013</c:v>
                </c:pt>
                <c:pt idx="1537">
                  <c:v>676.86000000000013</c:v>
                </c:pt>
                <c:pt idx="1538">
                  <c:v>674.86000000000013</c:v>
                </c:pt>
                <c:pt idx="1539">
                  <c:v>672.86000000000013</c:v>
                </c:pt>
                <c:pt idx="1540">
                  <c:v>670.86000000000013</c:v>
                </c:pt>
                <c:pt idx="1541">
                  <c:v>668.86000000000013</c:v>
                </c:pt>
                <c:pt idx="1542">
                  <c:v>666.86000000000013</c:v>
                </c:pt>
                <c:pt idx="1543">
                  <c:v>664.86000000000013</c:v>
                </c:pt>
                <c:pt idx="1544">
                  <c:v>662.86000000000013</c:v>
                </c:pt>
                <c:pt idx="1545">
                  <c:v>660.86000000000013</c:v>
                </c:pt>
                <c:pt idx="1546">
                  <c:v>658.86000000000013</c:v>
                </c:pt>
                <c:pt idx="1547">
                  <c:v>656.86000000000013</c:v>
                </c:pt>
                <c:pt idx="1548">
                  <c:v>654.86000000000013</c:v>
                </c:pt>
                <c:pt idx="1549">
                  <c:v>652.86000000000013</c:v>
                </c:pt>
                <c:pt idx="1550">
                  <c:v>650.86000000000013</c:v>
                </c:pt>
                <c:pt idx="1551">
                  <c:v>648.86000000000013</c:v>
                </c:pt>
                <c:pt idx="1552">
                  <c:v>646.86000000000013</c:v>
                </c:pt>
                <c:pt idx="1553">
                  <c:v>644.86000000000013</c:v>
                </c:pt>
                <c:pt idx="1554">
                  <c:v>642.86000000000013</c:v>
                </c:pt>
                <c:pt idx="1555">
                  <c:v>640.86000000000013</c:v>
                </c:pt>
                <c:pt idx="1556">
                  <c:v>638.86000000000013</c:v>
                </c:pt>
                <c:pt idx="1557">
                  <c:v>636.86000000000013</c:v>
                </c:pt>
                <c:pt idx="1558">
                  <c:v>634.86000000000013</c:v>
                </c:pt>
                <c:pt idx="1559">
                  <c:v>632.86000000000013</c:v>
                </c:pt>
                <c:pt idx="1560">
                  <c:v>630.86000000000013</c:v>
                </c:pt>
                <c:pt idx="1561">
                  <c:v>628.86000000000013</c:v>
                </c:pt>
                <c:pt idx="1562">
                  <c:v>626.86000000000013</c:v>
                </c:pt>
                <c:pt idx="1563">
                  <c:v>624.86000000000013</c:v>
                </c:pt>
                <c:pt idx="1564">
                  <c:v>622.86000000000013</c:v>
                </c:pt>
                <c:pt idx="1565">
                  <c:v>620.86000000000013</c:v>
                </c:pt>
                <c:pt idx="1566">
                  <c:v>618.86000000000013</c:v>
                </c:pt>
                <c:pt idx="1567">
                  <c:v>616.86000000000013</c:v>
                </c:pt>
                <c:pt idx="1568">
                  <c:v>614.86000000000013</c:v>
                </c:pt>
                <c:pt idx="1569">
                  <c:v>612.86000000000013</c:v>
                </c:pt>
                <c:pt idx="1570">
                  <c:v>610.86000000000013</c:v>
                </c:pt>
                <c:pt idx="1571">
                  <c:v>608.86000000000013</c:v>
                </c:pt>
                <c:pt idx="1572">
                  <c:v>606.86000000000013</c:v>
                </c:pt>
                <c:pt idx="1573">
                  <c:v>604.86000000000013</c:v>
                </c:pt>
                <c:pt idx="1574">
                  <c:v>602.86000000000013</c:v>
                </c:pt>
                <c:pt idx="1575">
                  <c:v>600.86000000000013</c:v>
                </c:pt>
                <c:pt idx="1576">
                  <c:v>598.86000000000013</c:v>
                </c:pt>
                <c:pt idx="1577">
                  <c:v>596.86000000000013</c:v>
                </c:pt>
                <c:pt idx="1578">
                  <c:v>594.86000000000013</c:v>
                </c:pt>
                <c:pt idx="1579">
                  <c:v>592.86000000000013</c:v>
                </c:pt>
                <c:pt idx="1580">
                  <c:v>590.86000000000013</c:v>
                </c:pt>
                <c:pt idx="1581">
                  <c:v>588.86000000000013</c:v>
                </c:pt>
                <c:pt idx="1582">
                  <c:v>586.86000000000013</c:v>
                </c:pt>
                <c:pt idx="1583">
                  <c:v>584.86000000000013</c:v>
                </c:pt>
                <c:pt idx="1584">
                  <c:v>582.86000000000013</c:v>
                </c:pt>
                <c:pt idx="1585">
                  <c:v>580.86000000000013</c:v>
                </c:pt>
                <c:pt idx="1586">
                  <c:v>578.86000000000013</c:v>
                </c:pt>
                <c:pt idx="1587">
                  <c:v>576.86000000000013</c:v>
                </c:pt>
                <c:pt idx="1588">
                  <c:v>574.86000000000013</c:v>
                </c:pt>
                <c:pt idx="1589">
                  <c:v>572.86000000000013</c:v>
                </c:pt>
                <c:pt idx="1590">
                  <c:v>570.86000000000013</c:v>
                </c:pt>
                <c:pt idx="1591">
                  <c:v>568.86000000000013</c:v>
                </c:pt>
                <c:pt idx="1592">
                  <c:v>566.86000000000013</c:v>
                </c:pt>
                <c:pt idx="1593">
                  <c:v>564.86000000000013</c:v>
                </c:pt>
                <c:pt idx="1594">
                  <c:v>562.86000000000013</c:v>
                </c:pt>
                <c:pt idx="1595">
                  <c:v>560.86000000000013</c:v>
                </c:pt>
                <c:pt idx="1596">
                  <c:v>558.86000000000013</c:v>
                </c:pt>
                <c:pt idx="1597">
                  <c:v>556.86000000000013</c:v>
                </c:pt>
                <c:pt idx="1598">
                  <c:v>554.86000000000013</c:v>
                </c:pt>
                <c:pt idx="1599">
                  <c:v>552.86000000000013</c:v>
                </c:pt>
                <c:pt idx="1600">
                  <c:v>550.86000000000013</c:v>
                </c:pt>
                <c:pt idx="1601">
                  <c:v>548.86000000000013</c:v>
                </c:pt>
                <c:pt idx="1602">
                  <c:v>546.86000000000013</c:v>
                </c:pt>
                <c:pt idx="1603">
                  <c:v>544.86000000000013</c:v>
                </c:pt>
                <c:pt idx="1604">
                  <c:v>542.86000000000013</c:v>
                </c:pt>
                <c:pt idx="1605">
                  <c:v>540.86000000000013</c:v>
                </c:pt>
                <c:pt idx="1606">
                  <c:v>538.86000000000013</c:v>
                </c:pt>
                <c:pt idx="1607">
                  <c:v>536.86000000000013</c:v>
                </c:pt>
                <c:pt idx="1608">
                  <c:v>534.86000000000013</c:v>
                </c:pt>
                <c:pt idx="1609">
                  <c:v>532.86000000000013</c:v>
                </c:pt>
                <c:pt idx="1610">
                  <c:v>530.86000000000013</c:v>
                </c:pt>
                <c:pt idx="1611">
                  <c:v>528.86000000000013</c:v>
                </c:pt>
                <c:pt idx="1612">
                  <c:v>526.86000000000013</c:v>
                </c:pt>
                <c:pt idx="1613">
                  <c:v>524.86000000000013</c:v>
                </c:pt>
                <c:pt idx="1614">
                  <c:v>522.86000000000013</c:v>
                </c:pt>
                <c:pt idx="1615">
                  <c:v>520.86000000000013</c:v>
                </c:pt>
                <c:pt idx="1616">
                  <c:v>518.86000000000013</c:v>
                </c:pt>
                <c:pt idx="1617">
                  <c:v>516.86000000000013</c:v>
                </c:pt>
                <c:pt idx="1618">
                  <c:v>514.86000000000013</c:v>
                </c:pt>
                <c:pt idx="1619">
                  <c:v>512.86000000000013</c:v>
                </c:pt>
                <c:pt idx="1620">
                  <c:v>510.86000000000013</c:v>
                </c:pt>
                <c:pt idx="1621">
                  <c:v>508.86000000000013</c:v>
                </c:pt>
                <c:pt idx="1622">
                  <c:v>506.86000000000013</c:v>
                </c:pt>
                <c:pt idx="1623">
                  <c:v>504.86000000000013</c:v>
                </c:pt>
                <c:pt idx="1624">
                  <c:v>502.86000000000013</c:v>
                </c:pt>
                <c:pt idx="1625">
                  <c:v>500.86000000000013</c:v>
                </c:pt>
                <c:pt idx="1626">
                  <c:v>498.86000000000013</c:v>
                </c:pt>
                <c:pt idx="1627">
                  <c:v>496.86000000000013</c:v>
                </c:pt>
                <c:pt idx="1628">
                  <c:v>494.86000000000013</c:v>
                </c:pt>
                <c:pt idx="1629">
                  <c:v>492.86000000000013</c:v>
                </c:pt>
                <c:pt idx="1630">
                  <c:v>490.86000000000013</c:v>
                </c:pt>
                <c:pt idx="1631">
                  <c:v>488.86000000000013</c:v>
                </c:pt>
                <c:pt idx="1632">
                  <c:v>486.86000000000013</c:v>
                </c:pt>
                <c:pt idx="1633">
                  <c:v>484.86000000000013</c:v>
                </c:pt>
                <c:pt idx="1634">
                  <c:v>482.86000000000013</c:v>
                </c:pt>
                <c:pt idx="1635">
                  <c:v>480.86000000000013</c:v>
                </c:pt>
                <c:pt idx="1636">
                  <c:v>478.86000000000013</c:v>
                </c:pt>
                <c:pt idx="1637">
                  <c:v>476.86000000000013</c:v>
                </c:pt>
                <c:pt idx="1638">
                  <c:v>474.86000000000013</c:v>
                </c:pt>
                <c:pt idx="1639">
                  <c:v>472.86000000000013</c:v>
                </c:pt>
                <c:pt idx="1640">
                  <c:v>470.86000000000013</c:v>
                </c:pt>
                <c:pt idx="1641">
                  <c:v>468.86000000000013</c:v>
                </c:pt>
                <c:pt idx="1642">
                  <c:v>466.86000000000013</c:v>
                </c:pt>
                <c:pt idx="1643">
                  <c:v>464.86000000000013</c:v>
                </c:pt>
                <c:pt idx="1644">
                  <c:v>462.86000000000013</c:v>
                </c:pt>
                <c:pt idx="1645">
                  <c:v>460.86000000000013</c:v>
                </c:pt>
                <c:pt idx="1646">
                  <c:v>458.86000000000013</c:v>
                </c:pt>
                <c:pt idx="1647">
                  <c:v>456.86000000000013</c:v>
                </c:pt>
                <c:pt idx="1648">
                  <c:v>454.86000000000013</c:v>
                </c:pt>
                <c:pt idx="1649">
                  <c:v>452.86000000000013</c:v>
                </c:pt>
                <c:pt idx="1650">
                  <c:v>450.86000000000013</c:v>
                </c:pt>
                <c:pt idx="1651">
                  <c:v>448.86000000000013</c:v>
                </c:pt>
                <c:pt idx="1652">
                  <c:v>446.86000000000013</c:v>
                </c:pt>
                <c:pt idx="1653">
                  <c:v>444.86000000000013</c:v>
                </c:pt>
                <c:pt idx="1654">
                  <c:v>442.86000000000013</c:v>
                </c:pt>
                <c:pt idx="1655">
                  <c:v>440.86000000000013</c:v>
                </c:pt>
                <c:pt idx="1656">
                  <c:v>438.86000000000013</c:v>
                </c:pt>
                <c:pt idx="1657">
                  <c:v>436.86000000000013</c:v>
                </c:pt>
                <c:pt idx="1658">
                  <c:v>434.86000000000013</c:v>
                </c:pt>
                <c:pt idx="1659">
                  <c:v>432.86000000000013</c:v>
                </c:pt>
                <c:pt idx="1660">
                  <c:v>430.86000000000013</c:v>
                </c:pt>
                <c:pt idx="1661">
                  <c:v>428.86000000000013</c:v>
                </c:pt>
                <c:pt idx="1662">
                  <c:v>426.86000000000013</c:v>
                </c:pt>
                <c:pt idx="1663">
                  <c:v>424.86000000000013</c:v>
                </c:pt>
                <c:pt idx="1664">
                  <c:v>422.86000000000013</c:v>
                </c:pt>
                <c:pt idx="1665">
                  <c:v>420.86000000000013</c:v>
                </c:pt>
                <c:pt idx="1666">
                  <c:v>418.86000000000013</c:v>
                </c:pt>
                <c:pt idx="1667">
                  <c:v>416.86000000000013</c:v>
                </c:pt>
                <c:pt idx="1668">
                  <c:v>414.86000000000013</c:v>
                </c:pt>
                <c:pt idx="1669">
                  <c:v>412.86000000000013</c:v>
                </c:pt>
                <c:pt idx="1670">
                  <c:v>410.86000000000013</c:v>
                </c:pt>
                <c:pt idx="1671">
                  <c:v>408.86000000000013</c:v>
                </c:pt>
                <c:pt idx="1672">
                  <c:v>406.86000000000013</c:v>
                </c:pt>
                <c:pt idx="1673">
                  <c:v>404.86000000000013</c:v>
                </c:pt>
                <c:pt idx="1674">
                  <c:v>402.86000000000013</c:v>
                </c:pt>
                <c:pt idx="1675">
                  <c:v>400.86000000000013</c:v>
                </c:pt>
                <c:pt idx="1676">
                  <c:v>398.86000000000013</c:v>
                </c:pt>
                <c:pt idx="1677">
                  <c:v>396.86000000000013</c:v>
                </c:pt>
                <c:pt idx="1678">
                  <c:v>394.86000000000013</c:v>
                </c:pt>
                <c:pt idx="1679">
                  <c:v>392.86000000000013</c:v>
                </c:pt>
                <c:pt idx="1680">
                  <c:v>390.86000000000013</c:v>
                </c:pt>
                <c:pt idx="1681">
                  <c:v>388.86000000000013</c:v>
                </c:pt>
                <c:pt idx="1682">
                  <c:v>386.86000000000013</c:v>
                </c:pt>
                <c:pt idx="1683">
                  <c:v>384.86000000000013</c:v>
                </c:pt>
                <c:pt idx="1684">
                  <c:v>382.86000000000013</c:v>
                </c:pt>
                <c:pt idx="1685">
                  <c:v>380.86000000000013</c:v>
                </c:pt>
                <c:pt idx="1686">
                  <c:v>378.86000000000013</c:v>
                </c:pt>
                <c:pt idx="1687">
                  <c:v>376.86000000000013</c:v>
                </c:pt>
                <c:pt idx="1688">
                  <c:v>374.86000000000013</c:v>
                </c:pt>
                <c:pt idx="1689">
                  <c:v>372.86000000000013</c:v>
                </c:pt>
                <c:pt idx="1690">
                  <c:v>370.86000000000013</c:v>
                </c:pt>
                <c:pt idx="1691">
                  <c:v>368.86000000000013</c:v>
                </c:pt>
                <c:pt idx="1692">
                  <c:v>366.86000000000013</c:v>
                </c:pt>
                <c:pt idx="1693">
                  <c:v>364.86000000000013</c:v>
                </c:pt>
                <c:pt idx="1694">
                  <c:v>362.86000000000013</c:v>
                </c:pt>
                <c:pt idx="1695">
                  <c:v>360.86000000000013</c:v>
                </c:pt>
                <c:pt idx="1696">
                  <c:v>358.86000000000013</c:v>
                </c:pt>
                <c:pt idx="1697">
                  <c:v>356.86000000000013</c:v>
                </c:pt>
                <c:pt idx="1698">
                  <c:v>354.86000000000013</c:v>
                </c:pt>
                <c:pt idx="1699">
                  <c:v>352.86000000000013</c:v>
                </c:pt>
                <c:pt idx="1700">
                  <c:v>350.86000000000013</c:v>
                </c:pt>
                <c:pt idx="1701">
                  <c:v>348.86000000000013</c:v>
                </c:pt>
                <c:pt idx="1702">
                  <c:v>346.86000000000013</c:v>
                </c:pt>
                <c:pt idx="1703">
                  <c:v>344.86000000000013</c:v>
                </c:pt>
                <c:pt idx="1704">
                  <c:v>342.86000000000013</c:v>
                </c:pt>
                <c:pt idx="1705">
                  <c:v>340.86000000000013</c:v>
                </c:pt>
                <c:pt idx="1706">
                  <c:v>338.86000000000013</c:v>
                </c:pt>
                <c:pt idx="1707">
                  <c:v>336.86000000000013</c:v>
                </c:pt>
                <c:pt idx="1708">
                  <c:v>334.86000000000013</c:v>
                </c:pt>
                <c:pt idx="1709">
                  <c:v>332.86000000000013</c:v>
                </c:pt>
                <c:pt idx="1710">
                  <c:v>330.86000000000013</c:v>
                </c:pt>
                <c:pt idx="1711">
                  <c:v>328.86000000000013</c:v>
                </c:pt>
                <c:pt idx="1712">
                  <c:v>326.86000000000013</c:v>
                </c:pt>
                <c:pt idx="1713">
                  <c:v>324.86000000000013</c:v>
                </c:pt>
                <c:pt idx="1714">
                  <c:v>322.86000000000013</c:v>
                </c:pt>
                <c:pt idx="1715">
                  <c:v>320.86000000000013</c:v>
                </c:pt>
                <c:pt idx="1716">
                  <c:v>318.86000000000013</c:v>
                </c:pt>
                <c:pt idx="1717">
                  <c:v>316.86000000000013</c:v>
                </c:pt>
                <c:pt idx="1718">
                  <c:v>314.86000000000013</c:v>
                </c:pt>
                <c:pt idx="1719">
                  <c:v>312.86000000000013</c:v>
                </c:pt>
                <c:pt idx="1720">
                  <c:v>310.86000000000013</c:v>
                </c:pt>
                <c:pt idx="1721">
                  <c:v>308.86000000000013</c:v>
                </c:pt>
                <c:pt idx="1722">
                  <c:v>306.86000000000013</c:v>
                </c:pt>
                <c:pt idx="1723">
                  <c:v>304.86000000000013</c:v>
                </c:pt>
                <c:pt idx="1724">
                  <c:v>302.86000000000013</c:v>
                </c:pt>
                <c:pt idx="1725">
                  <c:v>300.86000000000013</c:v>
                </c:pt>
                <c:pt idx="1726">
                  <c:v>298.86000000000013</c:v>
                </c:pt>
                <c:pt idx="1727">
                  <c:v>296.86000000000013</c:v>
                </c:pt>
                <c:pt idx="1728">
                  <c:v>294.86000000000013</c:v>
                </c:pt>
                <c:pt idx="1729">
                  <c:v>292.86000000000013</c:v>
                </c:pt>
                <c:pt idx="1730">
                  <c:v>290.86000000000013</c:v>
                </c:pt>
                <c:pt idx="1731">
                  <c:v>288.86000000000013</c:v>
                </c:pt>
                <c:pt idx="1732">
                  <c:v>286.86000000000013</c:v>
                </c:pt>
                <c:pt idx="1733">
                  <c:v>284.86000000000013</c:v>
                </c:pt>
                <c:pt idx="1734">
                  <c:v>282.86000000000013</c:v>
                </c:pt>
                <c:pt idx="1735">
                  <c:v>280.86000000000013</c:v>
                </c:pt>
                <c:pt idx="1736">
                  <c:v>278.86000000000013</c:v>
                </c:pt>
                <c:pt idx="1737">
                  <c:v>276.86000000000013</c:v>
                </c:pt>
                <c:pt idx="1738">
                  <c:v>274.86000000000013</c:v>
                </c:pt>
                <c:pt idx="1739">
                  <c:v>272.86000000000013</c:v>
                </c:pt>
                <c:pt idx="1740">
                  <c:v>270.86000000000013</c:v>
                </c:pt>
                <c:pt idx="1741">
                  <c:v>268.86000000000013</c:v>
                </c:pt>
                <c:pt idx="1742">
                  <c:v>266.86000000000013</c:v>
                </c:pt>
                <c:pt idx="1743">
                  <c:v>264.86000000000013</c:v>
                </c:pt>
                <c:pt idx="1744">
                  <c:v>262.86000000000013</c:v>
                </c:pt>
                <c:pt idx="1745">
                  <c:v>260.86000000000013</c:v>
                </c:pt>
                <c:pt idx="1746">
                  <c:v>258.86000000000013</c:v>
                </c:pt>
                <c:pt idx="1747">
                  <c:v>256.86000000000013</c:v>
                </c:pt>
                <c:pt idx="1748">
                  <c:v>254.86000000000013</c:v>
                </c:pt>
                <c:pt idx="1749">
                  <c:v>252.86000000000013</c:v>
                </c:pt>
                <c:pt idx="1750">
                  <c:v>250.86000000000013</c:v>
                </c:pt>
                <c:pt idx="1751">
                  <c:v>248.86000000000013</c:v>
                </c:pt>
                <c:pt idx="1752">
                  <c:v>246.86000000000013</c:v>
                </c:pt>
                <c:pt idx="1753">
                  <c:v>244.86000000000013</c:v>
                </c:pt>
                <c:pt idx="1754">
                  <c:v>242.86000000000013</c:v>
                </c:pt>
                <c:pt idx="1755">
                  <c:v>240.86000000000013</c:v>
                </c:pt>
                <c:pt idx="1756">
                  <c:v>238.86000000000013</c:v>
                </c:pt>
                <c:pt idx="1757">
                  <c:v>236.86000000000013</c:v>
                </c:pt>
                <c:pt idx="1758">
                  <c:v>234.86000000000013</c:v>
                </c:pt>
                <c:pt idx="1759">
                  <c:v>232.86000000000013</c:v>
                </c:pt>
                <c:pt idx="1760">
                  <c:v>230.86000000000013</c:v>
                </c:pt>
                <c:pt idx="1761">
                  <c:v>228.86000000000013</c:v>
                </c:pt>
                <c:pt idx="1762">
                  <c:v>226.86000000000013</c:v>
                </c:pt>
                <c:pt idx="1763">
                  <c:v>224.86000000000013</c:v>
                </c:pt>
                <c:pt idx="1764">
                  <c:v>222.86000000000013</c:v>
                </c:pt>
                <c:pt idx="1765">
                  <c:v>220.86000000000013</c:v>
                </c:pt>
                <c:pt idx="1766">
                  <c:v>218.86000000000013</c:v>
                </c:pt>
                <c:pt idx="1767">
                  <c:v>216.86000000000013</c:v>
                </c:pt>
                <c:pt idx="1768">
                  <c:v>214.86000000000013</c:v>
                </c:pt>
                <c:pt idx="1769">
                  <c:v>212.86000000000013</c:v>
                </c:pt>
                <c:pt idx="1770">
                  <c:v>210.86000000000013</c:v>
                </c:pt>
                <c:pt idx="1771">
                  <c:v>208.86000000000013</c:v>
                </c:pt>
                <c:pt idx="1772">
                  <c:v>206.86000000000013</c:v>
                </c:pt>
                <c:pt idx="1773">
                  <c:v>204.86000000000013</c:v>
                </c:pt>
                <c:pt idx="1774">
                  <c:v>202.86000000000013</c:v>
                </c:pt>
                <c:pt idx="1775">
                  <c:v>200.86000000000013</c:v>
                </c:pt>
                <c:pt idx="1776">
                  <c:v>198.86000000000013</c:v>
                </c:pt>
                <c:pt idx="1777">
                  <c:v>196.86000000000013</c:v>
                </c:pt>
                <c:pt idx="1778">
                  <c:v>194.86000000000013</c:v>
                </c:pt>
                <c:pt idx="1779">
                  <c:v>192.86000000000013</c:v>
                </c:pt>
                <c:pt idx="1780">
                  <c:v>190.86000000000013</c:v>
                </c:pt>
                <c:pt idx="1781">
                  <c:v>188.86000000000013</c:v>
                </c:pt>
                <c:pt idx="1782">
                  <c:v>186.86000000000013</c:v>
                </c:pt>
                <c:pt idx="1783">
                  <c:v>184.86000000000013</c:v>
                </c:pt>
                <c:pt idx="1784">
                  <c:v>182.86000000000013</c:v>
                </c:pt>
                <c:pt idx="1785">
                  <c:v>180.86000000000013</c:v>
                </c:pt>
                <c:pt idx="1786">
                  <c:v>178.86000000000013</c:v>
                </c:pt>
                <c:pt idx="1787">
                  <c:v>176.86000000000013</c:v>
                </c:pt>
                <c:pt idx="1788">
                  <c:v>174.86000000000013</c:v>
                </c:pt>
                <c:pt idx="1789">
                  <c:v>172.86000000000013</c:v>
                </c:pt>
                <c:pt idx="1790">
                  <c:v>170.86000000000013</c:v>
                </c:pt>
                <c:pt idx="1791">
                  <c:v>168.86000000000013</c:v>
                </c:pt>
                <c:pt idx="1792">
                  <c:v>166.86000000000013</c:v>
                </c:pt>
                <c:pt idx="1793">
                  <c:v>164.86000000000013</c:v>
                </c:pt>
                <c:pt idx="1794">
                  <c:v>162.86000000000013</c:v>
                </c:pt>
                <c:pt idx="1795">
                  <c:v>160.86000000000013</c:v>
                </c:pt>
                <c:pt idx="1796">
                  <c:v>158.86000000000013</c:v>
                </c:pt>
                <c:pt idx="1797">
                  <c:v>156.86000000000013</c:v>
                </c:pt>
                <c:pt idx="1798">
                  <c:v>154.86000000000013</c:v>
                </c:pt>
                <c:pt idx="1799">
                  <c:v>152.86000000000013</c:v>
                </c:pt>
                <c:pt idx="1800">
                  <c:v>150.86000000000013</c:v>
                </c:pt>
                <c:pt idx="1801">
                  <c:v>148.86000000000013</c:v>
                </c:pt>
                <c:pt idx="1802">
                  <c:v>146.86000000000013</c:v>
                </c:pt>
                <c:pt idx="1803">
                  <c:v>144.86000000000013</c:v>
                </c:pt>
                <c:pt idx="1804">
                  <c:v>142.86000000000013</c:v>
                </c:pt>
                <c:pt idx="1805">
                  <c:v>140.86000000000013</c:v>
                </c:pt>
                <c:pt idx="1806">
                  <c:v>138.86000000000013</c:v>
                </c:pt>
                <c:pt idx="1807">
                  <c:v>136.86000000000013</c:v>
                </c:pt>
                <c:pt idx="1808">
                  <c:v>134.86000000000013</c:v>
                </c:pt>
                <c:pt idx="1809">
                  <c:v>132.86000000000013</c:v>
                </c:pt>
                <c:pt idx="1810">
                  <c:v>130.86000000000013</c:v>
                </c:pt>
                <c:pt idx="1811">
                  <c:v>128.86000000000013</c:v>
                </c:pt>
                <c:pt idx="1812">
                  <c:v>126.86000000000013</c:v>
                </c:pt>
                <c:pt idx="1813">
                  <c:v>124.86000000000013</c:v>
                </c:pt>
                <c:pt idx="1814">
                  <c:v>122.86000000000013</c:v>
                </c:pt>
                <c:pt idx="1815">
                  <c:v>120.86000000000013</c:v>
                </c:pt>
                <c:pt idx="1816">
                  <c:v>118.86000000000013</c:v>
                </c:pt>
                <c:pt idx="1817">
                  <c:v>116.86000000000013</c:v>
                </c:pt>
                <c:pt idx="1818">
                  <c:v>114.86000000000013</c:v>
                </c:pt>
                <c:pt idx="1819">
                  <c:v>112.86000000000013</c:v>
                </c:pt>
                <c:pt idx="1820">
                  <c:v>110.86000000000013</c:v>
                </c:pt>
                <c:pt idx="1821">
                  <c:v>108.86000000000013</c:v>
                </c:pt>
                <c:pt idx="1822">
                  <c:v>106.86000000000013</c:v>
                </c:pt>
                <c:pt idx="1823">
                  <c:v>104.86000000000013</c:v>
                </c:pt>
                <c:pt idx="1824">
                  <c:v>102.86000000000013</c:v>
                </c:pt>
                <c:pt idx="1825">
                  <c:v>100.86000000000013</c:v>
                </c:pt>
                <c:pt idx="1826">
                  <c:v>98.860000000000127</c:v>
                </c:pt>
                <c:pt idx="1827">
                  <c:v>96.860000000000127</c:v>
                </c:pt>
                <c:pt idx="1828">
                  <c:v>94.860000000000127</c:v>
                </c:pt>
                <c:pt idx="1829">
                  <c:v>92.860000000000127</c:v>
                </c:pt>
                <c:pt idx="1830">
                  <c:v>90.860000000000127</c:v>
                </c:pt>
                <c:pt idx="1831">
                  <c:v>88.860000000000127</c:v>
                </c:pt>
                <c:pt idx="1832">
                  <c:v>86.860000000000127</c:v>
                </c:pt>
                <c:pt idx="1833">
                  <c:v>84.860000000000127</c:v>
                </c:pt>
                <c:pt idx="1834">
                  <c:v>82.860000000000127</c:v>
                </c:pt>
                <c:pt idx="1835">
                  <c:v>80.860000000000127</c:v>
                </c:pt>
                <c:pt idx="1836">
                  <c:v>78.860000000000127</c:v>
                </c:pt>
                <c:pt idx="1837">
                  <c:v>76.860000000000127</c:v>
                </c:pt>
                <c:pt idx="1838">
                  <c:v>74.860000000000127</c:v>
                </c:pt>
                <c:pt idx="1839">
                  <c:v>72.860000000000127</c:v>
                </c:pt>
                <c:pt idx="1840">
                  <c:v>70.860000000000127</c:v>
                </c:pt>
                <c:pt idx="1841">
                  <c:v>68.860000000000127</c:v>
                </c:pt>
                <c:pt idx="1842">
                  <c:v>66.860000000000127</c:v>
                </c:pt>
                <c:pt idx="1843">
                  <c:v>64.860000000000127</c:v>
                </c:pt>
                <c:pt idx="1844">
                  <c:v>62.860000000000127</c:v>
                </c:pt>
                <c:pt idx="1845">
                  <c:v>60.860000000000127</c:v>
                </c:pt>
                <c:pt idx="1846">
                  <c:v>68.860000000000127</c:v>
                </c:pt>
                <c:pt idx="1847">
                  <c:v>66.860000000000127</c:v>
                </c:pt>
                <c:pt idx="1848">
                  <c:v>64.860000000000127</c:v>
                </c:pt>
                <c:pt idx="1849">
                  <c:v>62.860000000000127</c:v>
                </c:pt>
                <c:pt idx="1850">
                  <c:v>60.860000000000127</c:v>
                </c:pt>
              </c:numCache>
            </c:numRef>
          </c:xVal>
          <c:yVal>
            <c:numRef>
              <c:f>данные!$O$121:$O$1971</c:f>
              <c:numCache>
                <c:formatCode>General</c:formatCode>
                <c:ptCount val="1851"/>
                <c:pt idx="0">
                  <c:v>8.2680000000000007</c:v>
                </c:pt>
                <c:pt idx="1">
                  <c:v>8.2669999999999995</c:v>
                </c:pt>
                <c:pt idx="2">
                  <c:v>8.2650000000000006</c:v>
                </c:pt>
                <c:pt idx="3">
                  <c:v>8.2720000000000002</c:v>
                </c:pt>
                <c:pt idx="4">
                  <c:v>8.2759999999999998</c:v>
                </c:pt>
                <c:pt idx="5">
                  <c:v>8.2665000000000006</c:v>
                </c:pt>
                <c:pt idx="6">
                  <c:v>8.2684999999999995</c:v>
                </c:pt>
                <c:pt idx="7">
                  <c:v>8.2695000000000007</c:v>
                </c:pt>
                <c:pt idx="8">
                  <c:v>8.2710000000000008</c:v>
                </c:pt>
                <c:pt idx="9">
                  <c:v>8.2710000000000008</c:v>
                </c:pt>
                <c:pt idx="10">
                  <c:v>8.2684999999999995</c:v>
                </c:pt>
                <c:pt idx="11">
                  <c:v>8.2675000000000001</c:v>
                </c:pt>
                <c:pt idx="12">
                  <c:v>8.2680000000000007</c:v>
                </c:pt>
                <c:pt idx="13">
                  <c:v>8.2665000000000006</c:v>
                </c:pt>
                <c:pt idx="14">
                  <c:v>8.2665000000000006</c:v>
                </c:pt>
                <c:pt idx="15">
                  <c:v>8.2654999999999994</c:v>
                </c:pt>
                <c:pt idx="16">
                  <c:v>8.2695000000000007</c:v>
                </c:pt>
                <c:pt idx="17">
                  <c:v>8.2710000000000008</c:v>
                </c:pt>
                <c:pt idx="18">
                  <c:v>8.27</c:v>
                </c:pt>
                <c:pt idx="19">
                  <c:v>8.2714999999999996</c:v>
                </c:pt>
                <c:pt idx="20">
                  <c:v>8.2720000000000002</c:v>
                </c:pt>
                <c:pt idx="21">
                  <c:v>8.2759999999999998</c:v>
                </c:pt>
                <c:pt idx="22">
                  <c:v>8.2735000000000003</c:v>
                </c:pt>
                <c:pt idx="23">
                  <c:v>8.2754999999999992</c:v>
                </c:pt>
                <c:pt idx="24">
                  <c:v>8.2725000000000009</c:v>
                </c:pt>
                <c:pt idx="25">
                  <c:v>8.27</c:v>
                </c:pt>
                <c:pt idx="26">
                  <c:v>8.2684999999999995</c:v>
                </c:pt>
                <c:pt idx="27">
                  <c:v>8.2725000000000009</c:v>
                </c:pt>
                <c:pt idx="28">
                  <c:v>8.2695000000000007</c:v>
                </c:pt>
                <c:pt idx="29">
                  <c:v>8.2695000000000007</c:v>
                </c:pt>
                <c:pt idx="30">
                  <c:v>8.2705000000000002</c:v>
                </c:pt>
                <c:pt idx="31">
                  <c:v>8.2725000000000009</c:v>
                </c:pt>
                <c:pt idx="32">
                  <c:v>8.2739999999999991</c:v>
                </c:pt>
                <c:pt idx="33">
                  <c:v>8.2725000000000009</c:v>
                </c:pt>
                <c:pt idx="34">
                  <c:v>8.2720000000000002</c:v>
                </c:pt>
                <c:pt idx="35">
                  <c:v>8.2714999999999996</c:v>
                </c:pt>
                <c:pt idx="36">
                  <c:v>8.2725000000000009</c:v>
                </c:pt>
                <c:pt idx="37">
                  <c:v>8.2680000000000007</c:v>
                </c:pt>
                <c:pt idx="38">
                  <c:v>8.2695000000000007</c:v>
                </c:pt>
                <c:pt idx="39">
                  <c:v>8.2680000000000007</c:v>
                </c:pt>
                <c:pt idx="40">
                  <c:v>8.2690000000000001</c:v>
                </c:pt>
                <c:pt idx="41">
                  <c:v>8.2675000000000001</c:v>
                </c:pt>
                <c:pt idx="42">
                  <c:v>8.2680000000000007</c:v>
                </c:pt>
                <c:pt idx="43">
                  <c:v>8.2680000000000007</c:v>
                </c:pt>
                <c:pt idx="44">
                  <c:v>8.2710000000000008</c:v>
                </c:pt>
                <c:pt idx="45">
                  <c:v>8.2705000000000002</c:v>
                </c:pt>
                <c:pt idx="46">
                  <c:v>8.27</c:v>
                </c:pt>
                <c:pt idx="47">
                  <c:v>8.2714999999999996</c:v>
                </c:pt>
                <c:pt idx="48">
                  <c:v>8.2710000000000008</c:v>
                </c:pt>
                <c:pt idx="49">
                  <c:v>8.2695000000000007</c:v>
                </c:pt>
                <c:pt idx="50">
                  <c:v>8.2675000000000001</c:v>
                </c:pt>
                <c:pt idx="51">
                  <c:v>8.2675000000000001</c:v>
                </c:pt>
                <c:pt idx="52">
                  <c:v>8.2695000000000007</c:v>
                </c:pt>
                <c:pt idx="53">
                  <c:v>8.2675000000000001</c:v>
                </c:pt>
                <c:pt idx="54">
                  <c:v>8.2680000000000007</c:v>
                </c:pt>
                <c:pt idx="55">
                  <c:v>8.2675000000000001</c:v>
                </c:pt>
                <c:pt idx="56">
                  <c:v>8.2695000000000007</c:v>
                </c:pt>
                <c:pt idx="57">
                  <c:v>8.2705000000000002</c:v>
                </c:pt>
                <c:pt idx="58">
                  <c:v>8.2799999999999994</c:v>
                </c:pt>
                <c:pt idx="59">
                  <c:v>8.2705000000000002</c:v>
                </c:pt>
                <c:pt idx="60">
                  <c:v>8.2710000000000008</c:v>
                </c:pt>
                <c:pt idx="61">
                  <c:v>8.27</c:v>
                </c:pt>
                <c:pt idx="62">
                  <c:v>8.2675000000000001</c:v>
                </c:pt>
                <c:pt idx="63">
                  <c:v>8.2690000000000001</c:v>
                </c:pt>
                <c:pt idx="64">
                  <c:v>8.2705000000000002</c:v>
                </c:pt>
                <c:pt idx="65">
                  <c:v>8.2690000000000001</c:v>
                </c:pt>
                <c:pt idx="66">
                  <c:v>8.2675000000000001</c:v>
                </c:pt>
                <c:pt idx="67">
                  <c:v>8.2695000000000007</c:v>
                </c:pt>
                <c:pt idx="68">
                  <c:v>8.2710000000000008</c:v>
                </c:pt>
                <c:pt idx="69">
                  <c:v>8.2714999999999996</c:v>
                </c:pt>
                <c:pt idx="70">
                  <c:v>8.27</c:v>
                </c:pt>
                <c:pt idx="71">
                  <c:v>8.2665000000000006</c:v>
                </c:pt>
                <c:pt idx="72">
                  <c:v>8.2705000000000002</c:v>
                </c:pt>
                <c:pt idx="73">
                  <c:v>8.2714999999999996</c:v>
                </c:pt>
                <c:pt idx="74">
                  <c:v>8.2665000000000006</c:v>
                </c:pt>
                <c:pt idx="75">
                  <c:v>8.2665000000000006</c:v>
                </c:pt>
                <c:pt idx="76">
                  <c:v>8.2680000000000007</c:v>
                </c:pt>
                <c:pt idx="77">
                  <c:v>8.2675000000000001</c:v>
                </c:pt>
                <c:pt idx="78">
                  <c:v>8.2669999999999995</c:v>
                </c:pt>
                <c:pt idx="79">
                  <c:v>8.2690000000000001</c:v>
                </c:pt>
                <c:pt idx="80">
                  <c:v>8.2714999999999996</c:v>
                </c:pt>
                <c:pt idx="81">
                  <c:v>8.2720000000000002</c:v>
                </c:pt>
                <c:pt idx="82">
                  <c:v>8.27</c:v>
                </c:pt>
                <c:pt idx="83">
                  <c:v>8.2705000000000002</c:v>
                </c:pt>
                <c:pt idx="84">
                  <c:v>8.2765000000000004</c:v>
                </c:pt>
                <c:pt idx="85">
                  <c:v>8.2750000000000004</c:v>
                </c:pt>
                <c:pt idx="86">
                  <c:v>8.2739999999999991</c:v>
                </c:pt>
                <c:pt idx="87">
                  <c:v>8.2705000000000002</c:v>
                </c:pt>
                <c:pt idx="88">
                  <c:v>8.2725000000000009</c:v>
                </c:pt>
                <c:pt idx="89">
                  <c:v>8.2675000000000001</c:v>
                </c:pt>
                <c:pt idx="90">
                  <c:v>8.266</c:v>
                </c:pt>
                <c:pt idx="91">
                  <c:v>8.2684999999999995</c:v>
                </c:pt>
                <c:pt idx="92">
                  <c:v>8.2714999999999996</c:v>
                </c:pt>
                <c:pt idx="93">
                  <c:v>8.2710000000000008</c:v>
                </c:pt>
                <c:pt idx="94">
                  <c:v>8.2705000000000002</c:v>
                </c:pt>
                <c:pt idx="95">
                  <c:v>8.2725000000000009</c:v>
                </c:pt>
                <c:pt idx="96">
                  <c:v>8.2735000000000003</c:v>
                </c:pt>
                <c:pt idx="97">
                  <c:v>8.2710000000000008</c:v>
                </c:pt>
                <c:pt idx="98">
                  <c:v>8.27</c:v>
                </c:pt>
                <c:pt idx="99">
                  <c:v>8.2725000000000009</c:v>
                </c:pt>
                <c:pt idx="100">
                  <c:v>8.2705000000000002</c:v>
                </c:pt>
                <c:pt idx="101">
                  <c:v>8.2690000000000001</c:v>
                </c:pt>
                <c:pt idx="102">
                  <c:v>8.27</c:v>
                </c:pt>
                <c:pt idx="103">
                  <c:v>8.2739999999999991</c:v>
                </c:pt>
                <c:pt idx="104">
                  <c:v>8.2705000000000002</c:v>
                </c:pt>
                <c:pt idx="105">
                  <c:v>8.2705000000000002</c:v>
                </c:pt>
                <c:pt idx="106">
                  <c:v>8.2725000000000009</c:v>
                </c:pt>
                <c:pt idx="107">
                  <c:v>8.2710000000000008</c:v>
                </c:pt>
                <c:pt idx="108">
                  <c:v>8.2729999999999997</c:v>
                </c:pt>
                <c:pt idx="109">
                  <c:v>8.2720000000000002</c:v>
                </c:pt>
                <c:pt idx="110">
                  <c:v>8.2710000000000008</c:v>
                </c:pt>
                <c:pt idx="111">
                  <c:v>8.2720000000000002</c:v>
                </c:pt>
                <c:pt idx="112">
                  <c:v>8.2710000000000008</c:v>
                </c:pt>
                <c:pt idx="113">
                  <c:v>8.2684999999999995</c:v>
                </c:pt>
                <c:pt idx="114">
                  <c:v>8.2680000000000007</c:v>
                </c:pt>
                <c:pt idx="115">
                  <c:v>8.27</c:v>
                </c:pt>
                <c:pt idx="116">
                  <c:v>8.2720000000000002</c:v>
                </c:pt>
                <c:pt idx="117">
                  <c:v>8.2714999999999996</c:v>
                </c:pt>
                <c:pt idx="118">
                  <c:v>8.2714999999999996</c:v>
                </c:pt>
                <c:pt idx="119">
                  <c:v>8.2735000000000003</c:v>
                </c:pt>
                <c:pt idx="120">
                  <c:v>8.2735000000000003</c:v>
                </c:pt>
                <c:pt idx="121">
                  <c:v>8.2729999999999997</c:v>
                </c:pt>
                <c:pt idx="122">
                  <c:v>8.2725000000000009</c:v>
                </c:pt>
                <c:pt idx="123">
                  <c:v>8.2725000000000009</c:v>
                </c:pt>
                <c:pt idx="124">
                  <c:v>8.2744999999999997</c:v>
                </c:pt>
                <c:pt idx="125">
                  <c:v>8.2705000000000002</c:v>
                </c:pt>
                <c:pt idx="126">
                  <c:v>8.2705000000000002</c:v>
                </c:pt>
                <c:pt idx="127">
                  <c:v>8.2720000000000002</c:v>
                </c:pt>
                <c:pt idx="128">
                  <c:v>8.2714999999999996</c:v>
                </c:pt>
                <c:pt idx="129">
                  <c:v>8.2705000000000002</c:v>
                </c:pt>
                <c:pt idx="130">
                  <c:v>8.2710000000000008</c:v>
                </c:pt>
                <c:pt idx="131">
                  <c:v>8.2739999999999991</c:v>
                </c:pt>
                <c:pt idx="132">
                  <c:v>8.2705000000000002</c:v>
                </c:pt>
                <c:pt idx="133">
                  <c:v>8.2705000000000002</c:v>
                </c:pt>
                <c:pt idx="134">
                  <c:v>8.2705000000000002</c:v>
                </c:pt>
                <c:pt idx="135">
                  <c:v>8.2710000000000008</c:v>
                </c:pt>
                <c:pt idx="136">
                  <c:v>8.2739999999999991</c:v>
                </c:pt>
                <c:pt idx="137">
                  <c:v>8.2729999999999997</c:v>
                </c:pt>
                <c:pt idx="138">
                  <c:v>8.2684999999999995</c:v>
                </c:pt>
                <c:pt idx="139">
                  <c:v>8.27</c:v>
                </c:pt>
                <c:pt idx="140">
                  <c:v>8.2729999999999997</c:v>
                </c:pt>
                <c:pt idx="141">
                  <c:v>8.2739999999999991</c:v>
                </c:pt>
                <c:pt idx="142">
                  <c:v>8.2714999999999996</c:v>
                </c:pt>
                <c:pt idx="143">
                  <c:v>8.2725000000000009</c:v>
                </c:pt>
                <c:pt idx="144">
                  <c:v>8.2720000000000002</c:v>
                </c:pt>
                <c:pt idx="145">
                  <c:v>8.27</c:v>
                </c:pt>
                <c:pt idx="146">
                  <c:v>8.2695000000000007</c:v>
                </c:pt>
                <c:pt idx="147">
                  <c:v>8.2705000000000002</c:v>
                </c:pt>
                <c:pt idx="148">
                  <c:v>8.2705000000000002</c:v>
                </c:pt>
                <c:pt idx="149">
                  <c:v>8.2695000000000007</c:v>
                </c:pt>
                <c:pt idx="150">
                  <c:v>8.2690000000000001</c:v>
                </c:pt>
                <c:pt idx="151">
                  <c:v>8.2714999999999996</c:v>
                </c:pt>
                <c:pt idx="152">
                  <c:v>8.2725000000000009</c:v>
                </c:pt>
                <c:pt idx="153">
                  <c:v>8.2710000000000008</c:v>
                </c:pt>
                <c:pt idx="154">
                  <c:v>8.2720000000000002</c:v>
                </c:pt>
                <c:pt idx="155">
                  <c:v>8.2729999999999997</c:v>
                </c:pt>
                <c:pt idx="156">
                  <c:v>8.2729999999999997</c:v>
                </c:pt>
                <c:pt idx="157">
                  <c:v>8.2710000000000008</c:v>
                </c:pt>
                <c:pt idx="158">
                  <c:v>8.2710000000000008</c:v>
                </c:pt>
                <c:pt idx="159">
                  <c:v>8.2725000000000009</c:v>
                </c:pt>
                <c:pt idx="160">
                  <c:v>8.2739999999999991</c:v>
                </c:pt>
                <c:pt idx="161">
                  <c:v>8.2690000000000001</c:v>
                </c:pt>
                <c:pt idx="162">
                  <c:v>8.2690000000000001</c:v>
                </c:pt>
                <c:pt idx="163">
                  <c:v>8.2710000000000008</c:v>
                </c:pt>
                <c:pt idx="164">
                  <c:v>8.2710000000000008</c:v>
                </c:pt>
                <c:pt idx="165">
                  <c:v>8.27</c:v>
                </c:pt>
                <c:pt idx="166">
                  <c:v>8.2714999999999996</c:v>
                </c:pt>
                <c:pt idx="167">
                  <c:v>8.2714999999999996</c:v>
                </c:pt>
                <c:pt idx="168">
                  <c:v>8.2720000000000002</c:v>
                </c:pt>
                <c:pt idx="169">
                  <c:v>8.2714999999999996</c:v>
                </c:pt>
                <c:pt idx="170">
                  <c:v>8.2710000000000008</c:v>
                </c:pt>
                <c:pt idx="171">
                  <c:v>8.2725000000000009</c:v>
                </c:pt>
                <c:pt idx="172">
                  <c:v>8.2714999999999996</c:v>
                </c:pt>
                <c:pt idx="173">
                  <c:v>8.2714999999999996</c:v>
                </c:pt>
                <c:pt idx="174">
                  <c:v>8.2720000000000002</c:v>
                </c:pt>
                <c:pt idx="175">
                  <c:v>8.2720000000000002</c:v>
                </c:pt>
                <c:pt idx="176">
                  <c:v>8.2729999999999997</c:v>
                </c:pt>
                <c:pt idx="177">
                  <c:v>8.2750000000000004</c:v>
                </c:pt>
                <c:pt idx="178">
                  <c:v>8.27</c:v>
                </c:pt>
                <c:pt idx="179">
                  <c:v>8.2725000000000009</c:v>
                </c:pt>
                <c:pt idx="180">
                  <c:v>8.2725000000000009</c:v>
                </c:pt>
                <c:pt idx="181">
                  <c:v>8.2710000000000008</c:v>
                </c:pt>
                <c:pt idx="182">
                  <c:v>8.2725000000000009</c:v>
                </c:pt>
                <c:pt idx="183">
                  <c:v>8.2729999999999997</c:v>
                </c:pt>
                <c:pt idx="184">
                  <c:v>8.2720000000000002</c:v>
                </c:pt>
                <c:pt idx="185">
                  <c:v>8.2690000000000001</c:v>
                </c:pt>
                <c:pt idx="186">
                  <c:v>8.2690000000000001</c:v>
                </c:pt>
                <c:pt idx="187">
                  <c:v>8.2710000000000008</c:v>
                </c:pt>
                <c:pt idx="188">
                  <c:v>8.2695000000000007</c:v>
                </c:pt>
                <c:pt idx="189">
                  <c:v>8.2695000000000007</c:v>
                </c:pt>
                <c:pt idx="190">
                  <c:v>8.2710000000000008</c:v>
                </c:pt>
                <c:pt idx="191">
                  <c:v>8.2735000000000003</c:v>
                </c:pt>
                <c:pt idx="192">
                  <c:v>8.2714999999999996</c:v>
                </c:pt>
                <c:pt idx="193">
                  <c:v>8.2714999999999996</c:v>
                </c:pt>
                <c:pt idx="194">
                  <c:v>8.2725000000000009</c:v>
                </c:pt>
                <c:pt idx="195">
                  <c:v>8.2725000000000009</c:v>
                </c:pt>
                <c:pt idx="196">
                  <c:v>8.2695000000000007</c:v>
                </c:pt>
                <c:pt idx="197">
                  <c:v>8.2684999999999995</c:v>
                </c:pt>
                <c:pt idx="198">
                  <c:v>8.2705000000000002</c:v>
                </c:pt>
                <c:pt idx="199">
                  <c:v>8.2710000000000008</c:v>
                </c:pt>
                <c:pt idx="200">
                  <c:v>8.2710000000000008</c:v>
                </c:pt>
                <c:pt idx="201">
                  <c:v>8.2695000000000007</c:v>
                </c:pt>
                <c:pt idx="202">
                  <c:v>8.2720000000000002</c:v>
                </c:pt>
                <c:pt idx="203">
                  <c:v>8.2714999999999996</c:v>
                </c:pt>
                <c:pt idx="204">
                  <c:v>8.2739999999999991</c:v>
                </c:pt>
                <c:pt idx="205">
                  <c:v>8.2710000000000008</c:v>
                </c:pt>
                <c:pt idx="206">
                  <c:v>8.2720000000000002</c:v>
                </c:pt>
                <c:pt idx="207">
                  <c:v>8.2705000000000002</c:v>
                </c:pt>
                <c:pt idx="208">
                  <c:v>8.2714999999999996</c:v>
                </c:pt>
                <c:pt idx="209">
                  <c:v>8.2684999999999995</c:v>
                </c:pt>
                <c:pt idx="210">
                  <c:v>8.2744999999999997</c:v>
                </c:pt>
                <c:pt idx="211">
                  <c:v>8.2695000000000007</c:v>
                </c:pt>
                <c:pt idx="212">
                  <c:v>8.2684999999999995</c:v>
                </c:pt>
                <c:pt idx="213">
                  <c:v>8.2710000000000008</c:v>
                </c:pt>
                <c:pt idx="214">
                  <c:v>8.2725000000000009</c:v>
                </c:pt>
                <c:pt idx="215">
                  <c:v>8.2729999999999997</c:v>
                </c:pt>
                <c:pt idx="216">
                  <c:v>8.2714999999999996</c:v>
                </c:pt>
                <c:pt idx="217">
                  <c:v>8.2695000000000007</c:v>
                </c:pt>
                <c:pt idx="218">
                  <c:v>8.2720000000000002</c:v>
                </c:pt>
                <c:pt idx="219">
                  <c:v>8.27</c:v>
                </c:pt>
                <c:pt idx="220">
                  <c:v>8.27</c:v>
                </c:pt>
                <c:pt idx="221">
                  <c:v>8.2695000000000007</c:v>
                </c:pt>
                <c:pt idx="222">
                  <c:v>8.2759999999999998</c:v>
                </c:pt>
                <c:pt idx="223">
                  <c:v>8.2769999999999992</c:v>
                </c:pt>
                <c:pt idx="224">
                  <c:v>8.2695000000000007</c:v>
                </c:pt>
                <c:pt idx="225">
                  <c:v>8.2754999999999992</c:v>
                </c:pt>
                <c:pt idx="226">
                  <c:v>8.2710000000000008</c:v>
                </c:pt>
                <c:pt idx="227">
                  <c:v>8.2750000000000004</c:v>
                </c:pt>
                <c:pt idx="228">
                  <c:v>8.2744999999999997</c:v>
                </c:pt>
                <c:pt idx="229">
                  <c:v>8.2705000000000002</c:v>
                </c:pt>
                <c:pt idx="230">
                  <c:v>8.2705000000000002</c:v>
                </c:pt>
                <c:pt idx="231">
                  <c:v>8.2695000000000007</c:v>
                </c:pt>
                <c:pt idx="232">
                  <c:v>8.266</c:v>
                </c:pt>
                <c:pt idx="233">
                  <c:v>8.2665000000000006</c:v>
                </c:pt>
                <c:pt idx="234">
                  <c:v>8.2690000000000001</c:v>
                </c:pt>
                <c:pt idx="235">
                  <c:v>8.2669999999999995</c:v>
                </c:pt>
                <c:pt idx="236">
                  <c:v>8.2665000000000006</c:v>
                </c:pt>
                <c:pt idx="237">
                  <c:v>8.2675000000000001</c:v>
                </c:pt>
                <c:pt idx="238">
                  <c:v>8.27</c:v>
                </c:pt>
                <c:pt idx="239">
                  <c:v>8.2690000000000001</c:v>
                </c:pt>
                <c:pt idx="240">
                  <c:v>8.2669999999999995</c:v>
                </c:pt>
                <c:pt idx="241">
                  <c:v>8.2675000000000001</c:v>
                </c:pt>
                <c:pt idx="242">
                  <c:v>8.2680000000000007</c:v>
                </c:pt>
                <c:pt idx="243">
                  <c:v>8.2695000000000007</c:v>
                </c:pt>
                <c:pt idx="244">
                  <c:v>8.2744999999999997</c:v>
                </c:pt>
                <c:pt idx="245">
                  <c:v>8.2680000000000007</c:v>
                </c:pt>
                <c:pt idx="246">
                  <c:v>8.2684999999999995</c:v>
                </c:pt>
                <c:pt idx="247">
                  <c:v>8.2705000000000002</c:v>
                </c:pt>
                <c:pt idx="248">
                  <c:v>8.2680000000000007</c:v>
                </c:pt>
                <c:pt idx="249">
                  <c:v>8.2710000000000008</c:v>
                </c:pt>
                <c:pt idx="250">
                  <c:v>8.2714999999999996</c:v>
                </c:pt>
                <c:pt idx="251">
                  <c:v>8.2684999999999995</c:v>
                </c:pt>
                <c:pt idx="252">
                  <c:v>8.2675000000000001</c:v>
                </c:pt>
                <c:pt idx="253">
                  <c:v>8.2690000000000001</c:v>
                </c:pt>
                <c:pt idx="254">
                  <c:v>8.2710000000000008</c:v>
                </c:pt>
                <c:pt idx="255">
                  <c:v>8.2675000000000001</c:v>
                </c:pt>
                <c:pt idx="256">
                  <c:v>8.2654999999999994</c:v>
                </c:pt>
                <c:pt idx="257">
                  <c:v>8.2665000000000006</c:v>
                </c:pt>
                <c:pt idx="258">
                  <c:v>8.2690000000000001</c:v>
                </c:pt>
                <c:pt idx="259">
                  <c:v>8.2690000000000001</c:v>
                </c:pt>
                <c:pt idx="260">
                  <c:v>8.2675000000000001</c:v>
                </c:pt>
                <c:pt idx="261">
                  <c:v>8.27</c:v>
                </c:pt>
                <c:pt idx="262">
                  <c:v>8.2714999999999996</c:v>
                </c:pt>
                <c:pt idx="263">
                  <c:v>8.2690000000000001</c:v>
                </c:pt>
                <c:pt idx="264">
                  <c:v>8.2690000000000001</c:v>
                </c:pt>
                <c:pt idx="265">
                  <c:v>8.2695000000000007</c:v>
                </c:pt>
                <c:pt idx="266">
                  <c:v>8.27</c:v>
                </c:pt>
                <c:pt idx="267">
                  <c:v>8.2690000000000001</c:v>
                </c:pt>
                <c:pt idx="268">
                  <c:v>8.266</c:v>
                </c:pt>
                <c:pt idx="269">
                  <c:v>8.2695000000000007</c:v>
                </c:pt>
                <c:pt idx="270">
                  <c:v>8.2695000000000007</c:v>
                </c:pt>
                <c:pt idx="271">
                  <c:v>8.27</c:v>
                </c:pt>
                <c:pt idx="272">
                  <c:v>8.27</c:v>
                </c:pt>
                <c:pt idx="273">
                  <c:v>8.2754999999999992</c:v>
                </c:pt>
                <c:pt idx="274">
                  <c:v>8.2759999999999998</c:v>
                </c:pt>
                <c:pt idx="275">
                  <c:v>8.2680000000000007</c:v>
                </c:pt>
                <c:pt idx="276">
                  <c:v>8.2675000000000001</c:v>
                </c:pt>
                <c:pt idx="277">
                  <c:v>8.2705000000000002</c:v>
                </c:pt>
                <c:pt idx="278">
                  <c:v>8.2750000000000004</c:v>
                </c:pt>
                <c:pt idx="279">
                  <c:v>8.2684999999999995</c:v>
                </c:pt>
                <c:pt idx="280">
                  <c:v>8.2675000000000001</c:v>
                </c:pt>
                <c:pt idx="281">
                  <c:v>8.27</c:v>
                </c:pt>
                <c:pt idx="282">
                  <c:v>8.2720000000000002</c:v>
                </c:pt>
                <c:pt idx="283">
                  <c:v>8.2695000000000007</c:v>
                </c:pt>
                <c:pt idx="284">
                  <c:v>8.2695000000000007</c:v>
                </c:pt>
                <c:pt idx="285">
                  <c:v>8.2705000000000002</c:v>
                </c:pt>
                <c:pt idx="286">
                  <c:v>8.2695000000000007</c:v>
                </c:pt>
                <c:pt idx="287">
                  <c:v>8.2665000000000006</c:v>
                </c:pt>
                <c:pt idx="288">
                  <c:v>8.2665000000000006</c:v>
                </c:pt>
                <c:pt idx="289">
                  <c:v>8.2725000000000009</c:v>
                </c:pt>
                <c:pt idx="290">
                  <c:v>8.2669999999999995</c:v>
                </c:pt>
                <c:pt idx="291">
                  <c:v>8.2654999999999994</c:v>
                </c:pt>
                <c:pt idx="292">
                  <c:v>8.266</c:v>
                </c:pt>
                <c:pt idx="293">
                  <c:v>8.2705000000000002</c:v>
                </c:pt>
                <c:pt idx="294">
                  <c:v>8.2720000000000002</c:v>
                </c:pt>
                <c:pt idx="295">
                  <c:v>8.27</c:v>
                </c:pt>
                <c:pt idx="296">
                  <c:v>8.2669999999999995</c:v>
                </c:pt>
                <c:pt idx="297">
                  <c:v>8.27</c:v>
                </c:pt>
                <c:pt idx="298">
                  <c:v>8.2684999999999995</c:v>
                </c:pt>
                <c:pt idx="299">
                  <c:v>8.266</c:v>
                </c:pt>
                <c:pt idx="300">
                  <c:v>8.266</c:v>
                </c:pt>
                <c:pt idx="301">
                  <c:v>8.27</c:v>
                </c:pt>
                <c:pt idx="302">
                  <c:v>8.2675000000000001</c:v>
                </c:pt>
                <c:pt idx="303">
                  <c:v>8.2695000000000007</c:v>
                </c:pt>
                <c:pt idx="304">
                  <c:v>8.2680000000000007</c:v>
                </c:pt>
                <c:pt idx="305">
                  <c:v>8.2680000000000007</c:v>
                </c:pt>
                <c:pt idx="306">
                  <c:v>8.27</c:v>
                </c:pt>
                <c:pt idx="307">
                  <c:v>8.2684999999999995</c:v>
                </c:pt>
                <c:pt idx="308">
                  <c:v>8.2690000000000001</c:v>
                </c:pt>
                <c:pt idx="309">
                  <c:v>8.2739999999999991</c:v>
                </c:pt>
                <c:pt idx="310">
                  <c:v>8.27</c:v>
                </c:pt>
                <c:pt idx="311">
                  <c:v>8.2680000000000007</c:v>
                </c:pt>
                <c:pt idx="312">
                  <c:v>8.2675000000000001</c:v>
                </c:pt>
                <c:pt idx="313">
                  <c:v>8.2695000000000007</c:v>
                </c:pt>
                <c:pt idx="314">
                  <c:v>8.2690000000000001</c:v>
                </c:pt>
                <c:pt idx="315">
                  <c:v>8.2725000000000009</c:v>
                </c:pt>
                <c:pt idx="316">
                  <c:v>8.2690000000000001</c:v>
                </c:pt>
                <c:pt idx="317">
                  <c:v>8.2690000000000001</c:v>
                </c:pt>
                <c:pt idx="318">
                  <c:v>8.2725000000000009</c:v>
                </c:pt>
                <c:pt idx="319">
                  <c:v>8.2675000000000001</c:v>
                </c:pt>
                <c:pt idx="320">
                  <c:v>8.2690000000000001</c:v>
                </c:pt>
                <c:pt idx="321">
                  <c:v>8.2784999999999993</c:v>
                </c:pt>
                <c:pt idx="322">
                  <c:v>8.2695000000000007</c:v>
                </c:pt>
                <c:pt idx="323">
                  <c:v>8.2690000000000001</c:v>
                </c:pt>
                <c:pt idx="324">
                  <c:v>8.2695000000000007</c:v>
                </c:pt>
                <c:pt idx="325">
                  <c:v>8.2735000000000003</c:v>
                </c:pt>
                <c:pt idx="326">
                  <c:v>8.2780000000000005</c:v>
                </c:pt>
                <c:pt idx="327">
                  <c:v>8.2714999999999996</c:v>
                </c:pt>
                <c:pt idx="328">
                  <c:v>8.2710000000000008</c:v>
                </c:pt>
                <c:pt idx="329">
                  <c:v>8.2695000000000007</c:v>
                </c:pt>
                <c:pt idx="330">
                  <c:v>8.2690000000000001</c:v>
                </c:pt>
                <c:pt idx="331">
                  <c:v>8.2695000000000007</c:v>
                </c:pt>
                <c:pt idx="332">
                  <c:v>8.2665000000000006</c:v>
                </c:pt>
                <c:pt idx="333">
                  <c:v>8.27</c:v>
                </c:pt>
                <c:pt idx="334">
                  <c:v>8.2695000000000007</c:v>
                </c:pt>
                <c:pt idx="335">
                  <c:v>8.266</c:v>
                </c:pt>
                <c:pt idx="336">
                  <c:v>8.2669999999999995</c:v>
                </c:pt>
                <c:pt idx="337">
                  <c:v>8.2690000000000001</c:v>
                </c:pt>
                <c:pt idx="338">
                  <c:v>8.2695000000000007</c:v>
                </c:pt>
                <c:pt idx="339">
                  <c:v>8.2680000000000007</c:v>
                </c:pt>
                <c:pt idx="340">
                  <c:v>8.2669999999999995</c:v>
                </c:pt>
                <c:pt idx="341">
                  <c:v>8.2665000000000006</c:v>
                </c:pt>
                <c:pt idx="342">
                  <c:v>8.2669999999999995</c:v>
                </c:pt>
                <c:pt idx="343">
                  <c:v>8.2624999999999993</c:v>
                </c:pt>
                <c:pt idx="344">
                  <c:v>8.2639999999999993</c:v>
                </c:pt>
                <c:pt idx="345">
                  <c:v>8.2669999999999995</c:v>
                </c:pt>
                <c:pt idx="346">
                  <c:v>8.2650000000000006</c:v>
                </c:pt>
                <c:pt idx="347">
                  <c:v>8.2650000000000006</c:v>
                </c:pt>
                <c:pt idx="348">
                  <c:v>8.2680000000000007</c:v>
                </c:pt>
                <c:pt idx="349">
                  <c:v>8.2684999999999995</c:v>
                </c:pt>
                <c:pt idx="350">
                  <c:v>8.2669999999999995</c:v>
                </c:pt>
                <c:pt idx="351">
                  <c:v>8.2654999999999994</c:v>
                </c:pt>
                <c:pt idx="352">
                  <c:v>8.2675000000000001</c:v>
                </c:pt>
                <c:pt idx="353">
                  <c:v>8.2680000000000007</c:v>
                </c:pt>
                <c:pt idx="354">
                  <c:v>8.266</c:v>
                </c:pt>
                <c:pt idx="355">
                  <c:v>8.2654999999999994</c:v>
                </c:pt>
                <c:pt idx="356">
                  <c:v>8.2680000000000007</c:v>
                </c:pt>
                <c:pt idx="357">
                  <c:v>8.2690000000000001</c:v>
                </c:pt>
                <c:pt idx="358">
                  <c:v>8.2669999999999995</c:v>
                </c:pt>
                <c:pt idx="359">
                  <c:v>8.2695000000000007</c:v>
                </c:pt>
                <c:pt idx="360">
                  <c:v>8.2705000000000002</c:v>
                </c:pt>
                <c:pt idx="361">
                  <c:v>8.2714999999999996</c:v>
                </c:pt>
                <c:pt idx="362">
                  <c:v>8.2725000000000009</c:v>
                </c:pt>
                <c:pt idx="363">
                  <c:v>8.2690000000000001</c:v>
                </c:pt>
                <c:pt idx="364">
                  <c:v>8.2710000000000008</c:v>
                </c:pt>
                <c:pt idx="365">
                  <c:v>8.2710000000000008</c:v>
                </c:pt>
                <c:pt idx="366">
                  <c:v>8.2695000000000007</c:v>
                </c:pt>
                <c:pt idx="367">
                  <c:v>8.266</c:v>
                </c:pt>
                <c:pt idx="368">
                  <c:v>8.2695000000000007</c:v>
                </c:pt>
                <c:pt idx="369">
                  <c:v>8.2750000000000004</c:v>
                </c:pt>
                <c:pt idx="370">
                  <c:v>8.27</c:v>
                </c:pt>
                <c:pt idx="371">
                  <c:v>8.2684999999999995</c:v>
                </c:pt>
                <c:pt idx="372">
                  <c:v>8.2705000000000002</c:v>
                </c:pt>
                <c:pt idx="373">
                  <c:v>8.2720000000000002</c:v>
                </c:pt>
                <c:pt idx="374">
                  <c:v>8.2725000000000009</c:v>
                </c:pt>
                <c:pt idx="375">
                  <c:v>8.2710000000000008</c:v>
                </c:pt>
                <c:pt idx="376">
                  <c:v>8.2735000000000003</c:v>
                </c:pt>
                <c:pt idx="377">
                  <c:v>8.2690000000000001</c:v>
                </c:pt>
                <c:pt idx="378">
                  <c:v>8.2665000000000006</c:v>
                </c:pt>
                <c:pt idx="379">
                  <c:v>8.2665000000000006</c:v>
                </c:pt>
                <c:pt idx="380">
                  <c:v>8.2675000000000001</c:v>
                </c:pt>
                <c:pt idx="381">
                  <c:v>8.2744999999999997</c:v>
                </c:pt>
                <c:pt idx="382">
                  <c:v>8.2675000000000001</c:v>
                </c:pt>
                <c:pt idx="383">
                  <c:v>8.266</c:v>
                </c:pt>
                <c:pt idx="384">
                  <c:v>8.2684999999999995</c:v>
                </c:pt>
                <c:pt idx="385">
                  <c:v>8.2695000000000007</c:v>
                </c:pt>
                <c:pt idx="386">
                  <c:v>8.2684999999999995</c:v>
                </c:pt>
                <c:pt idx="387">
                  <c:v>8.2680000000000007</c:v>
                </c:pt>
                <c:pt idx="388">
                  <c:v>8.2729999999999997</c:v>
                </c:pt>
                <c:pt idx="389">
                  <c:v>8.2695000000000007</c:v>
                </c:pt>
                <c:pt idx="390">
                  <c:v>8.2680000000000007</c:v>
                </c:pt>
                <c:pt idx="391">
                  <c:v>8.2665000000000006</c:v>
                </c:pt>
                <c:pt idx="392">
                  <c:v>8.2675000000000001</c:v>
                </c:pt>
                <c:pt idx="393">
                  <c:v>8.2680000000000007</c:v>
                </c:pt>
                <c:pt idx="394">
                  <c:v>8.266</c:v>
                </c:pt>
                <c:pt idx="395">
                  <c:v>8.2669999999999995</c:v>
                </c:pt>
                <c:pt idx="396">
                  <c:v>8.2710000000000008</c:v>
                </c:pt>
                <c:pt idx="397">
                  <c:v>8.2684999999999995</c:v>
                </c:pt>
                <c:pt idx="398">
                  <c:v>8.2680000000000007</c:v>
                </c:pt>
                <c:pt idx="399">
                  <c:v>8.2675000000000001</c:v>
                </c:pt>
                <c:pt idx="400">
                  <c:v>8.2695000000000007</c:v>
                </c:pt>
                <c:pt idx="401">
                  <c:v>8.2705000000000002</c:v>
                </c:pt>
                <c:pt idx="402">
                  <c:v>8.2684999999999995</c:v>
                </c:pt>
                <c:pt idx="403">
                  <c:v>8.2690000000000001</c:v>
                </c:pt>
                <c:pt idx="404">
                  <c:v>8.2695000000000007</c:v>
                </c:pt>
                <c:pt idx="405">
                  <c:v>8.2690000000000001</c:v>
                </c:pt>
                <c:pt idx="406">
                  <c:v>8.2675000000000001</c:v>
                </c:pt>
                <c:pt idx="407">
                  <c:v>8.2680000000000007</c:v>
                </c:pt>
                <c:pt idx="408">
                  <c:v>8.27</c:v>
                </c:pt>
                <c:pt idx="409">
                  <c:v>8.2690000000000001</c:v>
                </c:pt>
                <c:pt idx="410">
                  <c:v>8.2684999999999995</c:v>
                </c:pt>
                <c:pt idx="411">
                  <c:v>8.2710000000000008</c:v>
                </c:pt>
                <c:pt idx="412">
                  <c:v>8.2729999999999997</c:v>
                </c:pt>
                <c:pt idx="413">
                  <c:v>8.2705000000000002</c:v>
                </c:pt>
                <c:pt idx="414">
                  <c:v>8.2684999999999995</c:v>
                </c:pt>
                <c:pt idx="415">
                  <c:v>8.2680000000000007</c:v>
                </c:pt>
                <c:pt idx="416">
                  <c:v>8.2695000000000007</c:v>
                </c:pt>
                <c:pt idx="417">
                  <c:v>8.2684999999999995</c:v>
                </c:pt>
                <c:pt idx="418">
                  <c:v>8.2680000000000007</c:v>
                </c:pt>
                <c:pt idx="419">
                  <c:v>8.2684999999999995</c:v>
                </c:pt>
                <c:pt idx="420">
                  <c:v>8.2710000000000008</c:v>
                </c:pt>
                <c:pt idx="421">
                  <c:v>8.2714999999999996</c:v>
                </c:pt>
                <c:pt idx="422">
                  <c:v>8.2675000000000001</c:v>
                </c:pt>
                <c:pt idx="423">
                  <c:v>8.2690000000000001</c:v>
                </c:pt>
                <c:pt idx="424">
                  <c:v>8.2714999999999996</c:v>
                </c:pt>
                <c:pt idx="425">
                  <c:v>8.2690000000000001</c:v>
                </c:pt>
                <c:pt idx="426">
                  <c:v>8.2680000000000007</c:v>
                </c:pt>
                <c:pt idx="427">
                  <c:v>8.2680000000000007</c:v>
                </c:pt>
                <c:pt idx="428">
                  <c:v>8.2705000000000002</c:v>
                </c:pt>
                <c:pt idx="429">
                  <c:v>8.2680000000000007</c:v>
                </c:pt>
                <c:pt idx="430">
                  <c:v>8.2665000000000006</c:v>
                </c:pt>
                <c:pt idx="431">
                  <c:v>8.2675000000000001</c:v>
                </c:pt>
                <c:pt idx="432">
                  <c:v>8.2705000000000002</c:v>
                </c:pt>
                <c:pt idx="433">
                  <c:v>8.2675000000000001</c:v>
                </c:pt>
                <c:pt idx="434">
                  <c:v>8.2669999999999995</c:v>
                </c:pt>
                <c:pt idx="435">
                  <c:v>8.2675000000000001</c:v>
                </c:pt>
                <c:pt idx="436">
                  <c:v>8.2710000000000008</c:v>
                </c:pt>
                <c:pt idx="437">
                  <c:v>8.2695000000000007</c:v>
                </c:pt>
                <c:pt idx="438">
                  <c:v>8.2684999999999995</c:v>
                </c:pt>
                <c:pt idx="439">
                  <c:v>8.2729999999999997</c:v>
                </c:pt>
                <c:pt idx="440">
                  <c:v>8.2720000000000002</c:v>
                </c:pt>
                <c:pt idx="441">
                  <c:v>8.2690000000000001</c:v>
                </c:pt>
                <c:pt idx="442">
                  <c:v>8.2695000000000007</c:v>
                </c:pt>
                <c:pt idx="443">
                  <c:v>8.2714999999999996</c:v>
                </c:pt>
                <c:pt idx="444">
                  <c:v>8.2710000000000008</c:v>
                </c:pt>
                <c:pt idx="445">
                  <c:v>8.2695000000000007</c:v>
                </c:pt>
                <c:pt idx="446">
                  <c:v>8.2690000000000001</c:v>
                </c:pt>
                <c:pt idx="447">
                  <c:v>8.2695000000000007</c:v>
                </c:pt>
                <c:pt idx="448">
                  <c:v>8.2710000000000008</c:v>
                </c:pt>
                <c:pt idx="449">
                  <c:v>8.2684999999999995</c:v>
                </c:pt>
                <c:pt idx="450">
                  <c:v>8.2680000000000007</c:v>
                </c:pt>
                <c:pt idx="451">
                  <c:v>8.2705000000000002</c:v>
                </c:pt>
                <c:pt idx="452">
                  <c:v>8.2710000000000008</c:v>
                </c:pt>
                <c:pt idx="453">
                  <c:v>8.2695000000000007</c:v>
                </c:pt>
                <c:pt idx="454">
                  <c:v>8.2690000000000001</c:v>
                </c:pt>
                <c:pt idx="455">
                  <c:v>8.2705000000000002</c:v>
                </c:pt>
                <c:pt idx="456">
                  <c:v>8.2705000000000002</c:v>
                </c:pt>
                <c:pt idx="457">
                  <c:v>8.2680000000000007</c:v>
                </c:pt>
                <c:pt idx="458">
                  <c:v>8.2669999999999995</c:v>
                </c:pt>
                <c:pt idx="459">
                  <c:v>8.2690000000000001</c:v>
                </c:pt>
                <c:pt idx="460">
                  <c:v>8.2680000000000007</c:v>
                </c:pt>
                <c:pt idx="461">
                  <c:v>8.2665000000000006</c:v>
                </c:pt>
                <c:pt idx="462">
                  <c:v>8.2654999999999994</c:v>
                </c:pt>
                <c:pt idx="463">
                  <c:v>8.2675000000000001</c:v>
                </c:pt>
                <c:pt idx="464">
                  <c:v>8.2690000000000001</c:v>
                </c:pt>
                <c:pt idx="465">
                  <c:v>8.2665000000000006</c:v>
                </c:pt>
                <c:pt idx="466">
                  <c:v>8.2675000000000001</c:v>
                </c:pt>
                <c:pt idx="467">
                  <c:v>8.27</c:v>
                </c:pt>
                <c:pt idx="468">
                  <c:v>8.2710000000000008</c:v>
                </c:pt>
                <c:pt idx="469">
                  <c:v>8.2684999999999995</c:v>
                </c:pt>
                <c:pt idx="470">
                  <c:v>8.2669999999999995</c:v>
                </c:pt>
                <c:pt idx="471">
                  <c:v>8.2690000000000001</c:v>
                </c:pt>
                <c:pt idx="472">
                  <c:v>8.2680000000000007</c:v>
                </c:pt>
                <c:pt idx="473">
                  <c:v>8.266</c:v>
                </c:pt>
                <c:pt idx="474">
                  <c:v>8.266</c:v>
                </c:pt>
                <c:pt idx="475">
                  <c:v>8.2684999999999995</c:v>
                </c:pt>
                <c:pt idx="476">
                  <c:v>8.2684999999999995</c:v>
                </c:pt>
                <c:pt idx="477">
                  <c:v>8.2695000000000007</c:v>
                </c:pt>
                <c:pt idx="478">
                  <c:v>8.2669999999999995</c:v>
                </c:pt>
                <c:pt idx="479">
                  <c:v>8.2695000000000007</c:v>
                </c:pt>
                <c:pt idx="480">
                  <c:v>8.2729999999999997</c:v>
                </c:pt>
                <c:pt idx="481">
                  <c:v>8.2675000000000001</c:v>
                </c:pt>
                <c:pt idx="482">
                  <c:v>8.2675000000000001</c:v>
                </c:pt>
                <c:pt idx="483">
                  <c:v>8.2695000000000007</c:v>
                </c:pt>
                <c:pt idx="484">
                  <c:v>8.2680000000000007</c:v>
                </c:pt>
                <c:pt idx="485">
                  <c:v>8.2710000000000008</c:v>
                </c:pt>
                <c:pt idx="486">
                  <c:v>8.2690000000000001</c:v>
                </c:pt>
                <c:pt idx="487">
                  <c:v>8.2684999999999995</c:v>
                </c:pt>
                <c:pt idx="488">
                  <c:v>8.2690000000000001</c:v>
                </c:pt>
                <c:pt idx="489">
                  <c:v>8.2675000000000001</c:v>
                </c:pt>
                <c:pt idx="490">
                  <c:v>8.2695000000000007</c:v>
                </c:pt>
                <c:pt idx="491">
                  <c:v>8.27</c:v>
                </c:pt>
                <c:pt idx="492">
                  <c:v>8.2695000000000007</c:v>
                </c:pt>
                <c:pt idx="493">
                  <c:v>8.2690000000000001</c:v>
                </c:pt>
                <c:pt idx="494">
                  <c:v>8.2680000000000007</c:v>
                </c:pt>
                <c:pt idx="495">
                  <c:v>8.2695000000000007</c:v>
                </c:pt>
                <c:pt idx="496">
                  <c:v>8.2680000000000007</c:v>
                </c:pt>
                <c:pt idx="497">
                  <c:v>8.2669999999999995</c:v>
                </c:pt>
                <c:pt idx="498">
                  <c:v>8.2675000000000001</c:v>
                </c:pt>
                <c:pt idx="499">
                  <c:v>8.27</c:v>
                </c:pt>
                <c:pt idx="500">
                  <c:v>8.2684999999999995</c:v>
                </c:pt>
                <c:pt idx="501">
                  <c:v>8.2675000000000001</c:v>
                </c:pt>
                <c:pt idx="502">
                  <c:v>8.2675000000000001</c:v>
                </c:pt>
                <c:pt idx="503">
                  <c:v>8.2695000000000007</c:v>
                </c:pt>
                <c:pt idx="504">
                  <c:v>8.2680000000000007</c:v>
                </c:pt>
                <c:pt idx="505">
                  <c:v>8.2669999999999995</c:v>
                </c:pt>
                <c:pt idx="506">
                  <c:v>8.2684999999999995</c:v>
                </c:pt>
                <c:pt idx="507">
                  <c:v>8.2695000000000007</c:v>
                </c:pt>
                <c:pt idx="508">
                  <c:v>8.2684999999999995</c:v>
                </c:pt>
                <c:pt idx="509">
                  <c:v>8.2669999999999995</c:v>
                </c:pt>
                <c:pt idx="510">
                  <c:v>8.2675000000000001</c:v>
                </c:pt>
                <c:pt idx="511">
                  <c:v>8.2690000000000001</c:v>
                </c:pt>
                <c:pt idx="512">
                  <c:v>8.2675000000000001</c:v>
                </c:pt>
                <c:pt idx="513">
                  <c:v>8.2665000000000006</c:v>
                </c:pt>
                <c:pt idx="514">
                  <c:v>8.2680000000000007</c:v>
                </c:pt>
                <c:pt idx="515">
                  <c:v>8.2695000000000007</c:v>
                </c:pt>
                <c:pt idx="516">
                  <c:v>8.2690000000000001</c:v>
                </c:pt>
                <c:pt idx="517">
                  <c:v>8.2675000000000001</c:v>
                </c:pt>
                <c:pt idx="518">
                  <c:v>8.2684999999999995</c:v>
                </c:pt>
                <c:pt idx="519">
                  <c:v>8.2695000000000007</c:v>
                </c:pt>
                <c:pt idx="520">
                  <c:v>8.2675000000000001</c:v>
                </c:pt>
                <c:pt idx="521">
                  <c:v>8.266</c:v>
                </c:pt>
                <c:pt idx="522">
                  <c:v>8.2665000000000006</c:v>
                </c:pt>
                <c:pt idx="523">
                  <c:v>8.2680000000000007</c:v>
                </c:pt>
                <c:pt idx="524">
                  <c:v>8.2675000000000001</c:v>
                </c:pt>
                <c:pt idx="525">
                  <c:v>8.2654999999999994</c:v>
                </c:pt>
                <c:pt idx="526">
                  <c:v>8.2669999999999995</c:v>
                </c:pt>
                <c:pt idx="527">
                  <c:v>8.2695000000000007</c:v>
                </c:pt>
                <c:pt idx="528">
                  <c:v>8.2680000000000007</c:v>
                </c:pt>
                <c:pt idx="529">
                  <c:v>8.2669999999999995</c:v>
                </c:pt>
                <c:pt idx="530">
                  <c:v>8.2669999999999995</c:v>
                </c:pt>
                <c:pt idx="531">
                  <c:v>8.2690000000000001</c:v>
                </c:pt>
                <c:pt idx="532">
                  <c:v>8.2665000000000006</c:v>
                </c:pt>
                <c:pt idx="533">
                  <c:v>8.2665000000000006</c:v>
                </c:pt>
                <c:pt idx="534">
                  <c:v>8.2665000000000006</c:v>
                </c:pt>
                <c:pt idx="535">
                  <c:v>8.2684999999999995</c:v>
                </c:pt>
                <c:pt idx="536">
                  <c:v>8.2665000000000006</c:v>
                </c:pt>
                <c:pt idx="537">
                  <c:v>8.266</c:v>
                </c:pt>
                <c:pt idx="538">
                  <c:v>8.2680000000000007</c:v>
                </c:pt>
                <c:pt idx="539">
                  <c:v>8.2695000000000007</c:v>
                </c:pt>
                <c:pt idx="540">
                  <c:v>8.2669999999999995</c:v>
                </c:pt>
                <c:pt idx="541">
                  <c:v>8.2669999999999995</c:v>
                </c:pt>
                <c:pt idx="542">
                  <c:v>8.2675000000000001</c:v>
                </c:pt>
                <c:pt idx="543">
                  <c:v>8.2690000000000001</c:v>
                </c:pt>
                <c:pt idx="544">
                  <c:v>8.266</c:v>
                </c:pt>
                <c:pt idx="545">
                  <c:v>8.266</c:v>
                </c:pt>
                <c:pt idx="546">
                  <c:v>8.2675000000000001</c:v>
                </c:pt>
                <c:pt idx="547">
                  <c:v>8.2675000000000001</c:v>
                </c:pt>
                <c:pt idx="548">
                  <c:v>8.2669999999999995</c:v>
                </c:pt>
                <c:pt idx="549">
                  <c:v>8.2665000000000006</c:v>
                </c:pt>
                <c:pt idx="550">
                  <c:v>8.2690000000000001</c:v>
                </c:pt>
                <c:pt idx="551">
                  <c:v>8.2690000000000001</c:v>
                </c:pt>
                <c:pt idx="552">
                  <c:v>8.2669999999999995</c:v>
                </c:pt>
                <c:pt idx="553">
                  <c:v>8.2669999999999995</c:v>
                </c:pt>
                <c:pt idx="554">
                  <c:v>8.2684999999999995</c:v>
                </c:pt>
                <c:pt idx="555">
                  <c:v>8.2695000000000007</c:v>
                </c:pt>
                <c:pt idx="556">
                  <c:v>8.2669999999999995</c:v>
                </c:pt>
                <c:pt idx="557">
                  <c:v>8.2669999999999995</c:v>
                </c:pt>
                <c:pt idx="558">
                  <c:v>8.2684999999999995</c:v>
                </c:pt>
                <c:pt idx="559">
                  <c:v>8.2684999999999995</c:v>
                </c:pt>
                <c:pt idx="560">
                  <c:v>8.2669999999999995</c:v>
                </c:pt>
                <c:pt idx="561">
                  <c:v>8.266</c:v>
                </c:pt>
                <c:pt idx="562">
                  <c:v>8.2675000000000001</c:v>
                </c:pt>
                <c:pt idx="563">
                  <c:v>8.2680000000000007</c:v>
                </c:pt>
                <c:pt idx="564">
                  <c:v>8.2669999999999995</c:v>
                </c:pt>
                <c:pt idx="565">
                  <c:v>8.2669999999999995</c:v>
                </c:pt>
                <c:pt idx="566">
                  <c:v>8.2695000000000007</c:v>
                </c:pt>
                <c:pt idx="567">
                  <c:v>8.2690000000000001</c:v>
                </c:pt>
                <c:pt idx="568">
                  <c:v>8.2675000000000001</c:v>
                </c:pt>
                <c:pt idx="569">
                  <c:v>8.2675000000000001</c:v>
                </c:pt>
                <c:pt idx="570">
                  <c:v>8.2695000000000007</c:v>
                </c:pt>
                <c:pt idx="571">
                  <c:v>8.2684999999999995</c:v>
                </c:pt>
                <c:pt idx="572">
                  <c:v>8.2665000000000006</c:v>
                </c:pt>
                <c:pt idx="573">
                  <c:v>8.2675000000000001</c:v>
                </c:pt>
                <c:pt idx="574">
                  <c:v>8.2690000000000001</c:v>
                </c:pt>
                <c:pt idx="575">
                  <c:v>8.2675000000000001</c:v>
                </c:pt>
                <c:pt idx="576">
                  <c:v>8.2669999999999995</c:v>
                </c:pt>
                <c:pt idx="577">
                  <c:v>8.2675000000000001</c:v>
                </c:pt>
                <c:pt idx="578">
                  <c:v>8.2684999999999995</c:v>
                </c:pt>
                <c:pt idx="579">
                  <c:v>8.2675000000000001</c:v>
                </c:pt>
                <c:pt idx="580">
                  <c:v>8.2650000000000006</c:v>
                </c:pt>
                <c:pt idx="581">
                  <c:v>8.266</c:v>
                </c:pt>
                <c:pt idx="582">
                  <c:v>8.2680000000000007</c:v>
                </c:pt>
                <c:pt idx="583">
                  <c:v>8.2669999999999995</c:v>
                </c:pt>
                <c:pt idx="584">
                  <c:v>8.2654999999999994</c:v>
                </c:pt>
                <c:pt idx="585">
                  <c:v>8.2654999999999994</c:v>
                </c:pt>
                <c:pt idx="586">
                  <c:v>8.2675000000000001</c:v>
                </c:pt>
                <c:pt idx="587">
                  <c:v>8.2654999999999994</c:v>
                </c:pt>
                <c:pt idx="588">
                  <c:v>8.2650000000000006</c:v>
                </c:pt>
                <c:pt idx="589">
                  <c:v>8.2675000000000001</c:v>
                </c:pt>
                <c:pt idx="590">
                  <c:v>8.2669999999999995</c:v>
                </c:pt>
                <c:pt idx="591">
                  <c:v>8.266</c:v>
                </c:pt>
                <c:pt idx="592">
                  <c:v>8.2665000000000006</c:v>
                </c:pt>
                <c:pt idx="593">
                  <c:v>8.2675000000000001</c:v>
                </c:pt>
                <c:pt idx="594">
                  <c:v>8.2680000000000007</c:v>
                </c:pt>
                <c:pt idx="595">
                  <c:v>8.2665000000000006</c:v>
                </c:pt>
                <c:pt idx="596">
                  <c:v>8.266</c:v>
                </c:pt>
                <c:pt idx="597">
                  <c:v>8.266</c:v>
                </c:pt>
                <c:pt idx="598">
                  <c:v>8.2680000000000007</c:v>
                </c:pt>
                <c:pt idx="599">
                  <c:v>8.2665000000000006</c:v>
                </c:pt>
                <c:pt idx="600">
                  <c:v>8.2665000000000006</c:v>
                </c:pt>
                <c:pt idx="601">
                  <c:v>8.2684999999999995</c:v>
                </c:pt>
                <c:pt idx="602">
                  <c:v>8.27</c:v>
                </c:pt>
                <c:pt idx="603">
                  <c:v>8.2684999999999995</c:v>
                </c:pt>
                <c:pt idx="604">
                  <c:v>8.2675000000000001</c:v>
                </c:pt>
                <c:pt idx="605">
                  <c:v>8.2690000000000001</c:v>
                </c:pt>
                <c:pt idx="606">
                  <c:v>8.27</c:v>
                </c:pt>
                <c:pt idx="607">
                  <c:v>8.27</c:v>
                </c:pt>
                <c:pt idx="608">
                  <c:v>8.2680000000000007</c:v>
                </c:pt>
                <c:pt idx="609">
                  <c:v>8.2695000000000007</c:v>
                </c:pt>
                <c:pt idx="610">
                  <c:v>8.2710000000000008</c:v>
                </c:pt>
                <c:pt idx="611">
                  <c:v>8.2669999999999995</c:v>
                </c:pt>
                <c:pt idx="612">
                  <c:v>8.2669999999999995</c:v>
                </c:pt>
                <c:pt idx="613">
                  <c:v>8.2684999999999995</c:v>
                </c:pt>
                <c:pt idx="614">
                  <c:v>8.2695000000000007</c:v>
                </c:pt>
                <c:pt idx="615">
                  <c:v>8.2680000000000007</c:v>
                </c:pt>
                <c:pt idx="616">
                  <c:v>8.2684999999999995</c:v>
                </c:pt>
                <c:pt idx="617">
                  <c:v>8.2705000000000002</c:v>
                </c:pt>
                <c:pt idx="618">
                  <c:v>8.2710000000000008</c:v>
                </c:pt>
                <c:pt idx="619">
                  <c:v>8.2684999999999995</c:v>
                </c:pt>
                <c:pt idx="620">
                  <c:v>8.2695000000000007</c:v>
                </c:pt>
                <c:pt idx="621">
                  <c:v>8.27</c:v>
                </c:pt>
                <c:pt idx="622">
                  <c:v>8.27</c:v>
                </c:pt>
                <c:pt idx="623">
                  <c:v>8.27</c:v>
                </c:pt>
                <c:pt idx="624">
                  <c:v>8.2705000000000002</c:v>
                </c:pt>
                <c:pt idx="625">
                  <c:v>8.2710000000000008</c:v>
                </c:pt>
                <c:pt idx="626">
                  <c:v>8.2714999999999996</c:v>
                </c:pt>
                <c:pt idx="627">
                  <c:v>8.2669999999999995</c:v>
                </c:pt>
                <c:pt idx="628">
                  <c:v>8.2665000000000006</c:v>
                </c:pt>
                <c:pt idx="629">
                  <c:v>8.2680000000000007</c:v>
                </c:pt>
                <c:pt idx="630">
                  <c:v>8.2680000000000007</c:v>
                </c:pt>
                <c:pt idx="631">
                  <c:v>8.266</c:v>
                </c:pt>
                <c:pt idx="632">
                  <c:v>8.2650000000000006</c:v>
                </c:pt>
                <c:pt idx="633">
                  <c:v>8.27</c:v>
                </c:pt>
                <c:pt idx="634">
                  <c:v>8.2675000000000001</c:v>
                </c:pt>
                <c:pt idx="635">
                  <c:v>8.2669999999999995</c:v>
                </c:pt>
                <c:pt idx="636">
                  <c:v>8.266</c:v>
                </c:pt>
                <c:pt idx="637">
                  <c:v>8.2675000000000001</c:v>
                </c:pt>
                <c:pt idx="638">
                  <c:v>8.2669999999999995</c:v>
                </c:pt>
                <c:pt idx="639">
                  <c:v>8.2665000000000006</c:v>
                </c:pt>
                <c:pt idx="640">
                  <c:v>8.266</c:v>
                </c:pt>
                <c:pt idx="641">
                  <c:v>8.2669999999999995</c:v>
                </c:pt>
                <c:pt idx="642">
                  <c:v>8.2669999999999995</c:v>
                </c:pt>
                <c:pt idx="643">
                  <c:v>8.2645</c:v>
                </c:pt>
                <c:pt idx="644">
                  <c:v>8.2645</c:v>
                </c:pt>
                <c:pt idx="645">
                  <c:v>8.2669999999999995</c:v>
                </c:pt>
                <c:pt idx="646">
                  <c:v>8.2669999999999995</c:v>
                </c:pt>
                <c:pt idx="647">
                  <c:v>8.2650000000000006</c:v>
                </c:pt>
                <c:pt idx="648">
                  <c:v>8.2669999999999995</c:v>
                </c:pt>
                <c:pt idx="649">
                  <c:v>8.2695000000000007</c:v>
                </c:pt>
                <c:pt idx="650">
                  <c:v>8.27</c:v>
                </c:pt>
                <c:pt idx="651">
                  <c:v>8.2669999999999995</c:v>
                </c:pt>
                <c:pt idx="652">
                  <c:v>8.2675000000000001</c:v>
                </c:pt>
                <c:pt idx="653">
                  <c:v>8.27</c:v>
                </c:pt>
                <c:pt idx="654">
                  <c:v>8.2684999999999995</c:v>
                </c:pt>
                <c:pt idx="655">
                  <c:v>8.2675000000000001</c:v>
                </c:pt>
                <c:pt idx="656">
                  <c:v>8.2675000000000001</c:v>
                </c:pt>
                <c:pt idx="657">
                  <c:v>8.27</c:v>
                </c:pt>
                <c:pt idx="658">
                  <c:v>8.2675000000000001</c:v>
                </c:pt>
                <c:pt idx="659">
                  <c:v>8.2669999999999995</c:v>
                </c:pt>
                <c:pt idx="660">
                  <c:v>8.2669999999999995</c:v>
                </c:pt>
                <c:pt idx="661">
                  <c:v>8.2690000000000001</c:v>
                </c:pt>
                <c:pt idx="662">
                  <c:v>8.2684999999999995</c:v>
                </c:pt>
                <c:pt idx="663">
                  <c:v>8.2684999999999995</c:v>
                </c:pt>
                <c:pt idx="664">
                  <c:v>8.27</c:v>
                </c:pt>
                <c:pt idx="665">
                  <c:v>8.2725000000000009</c:v>
                </c:pt>
                <c:pt idx="666">
                  <c:v>8.2690000000000001</c:v>
                </c:pt>
                <c:pt idx="667">
                  <c:v>8.2680000000000007</c:v>
                </c:pt>
                <c:pt idx="668">
                  <c:v>8.2675000000000001</c:v>
                </c:pt>
                <c:pt idx="669">
                  <c:v>8.2690000000000001</c:v>
                </c:pt>
                <c:pt idx="670">
                  <c:v>8.2675000000000001</c:v>
                </c:pt>
                <c:pt idx="671">
                  <c:v>8.2669999999999995</c:v>
                </c:pt>
                <c:pt idx="672">
                  <c:v>8.2680000000000007</c:v>
                </c:pt>
                <c:pt idx="673">
                  <c:v>8.2690000000000001</c:v>
                </c:pt>
                <c:pt idx="674">
                  <c:v>8.2669999999999995</c:v>
                </c:pt>
                <c:pt idx="675">
                  <c:v>8.266</c:v>
                </c:pt>
                <c:pt idx="676">
                  <c:v>8.266</c:v>
                </c:pt>
                <c:pt idx="677">
                  <c:v>8.2675000000000001</c:v>
                </c:pt>
                <c:pt idx="678">
                  <c:v>8.2669999999999995</c:v>
                </c:pt>
                <c:pt idx="679">
                  <c:v>8.2669999999999995</c:v>
                </c:pt>
                <c:pt idx="680">
                  <c:v>8.2684999999999995</c:v>
                </c:pt>
                <c:pt idx="681">
                  <c:v>8.2690000000000001</c:v>
                </c:pt>
                <c:pt idx="682">
                  <c:v>8.2675000000000001</c:v>
                </c:pt>
                <c:pt idx="683">
                  <c:v>8.2654999999999994</c:v>
                </c:pt>
                <c:pt idx="684">
                  <c:v>8.27</c:v>
                </c:pt>
                <c:pt idx="685">
                  <c:v>8.2684999999999995</c:v>
                </c:pt>
                <c:pt idx="686">
                  <c:v>8.2680000000000007</c:v>
                </c:pt>
                <c:pt idx="687">
                  <c:v>8.2675000000000001</c:v>
                </c:pt>
                <c:pt idx="688">
                  <c:v>8.27</c:v>
                </c:pt>
                <c:pt idx="689">
                  <c:v>8.2690000000000001</c:v>
                </c:pt>
                <c:pt idx="690">
                  <c:v>8.2665000000000006</c:v>
                </c:pt>
                <c:pt idx="691">
                  <c:v>8.2650000000000006</c:v>
                </c:pt>
                <c:pt idx="692">
                  <c:v>8.2665000000000006</c:v>
                </c:pt>
                <c:pt idx="693">
                  <c:v>8.2669999999999995</c:v>
                </c:pt>
                <c:pt idx="694">
                  <c:v>8.2650000000000006</c:v>
                </c:pt>
                <c:pt idx="695">
                  <c:v>8.2650000000000006</c:v>
                </c:pt>
                <c:pt idx="696">
                  <c:v>8.2684999999999995</c:v>
                </c:pt>
                <c:pt idx="697">
                  <c:v>8.2684999999999995</c:v>
                </c:pt>
                <c:pt idx="698">
                  <c:v>8.2675000000000001</c:v>
                </c:pt>
                <c:pt idx="699">
                  <c:v>8.2684999999999995</c:v>
                </c:pt>
                <c:pt idx="700">
                  <c:v>8.2690000000000001</c:v>
                </c:pt>
                <c:pt idx="701">
                  <c:v>8.2695000000000007</c:v>
                </c:pt>
                <c:pt idx="702">
                  <c:v>8.2669999999999995</c:v>
                </c:pt>
                <c:pt idx="703">
                  <c:v>8.2665000000000006</c:v>
                </c:pt>
                <c:pt idx="704">
                  <c:v>8.2690000000000001</c:v>
                </c:pt>
                <c:pt idx="705">
                  <c:v>8.2675000000000001</c:v>
                </c:pt>
                <c:pt idx="706">
                  <c:v>8.266</c:v>
                </c:pt>
                <c:pt idx="707">
                  <c:v>8.2650000000000006</c:v>
                </c:pt>
                <c:pt idx="708">
                  <c:v>8.2669999999999995</c:v>
                </c:pt>
                <c:pt idx="709">
                  <c:v>8.2684999999999995</c:v>
                </c:pt>
                <c:pt idx="710">
                  <c:v>8.2675000000000001</c:v>
                </c:pt>
                <c:pt idx="711">
                  <c:v>8.2680000000000007</c:v>
                </c:pt>
                <c:pt idx="712">
                  <c:v>8.27</c:v>
                </c:pt>
                <c:pt idx="713">
                  <c:v>8.2690000000000001</c:v>
                </c:pt>
                <c:pt idx="714">
                  <c:v>8.2680000000000007</c:v>
                </c:pt>
                <c:pt idx="715">
                  <c:v>8.2675000000000001</c:v>
                </c:pt>
                <c:pt idx="716">
                  <c:v>8.2695000000000007</c:v>
                </c:pt>
                <c:pt idx="717">
                  <c:v>8.2680000000000007</c:v>
                </c:pt>
                <c:pt idx="718">
                  <c:v>8.2669999999999995</c:v>
                </c:pt>
                <c:pt idx="719">
                  <c:v>8.2675000000000001</c:v>
                </c:pt>
                <c:pt idx="720">
                  <c:v>8.2705000000000002</c:v>
                </c:pt>
                <c:pt idx="721">
                  <c:v>8.2684999999999995</c:v>
                </c:pt>
                <c:pt idx="722">
                  <c:v>8.2669999999999995</c:v>
                </c:pt>
                <c:pt idx="723">
                  <c:v>8.266</c:v>
                </c:pt>
                <c:pt idx="724">
                  <c:v>8.2684999999999995</c:v>
                </c:pt>
                <c:pt idx="725">
                  <c:v>8.2675000000000001</c:v>
                </c:pt>
                <c:pt idx="726">
                  <c:v>8.266</c:v>
                </c:pt>
                <c:pt idx="727">
                  <c:v>8.2665000000000006</c:v>
                </c:pt>
                <c:pt idx="728">
                  <c:v>8.2690000000000001</c:v>
                </c:pt>
                <c:pt idx="729">
                  <c:v>8.2675000000000001</c:v>
                </c:pt>
                <c:pt idx="730">
                  <c:v>8.2654999999999994</c:v>
                </c:pt>
                <c:pt idx="731">
                  <c:v>8.266</c:v>
                </c:pt>
                <c:pt idx="732">
                  <c:v>8.2680000000000007</c:v>
                </c:pt>
                <c:pt idx="733">
                  <c:v>8.2669999999999995</c:v>
                </c:pt>
                <c:pt idx="734">
                  <c:v>8.266</c:v>
                </c:pt>
                <c:pt idx="735">
                  <c:v>8.2669999999999995</c:v>
                </c:pt>
                <c:pt idx="736">
                  <c:v>8.27</c:v>
                </c:pt>
                <c:pt idx="737">
                  <c:v>8.2675000000000001</c:v>
                </c:pt>
                <c:pt idx="738">
                  <c:v>8.2654999999999994</c:v>
                </c:pt>
                <c:pt idx="739">
                  <c:v>8.2654999999999994</c:v>
                </c:pt>
                <c:pt idx="740">
                  <c:v>8.2665000000000006</c:v>
                </c:pt>
                <c:pt idx="741">
                  <c:v>8.266</c:v>
                </c:pt>
                <c:pt idx="742">
                  <c:v>8.2635000000000005</c:v>
                </c:pt>
                <c:pt idx="743">
                  <c:v>8.2629999999999999</c:v>
                </c:pt>
                <c:pt idx="744">
                  <c:v>8.2650000000000006</c:v>
                </c:pt>
                <c:pt idx="745">
                  <c:v>8.2654999999999994</c:v>
                </c:pt>
                <c:pt idx="746">
                  <c:v>8.2669999999999995</c:v>
                </c:pt>
                <c:pt idx="747">
                  <c:v>8.2665000000000006</c:v>
                </c:pt>
                <c:pt idx="748">
                  <c:v>8.2680000000000007</c:v>
                </c:pt>
                <c:pt idx="749">
                  <c:v>8.2684999999999995</c:v>
                </c:pt>
                <c:pt idx="750">
                  <c:v>8.2654999999999994</c:v>
                </c:pt>
                <c:pt idx="751">
                  <c:v>8.2675000000000001</c:v>
                </c:pt>
                <c:pt idx="752">
                  <c:v>8.2680000000000007</c:v>
                </c:pt>
                <c:pt idx="753">
                  <c:v>8.266</c:v>
                </c:pt>
                <c:pt idx="754">
                  <c:v>8.2645</c:v>
                </c:pt>
                <c:pt idx="755">
                  <c:v>8.2650000000000006</c:v>
                </c:pt>
                <c:pt idx="756">
                  <c:v>8.2739999999999991</c:v>
                </c:pt>
                <c:pt idx="757">
                  <c:v>8.2645</c:v>
                </c:pt>
                <c:pt idx="758">
                  <c:v>8.2645</c:v>
                </c:pt>
                <c:pt idx="759">
                  <c:v>8.2665000000000006</c:v>
                </c:pt>
                <c:pt idx="760">
                  <c:v>8.27</c:v>
                </c:pt>
                <c:pt idx="761">
                  <c:v>8.2665000000000006</c:v>
                </c:pt>
                <c:pt idx="762">
                  <c:v>8.2669999999999995</c:v>
                </c:pt>
                <c:pt idx="763">
                  <c:v>8.2675000000000001</c:v>
                </c:pt>
                <c:pt idx="764">
                  <c:v>8.2680000000000007</c:v>
                </c:pt>
                <c:pt idx="765">
                  <c:v>8.266</c:v>
                </c:pt>
                <c:pt idx="766">
                  <c:v>8.266</c:v>
                </c:pt>
                <c:pt idx="767">
                  <c:v>8.2669999999999995</c:v>
                </c:pt>
                <c:pt idx="768">
                  <c:v>8.2675000000000001</c:v>
                </c:pt>
                <c:pt idx="769">
                  <c:v>8.2645</c:v>
                </c:pt>
                <c:pt idx="770">
                  <c:v>8.2635000000000005</c:v>
                </c:pt>
                <c:pt idx="771">
                  <c:v>8.2654999999999994</c:v>
                </c:pt>
                <c:pt idx="772">
                  <c:v>8.2650000000000006</c:v>
                </c:pt>
                <c:pt idx="773">
                  <c:v>8.2645</c:v>
                </c:pt>
                <c:pt idx="774">
                  <c:v>8.2635000000000005</c:v>
                </c:pt>
                <c:pt idx="775">
                  <c:v>8.2650000000000006</c:v>
                </c:pt>
                <c:pt idx="776">
                  <c:v>8.2669999999999995</c:v>
                </c:pt>
                <c:pt idx="777">
                  <c:v>8.2639999999999993</c:v>
                </c:pt>
                <c:pt idx="778">
                  <c:v>8.2645</c:v>
                </c:pt>
                <c:pt idx="779">
                  <c:v>8.2650000000000006</c:v>
                </c:pt>
                <c:pt idx="780">
                  <c:v>8.2654999999999994</c:v>
                </c:pt>
                <c:pt idx="781">
                  <c:v>8.2650000000000006</c:v>
                </c:pt>
                <c:pt idx="782">
                  <c:v>8.2645</c:v>
                </c:pt>
                <c:pt idx="783">
                  <c:v>8.2680000000000007</c:v>
                </c:pt>
                <c:pt idx="784">
                  <c:v>8.2675000000000001</c:v>
                </c:pt>
                <c:pt idx="785">
                  <c:v>8.266</c:v>
                </c:pt>
                <c:pt idx="786">
                  <c:v>8.2650000000000006</c:v>
                </c:pt>
                <c:pt idx="787">
                  <c:v>8.2650000000000006</c:v>
                </c:pt>
                <c:pt idx="788">
                  <c:v>8.2654999999999994</c:v>
                </c:pt>
                <c:pt idx="789">
                  <c:v>8.2629999999999999</c:v>
                </c:pt>
                <c:pt idx="790">
                  <c:v>8.2639999999999993</c:v>
                </c:pt>
                <c:pt idx="791">
                  <c:v>8.2665000000000006</c:v>
                </c:pt>
                <c:pt idx="792">
                  <c:v>8.2650000000000006</c:v>
                </c:pt>
                <c:pt idx="793">
                  <c:v>8.2639999999999993</c:v>
                </c:pt>
                <c:pt idx="794">
                  <c:v>8.2635000000000005</c:v>
                </c:pt>
                <c:pt idx="795">
                  <c:v>8.2654999999999994</c:v>
                </c:pt>
                <c:pt idx="796">
                  <c:v>8.2665000000000006</c:v>
                </c:pt>
                <c:pt idx="797">
                  <c:v>8.2695000000000007</c:v>
                </c:pt>
                <c:pt idx="798">
                  <c:v>8.2650000000000006</c:v>
                </c:pt>
                <c:pt idx="799">
                  <c:v>8.2669999999999995</c:v>
                </c:pt>
                <c:pt idx="800">
                  <c:v>8.2669999999999995</c:v>
                </c:pt>
                <c:pt idx="801">
                  <c:v>8.2639999999999993</c:v>
                </c:pt>
                <c:pt idx="802">
                  <c:v>8.2635000000000005</c:v>
                </c:pt>
                <c:pt idx="803">
                  <c:v>8.2650000000000006</c:v>
                </c:pt>
                <c:pt idx="804">
                  <c:v>8.2654999999999994</c:v>
                </c:pt>
                <c:pt idx="805">
                  <c:v>8.2635000000000005</c:v>
                </c:pt>
                <c:pt idx="806">
                  <c:v>8.2645</c:v>
                </c:pt>
                <c:pt idx="807">
                  <c:v>8.2665000000000006</c:v>
                </c:pt>
                <c:pt idx="808">
                  <c:v>8.2690000000000001</c:v>
                </c:pt>
                <c:pt idx="809">
                  <c:v>8.2669999999999995</c:v>
                </c:pt>
                <c:pt idx="810">
                  <c:v>8.2669999999999995</c:v>
                </c:pt>
                <c:pt idx="811">
                  <c:v>8.2680000000000007</c:v>
                </c:pt>
                <c:pt idx="812">
                  <c:v>8.2680000000000007</c:v>
                </c:pt>
                <c:pt idx="813">
                  <c:v>8.2650000000000006</c:v>
                </c:pt>
                <c:pt idx="814">
                  <c:v>8.2665000000000006</c:v>
                </c:pt>
                <c:pt idx="815">
                  <c:v>8.2669999999999995</c:v>
                </c:pt>
                <c:pt idx="816">
                  <c:v>8.2665000000000006</c:v>
                </c:pt>
                <c:pt idx="817">
                  <c:v>8.2650000000000006</c:v>
                </c:pt>
                <c:pt idx="818">
                  <c:v>8.2654999999999994</c:v>
                </c:pt>
                <c:pt idx="819">
                  <c:v>8.2669999999999995</c:v>
                </c:pt>
                <c:pt idx="820">
                  <c:v>8.266</c:v>
                </c:pt>
                <c:pt idx="821">
                  <c:v>8.2650000000000006</c:v>
                </c:pt>
                <c:pt idx="822">
                  <c:v>8.2665000000000006</c:v>
                </c:pt>
                <c:pt idx="823">
                  <c:v>8.2690000000000001</c:v>
                </c:pt>
                <c:pt idx="824">
                  <c:v>8.2680000000000007</c:v>
                </c:pt>
                <c:pt idx="825">
                  <c:v>8.2675000000000001</c:v>
                </c:pt>
                <c:pt idx="826">
                  <c:v>8.2675000000000001</c:v>
                </c:pt>
                <c:pt idx="827">
                  <c:v>8.2669999999999995</c:v>
                </c:pt>
                <c:pt idx="828">
                  <c:v>8.2650000000000006</c:v>
                </c:pt>
                <c:pt idx="829">
                  <c:v>8.2639999999999993</c:v>
                </c:pt>
                <c:pt idx="830">
                  <c:v>8.2669999999999995</c:v>
                </c:pt>
                <c:pt idx="831">
                  <c:v>8.2684999999999995</c:v>
                </c:pt>
                <c:pt idx="832">
                  <c:v>8.2680000000000007</c:v>
                </c:pt>
                <c:pt idx="833">
                  <c:v>8.2669999999999995</c:v>
                </c:pt>
                <c:pt idx="834">
                  <c:v>8.2690000000000001</c:v>
                </c:pt>
                <c:pt idx="835">
                  <c:v>8.27</c:v>
                </c:pt>
                <c:pt idx="836">
                  <c:v>8.2669999999999995</c:v>
                </c:pt>
                <c:pt idx="837">
                  <c:v>8.2650000000000006</c:v>
                </c:pt>
                <c:pt idx="838">
                  <c:v>8.2665000000000006</c:v>
                </c:pt>
                <c:pt idx="839">
                  <c:v>8.2680000000000007</c:v>
                </c:pt>
                <c:pt idx="840">
                  <c:v>8.266</c:v>
                </c:pt>
                <c:pt idx="841">
                  <c:v>8.2645</c:v>
                </c:pt>
                <c:pt idx="842">
                  <c:v>8.2650000000000006</c:v>
                </c:pt>
                <c:pt idx="843">
                  <c:v>8.2669999999999995</c:v>
                </c:pt>
                <c:pt idx="844">
                  <c:v>8.2654999999999994</c:v>
                </c:pt>
                <c:pt idx="845">
                  <c:v>8.2645</c:v>
                </c:pt>
                <c:pt idx="846">
                  <c:v>8.2654999999999994</c:v>
                </c:pt>
                <c:pt idx="847">
                  <c:v>8.2665000000000006</c:v>
                </c:pt>
                <c:pt idx="848">
                  <c:v>8.2654999999999994</c:v>
                </c:pt>
                <c:pt idx="849">
                  <c:v>8.2635000000000005</c:v>
                </c:pt>
                <c:pt idx="850">
                  <c:v>8.2669999999999995</c:v>
                </c:pt>
                <c:pt idx="851">
                  <c:v>8.266</c:v>
                </c:pt>
                <c:pt idx="852">
                  <c:v>8.2645</c:v>
                </c:pt>
                <c:pt idx="853">
                  <c:v>8.2645</c:v>
                </c:pt>
                <c:pt idx="854">
                  <c:v>8.2665000000000006</c:v>
                </c:pt>
                <c:pt idx="855">
                  <c:v>8.2675000000000001</c:v>
                </c:pt>
                <c:pt idx="856">
                  <c:v>8.2684999999999995</c:v>
                </c:pt>
                <c:pt idx="857">
                  <c:v>8.2675000000000001</c:v>
                </c:pt>
                <c:pt idx="858">
                  <c:v>8.2675000000000001</c:v>
                </c:pt>
                <c:pt idx="859">
                  <c:v>8.2675000000000001</c:v>
                </c:pt>
                <c:pt idx="860">
                  <c:v>8.2650000000000006</c:v>
                </c:pt>
                <c:pt idx="861">
                  <c:v>8.2650000000000006</c:v>
                </c:pt>
                <c:pt idx="862">
                  <c:v>8.266</c:v>
                </c:pt>
                <c:pt idx="863">
                  <c:v>8.2665000000000006</c:v>
                </c:pt>
                <c:pt idx="864">
                  <c:v>8.2645</c:v>
                </c:pt>
                <c:pt idx="865">
                  <c:v>8.2645</c:v>
                </c:pt>
                <c:pt idx="866">
                  <c:v>8.2665000000000006</c:v>
                </c:pt>
                <c:pt idx="867">
                  <c:v>8.2665000000000006</c:v>
                </c:pt>
                <c:pt idx="868">
                  <c:v>8.2675000000000001</c:v>
                </c:pt>
                <c:pt idx="869">
                  <c:v>8.266</c:v>
                </c:pt>
                <c:pt idx="870">
                  <c:v>8.2684999999999995</c:v>
                </c:pt>
                <c:pt idx="871">
                  <c:v>8.2684999999999995</c:v>
                </c:pt>
                <c:pt idx="872">
                  <c:v>8.266</c:v>
                </c:pt>
                <c:pt idx="873">
                  <c:v>8.2654999999999994</c:v>
                </c:pt>
                <c:pt idx="874">
                  <c:v>8.2680000000000007</c:v>
                </c:pt>
                <c:pt idx="875">
                  <c:v>8.2650000000000006</c:v>
                </c:pt>
                <c:pt idx="876">
                  <c:v>8.2680000000000007</c:v>
                </c:pt>
                <c:pt idx="877">
                  <c:v>8.2639999999999993</c:v>
                </c:pt>
                <c:pt idx="878">
                  <c:v>8.2665000000000006</c:v>
                </c:pt>
                <c:pt idx="879">
                  <c:v>8.266</c:v>
                </c:pt>
                <c:pt idx="880">
                  <c:v>8.2654999999999994</c:v>
                </c:pt>
                <c:pt idx="881">
                  <c:v>8.2684999999999995</c:v>
                </c:pt>
                <c:pt idx="882">
                  <c:v>8.27</c:v>
                </c:pt>
                <c:pt idx="883">
                  <c:v>8.2695000000000007</c:v>
                </c:pt>
                <c:pt idx="884">
                  <c:v>8.2725000000000009</c:v>
                </c:pt>
                <c:pt idx="885">
                  <c:v>8.2680000000000007</c:v>
                </c:pt>
                <c:pt idx="886">
                  <c:v>8.27</c:v>
                </c:pt>
                <c:pt idx="887">
                  <c:v>8.2684999999999995</c:v>
                </c:pt>
                <c:pt idx="888">
                  <c:v>8.2650000000000006</c:v>
                </c:pt>
                <c:pt idx="889">
                  <c:v>8.2654999999999994</c:v>
                </c:pt>
                <c:pt idx="890">
                  <c:v>8.2675000000000001</c:v>
                </c:pt>
                <c:pt idx="891">
                  <c:v>8.266</c:v>
                </c:pt>
                <c:pt idx="892">
                  <c:v>8.2639999999999993</c:v>
                </c:pt>
                <c:pt idx="893">
                  <c:v>8.2654999999999994</c:v>
                </c:pt>
                <c:pt idx="894">
                  <c:v>8.2684999999999995</c:v>
                </c:pt>
                <c:pt idx="895">
                  <c:v>8.266</c:v>
                </c:pt>
                <c:pt idx="896">
                  <c:v>8.266</c:v>
                </c:pt>
                <c:pt idx="897">
                  <c:v>8.266</c:v>
                </c:pt>
                <c:pt idx="898">
                  <c:v>8.2680000000000007</c:v>
                </c:pt>
                <c:pt idx="899">
                  <c:v>8.2669999999999995</c:v>
                </c:pt>
                <c:pt idx="900">
                  <c:v>8.2680000000000007</c:v>
                </c:pt>
                <c:pt idx="901">
                  <c:v>8.2690000000000001</c:v>
                </c:pt>
                <c:pt idx="902">
                  <c:v>8.2684999999999995</c:v>
                </c:pt>
                <c:pt idx="903">
                  <c:v>8.2665000000000006</c:v>
                </c:pt>
                <c:pt idx="904">
                  <c:v>8.2635000000000005</c:v>
                </c:pt>
                <c:pt idx="905">
                  <c:v>8.2639999999999993</c:v>
                </c:pt>
                <c:pt idx="906">
                  <c:v>8.2695000000000007</c:v>
                </c:pt>
                <c:pt idx="907">
                  <c:v>8.2669999999999995</c:v>
                </c:pt>
                <c:pt idx="908">
                  <c:v>8.266</c:v>
                </c:pt>
                <c:pt idx="909">
                  <c:v>8.2669999999999995</c:v>
                </c:pt>
                <c:pt idx="910">
                  <c:v>8.2684999999999995</c:v>
                </c:pt>
                <c:pt idx="911">
                  <c:v>8.2665000000000006</c:v>
                </c:pt>
                <c:pt idx="912">
                  <c:v>8.2645</c:v>
                </c:pt>
                <c:pt idx="913">
                  <c:v>8.2645</c:v>
                </c:pt>
                <c:pt idx="914">
                  <c:v>8.2650000000000006</c:v>
                </c:pt>
                <c:pt idx="915">
                  <c:v>8.2635000000000005</c:v>
                </c:pt>
                <c:pt idx="916">
                  <c:v>8.2635000000000005</c:v>
                </c:pt>
                <c:pt idx="917">
                  <c:v>8.2650000000000006</c:v>
                </c:pt>
                <c:pt idx="918">
                  <c:v>8.2665000000000006</c:v>
                </c:pt>
                <c:pt idx="919">
                  <c:v>8.2645</c:v>
                </c:pt>
                <c:pt idx="920">
                  <c:v>8.2635000000000005</c:v>
                </c:pt>
                <c:pt idx="921">
                  <c:v>8.2669999999999995</c:v>
                </c:pt>
                <c:pt idx="922">
                  <c:v>8.2695000000000007</c:v>
                </c:pt>
                <c:pt idx="923">
                  <c:v>8.2665000000000006</c:v>
                </c:pt>
                <c:pt idx="924">
                  <c:v>8.2650000000000006</c:v>
                </c:pt>
                <c:pt idx="925">
                  <c:v>8.2680000000000007</c:v>
                </c:pt>
                <c:pt idx="926">
                  <c:v>8.2665000000000006</c:v>
                </c:pt>
                <c:pt idx="927">
                  <c:v>8.2665000000000006</c:v>
                </c:pt>
                <c:pt idx="928">
                  <c:v>8.2629999999999999</c:v>
                </c:pt>
                <c:pt idx="929">
                  <c:v>8.2645</c:v>
                </c:pt>
                <c:pt idx="930">
                  <c:v>8.266</c:v>
                </c:pt>
                <c:pt idx="931">
                  <c:v>8.2669999999999995</c:v>
                </c:pt>
                <c:pt idx="932">
                  <c:v>8.2665000000000006</c:v>
                </c:pt>
                <c:pt idx="933">
                  <c:v>8.27</c:v>
                </c:pt>
                <c:pt idx="934">
                  <c:v>8.2729999999999997</c:v>
                </c:pt>
                <c:pt idx="935">
                  <c:v>8.2680000000000007</c:v>
                </c:pt>
                <c:pt idx="936">
                  <c:v>8.2680000000000007</c:v>
                </c:pt>
                <c:pt idx="937">
                  <c:v>8.2684999999999995</c:v>
                </c:pt>
                <c:pt idx="938">
                  <c:v>8.2669999999999995</c:v>
                </c:pt>
                <c:pt idx="939">
                  <c:v>8.2675000000000001</c:v>
                </c:pt>
                <c:pt idx="940">
                  <c:v>8.2635000000000005</c:v>
                </c:pt>
                <c:pt idx="941">
                  <c:v>8.2669999999999995</c:v>
                </c:pt>
                <c:pt idx="942">
                  <c:v>8.2669999999999995</c:v>
                </c:pt>
                <c:pt idx="943">
                  <c:v>8.2650000000000006</c:v>
                </c:pt>
                <c:pt idx="944">
                  <c:v>8.2654999999999994</c:v>
                </c:pt>
                <c:pt idx="945">
                  <c:v>8.2665000000000006</c:v>
                </c:pt>
                <c:pt idx="946">
                  <c:v>8.2675000000000001</c:v>
                </c:pt>
                <c:pt idx="947">
                  <c:v>8.2635000000000005</c:v>
                </c:pt>
                <c:pt idx="948">
                  <c:v>8.2639999999999993</c:v>
                </c:pt>
                <c:pt idx="949">
                  <c:v>8.2654999999999994</c:v>
                </c:pt>
                <c:pt idx="950">
                  <c:v>8.2654999999999994</c:v>
                </c:pt>
                <c:pt idx="951">
                  <c:v>8.2639999999999993</c:v>
                </c:pt>
                <c:pt idx="952">
                  <c:v>8.2635000000000005</c:v>
                </c:pt>
                <c:pt idx="953">
                  <c:v>8.266</c:v>
                </c:pt>
                <c:pt idx="954">
                  <c:v>8.266</c:v>
                </c:pt>
                <c:pt idx="955">
                  <c:v>8.2650000000000006</c:v>
                </c:pt>
                <c:pt idx="956">
                  <c:v>8.2650000000000006</c:v>
                </c:pt>
                <c:pt idx="957">
                  <c:v>8.2675000000000001</c:v>
                </c:pt>
                <c:pt idx="958">
                  <c:v>8.2714999999999996</c:v>
                </c:pt>
                <c:pt idx="959">
                  <c:v>8.2650000000000006</c:v>
                </c:pt>
                <c:pt idx="960">
                  <c:v>8.2645</c:v>
                </c:pt>
                <c:pt idx="961">
                  <c:v>8.2669999999999995</c:v>
                </c:pt>
                <c:pt idx="962">
                  <c:v>8.2669999999999995</c:v>
                </c:pt>
                <c:pt idx="963">
                  <c:v>8.2629999999999999</c:v>
                </c:pt>
                <c:pt idx="964">
                  <c:v>8.2635000000000005</c:v>
                </c:pt>
                <c:pt idx="965">
                  <c:v>8.2669999999999995</c:v>
                </c:pt>
                <c:pt idx="966">
                  <c:v>8.2669999999999995</c:v>
                </c:pt>
                <c:pt idx="967">
                  <c:v>8.266</c:v>
                </c:pt>
                <c:pt idx="968">
                  <c:v>8.2665000000000006</c:v>
                </c:pt>
                <c:pt idx="969">
                  <c:v>8.2684999999999995</c:v>
                </c:pt>
                <c:pt idx="970">
                  <c:v>8.2665000000000006</c:v>
                </c:pt>
                <c:pt idx="971">
                  <c:v>8.2654999999999994</c:v>
                </c:pt>
                <c:pt idx="972">
                  <c:v>8.2654999999999994</c:v>
                </c:pt>
                <c:pt idx="973">
                  <c:v>8.2680000000000007</c:v>
                </c:pt>
                <c:pt idx="974">
                  <c:v>8.266</c:v>
                </c:pt>
                <c:pt idx="975">
                  <c:v>8.2690000000000001</c:v>
                </c:pt>
                <c:pt idx="976">
                  <c:v>8.2650000000000006</c:v>
                </c:pt>
                <c:pt idx="977">
                  <c:v>8.2705000000000002</c:v>
                </c:pt>
                <c:pt idx="978">
                  <c:v>8.2669999999999995</c:v>
                </c:pt>
                <c:pt idx="979">
                  <c:v>8.266</c:v>
                </c:pt>
                <c:pt idx="980">
                  <c:v>8.2669999999999995</c:v>
                </c:pt>
                <c:pt idx="981">
                  <c:v>8.2690000000000001</c:v>
                </c:pt>
                <c:pt idx="982">
                  <c:v>8.2695000000000007</c:v>
                </c:pt>
                <c:pt idx="983">
                  <c:v>8.2675000000000001</c:v>
                </c:pt>
                <c:pt idx="984">
                  <c:v>8.2675000000000001</c:v>
                </c:pt>
                <c:pt idx="985">
                  <c:v>8.2684999999999995</c:v>
                </c:pt>
                <c:pt idx="986">
                  <c:v>8.2675000000000001</c:v>
                </c:pt>
                <c:pt idx="987">
                  <c:v>8.2654999999999994</c:v>
                </c:pt>
                <c:pt idx="988">
                  <c:v>8.2665000000000006</c:v>
                </c:pt>
                <c:pt idx="989">
                  <c:v>8.2680000000000007</c:v>
                </c:pt>
                <c:pt idx="990">
                  <c:v>8.2665000000000006</c:v>
                </c:pt>
                <c:pt idx="991">
                  <c:v>8.2729999999999997</c:v>
                </c:pt>
                <c:pt idx="992">
                  <c:v>8.2684999999999995</c:v>
                </c:pt>
                <c:pt idx="993">
                  <c:v>8.2695000000000007</c:v>
                </c:pt>
                <c:pt idx="994">
                  <c:v>8.2684999999999995</c:v>
                </c:pt>
                <c:pt idx="995">
                  <c:v>8.2669999999999995</c:v>
                </c:pt>
                <c:pt idx="996">
                  <c:v>8.2690000000000001</c:v>
                </c:pt>
                <c:pt idx="997">
                  <c:v>8.27</c:v>
                </c:pt>
                <c:pt idx="998">
                  <c:v>8.2669999999999995</c:v>
                </c:pt>
                <c:pt idx="999">
                  <c:v>8.266</c:v>
                </c:pt>
                <c:pt idx="1000">
                  <c:v>8.2669999999999995</c:v>
                </c:pt>
                <c:pt idx="1001">
                  <c:v>8.2684999999999995</c:v>
                </c:pt>
                <c:pt idx="1002">
                  <c:v>8.2650000000000006</c:v>
                </c:pt>
                <c:pt idx="1003">
                  <c:v>8.2635000000000005</c:v>
                </c:pt>
                <c:pt idx="1004">
                  <c:v>8.2654999999999994</c:v>
                </c:pt>
                <c:pt idx="1005">
                  <c:v>8.2669999999999995</c:v>
                </c:pt>
                <c:pt idx="1006">
                  <c:v>8.2654999999999994</c:v>
                </c:pt>
                <c:pt idx="1007">
                  <c:v>8.2650000000000006</c:v>
                </c:pt>
                <c:pt idx="1008">
                  <c:v>8.2650000000000006</c:v>
                </c:pt>
                <c:pt idx="1009">
                  <c:v>8.2665000000000006</c:v>
                </c:pt>
                <c:pt idx="1010">
                  <c:v>8.2669999999999995</c:v>
                </c:pt>
                <c:pt idx="1011">
                  <c:v>8.2654999999999994</c:v>
                </c:pt>
                <c:pt idx="1012">
                  <c:v>8.2680000000000007</c:v>
                </c:pt>
                <c:pt idx="1013">
                  <c:v>8.2675000000000001</c:v>
                </c:pt>
                <c:pt idx="1014">
                  <c:v>8.2665000000000006</c:v>
                </c:pt>
                <c:pt idx="1015">
                  <c:v>8.2650000000000006</c:v>
                </c:pt>
                <c:pt idx="1016">
                  <c:v>8.2675000000000001</c:v>
                </c:pt>
                <c:pt idx="1017">
                  <c:v>8.2665000000000006</c:v>
                </c:pt>
                <c:pt idx="1018">
                  <c:v>8.2650000000000006</c:v>
                </c:pt>
                <c:pt idx="1019">
                  <c:v>8.2639999999999993</c:v>
                </c:pt>
                <c:pt idx="1020">
                  <c:v>8.2654999999999994</c:v>
                </c:pt>
                <c:pt idx="1021">
                  <c:v>8.2665000000000006</c:v>
                </c:pt>
                <c:pt idx="1022">
                  <c:v>8.2650000000000006</c:v>
                </c:pt>
                <c:pt idx="1023">
                  <c:v>8.2654999999999994</c:v>
                </c:pt>
                <c:pt idx="1024">
                  <c:v>8.2654999999999994</c:v>
                </c:pt>
                <c:pt idx="1025">
                  <c:v>8.2665000000000006</c:v>
                </c:pt>
                <c:pt idx="1026">
                  <c:v>8.2650000000000006</c:v>
                </c:pt>
                <c:pt idx="1027">
                  <c:v>8.2650000000000006</c:v>
                </c:pt>
                <c:pt idx="1028">
                  <c:v>8.2669999999999995</c:v>
                </c:pt>
                <c:pt idx="1029">
                  <c:v>8.2665000000000006</c:v>
                </c:pt>
                <c:pt idx="1030">
                  <c:v>8.2645</c:v>
                </c:pt>
                <c:pt idx="1031">
                  <c:v>8.2645</c:v>
                </c:pt>
                <c:pt idx="1032">
                  <c:v>8.2645</c:v>
                </c:pt>
                <c:pt idx="1033">
                  <c:v>8.2645</c:v>
                </c:pt>
                <c:pt idx="1034">
                  <c:v>8.2624999999999993</c:v>
                </c:pt>
                <c:pt idx="1035">
                  <c:v>8.2629999999999999</c:v>
                </c:pt>
                <c:pt idx="1036">
                  <c:v>8.266</c:v>
                </c:pt>
                <c:pt idx="1037">
                  <c:v>8.2654999999999994</c:v>
                </c:pt>
                <c:pt idx="1038">
                  <c:v>8.2650000000000006</c:v>
                </c:pt>
                <c:pt idx="1039">
                  <c:v>8.266</c:v>
                </c:pt>
                <c:pt idx="1040">
                  <c:v>8.2684999999999995</c:v>
                </c:pt>
                <c:pt idx="1041">
                  <c:v>8.2675000000000001</c:v>
                </c:pt>
                <c:pt idx="1042">
                  <c:v>8.2645</c:v>
                </c:pt>
                <c:pt idx="1043">
                  <c:v>8.266</c:v>
                </c:pt>
                <c:pt idx="1044">
                  <c:v>8.2675000000000001</c:v>
                </c:pt>
                <c:pt idx="1045">
                  <c:v>8.2665000000000006</c:v>
                </c:pt>
                <c:pt idx="1046">
                  <c:v>8.2665000000000006</c:v>
                </c:pt>
                <c:pt idx="1047">
                  <c:v>8.266</c:v>
                </c:pt>
                <c:pt idx="1048">
                  <c:v>8.2675000000000001</c:v>
                </c:pt>
                <c:pt idx="1049">
                  <c:v>8.2665000000000006</c:v>
                </c:pt>
                <c:pt idx="1050">
                  <c:v>8.2654999999999994</c:v>
                </c:pt>
                <c:pt idx="1051">
                  <c:v>8.2665000000000006</c:v>
                </c:pt>
                <c:pt idx="1052">
                  <c:v>8.2680000000000007</c:v>
                </c:pt>
                <c:pt idx="1053">
                  <c:v>8.266</c:v>
                </c:pt>
                <c:pt idx="1054">
                  <c:v>8.2639999999999993</c:v>
                </c:pt>
                <c:pt idx="1055">
                  <c:v>8.2645</c:v>
                </c:pt>
                <c:pt idx="1056">
                  <c:v>8.2669999999999995</c:v>
                </c:pt>
                <c:pt idx="1057">
                  <c:v>8.2665000000000006</c:v>
                </c:pt>
                <c:pt idx="1058">
                  <c:v>8.2645</c:v>
                </c:pt>
                <c:pt idx="1059">
                  <c:v>8.266</c:v>
                </c:pt>
                <c:pt idx="1060">
                  <c:v>8.2680000000000007</c:v>
                </c:pt>
                <c:pt idx="1061">
                  <c:v>8.2665000000000006</c:v>
                </c:pt>
                <c:pt idx="1062">
                  <c:v>8.2645</c:v>
                </c:pt>
                <c:pt idx="1063">
                  <c:v>8.2654999999999994</c:v>
                </c:pt>
                <c:pt idx="1064">
                  <c:v>8.2680000000000007</c:v>
                </c:pt>
                <c:pt idx="1065">
                  <c:v>8.266</c:v>
                </c:pt>
                <c:pt idx="1066">
                  <c:v>8.2654999999999994</c:v>
                </c:pt>
                <c:pt idx="1067">
                  <c:v>8.2654999999999994</c:v>
                </c:pt>
                <c:pt idx="1068">
                  <c:v>8.2680000000000007</c:v>
                </c:pt>
                <c:pt idx="1069">
                  <c:v>8.2669999999999995</c:v>
                </c:pt>
                <c:pt idx="1070">
                  <c:v>8.2654999999999994</c:v>
                </c:pt>
                <c:pt idx="1071">
                  <c:v>8.2669999999999995</c:v>
                </c:pt>
                <c:pt idx="1072">
                  <c:v>8.2675000000000001</c:v>
                </c:pt>
                <c:pt idx="1073">
                  <c:v>8.2690000000000001</c:v>
                </c:pt>
                <c:pt idx="1074">
                  <c:v>8.2639999999999993</c:v>
                </c:pt>
                <c:pt idx="1075">
                  <c:v>8.266</c:v>
                </c:pt>
                <c:pt idx="1076">
                  <c:v>8.2680000000000007</c:v>
                </c:pt>
                <c:pt idx="1077">
                  <c:v>8.2665000000000006</c:v>
                </c:pt>
                <c:pt idx="1078">
                  <c:v>8.2650000000000006</c:v>
                </c:pt>
                <c:pt idx="1079">
                  <c:v>8.2665000000000006</c:v>
                </c:pt>
                <c:pt idx="1080">
                  <c:v>8.2680000000000007</c:v>
                </c:pt>
                <c:pt idx="1081">
                  <c:v>8.2665000000000006</c:v>
                </c:pt>
                <c:pt idx="1082">
                  <c:v>8.2650000000000006</c:v>
                </c:pt>
                <c:pt idx="1083">
                  <c:v>8.2665000000000006</c:v>
                </c:pt>
                <c:pt idx="1084">
                  <c:v>8.2669999999999995</c:v>
                </c:pt>
                <c:pt idx="1085">
                  <c:v>8.2654999999999994</c:v>
                </c:pt>
                <c:pt idx="1086">
                  <c:v>8.2650000000000006</c:v>
                </c:pt>
                <c:pt idx="1087">
                  <c:v>8.266</c:v>
                </c:pt>
                <c:pt idx="1088">
                  <c:v>8.2680000000000007</c:v>
                </c:pt>
                <c:pt idx="1089">
                  <c:v>8.2650000000000006</c:v>
                </c:pt>
                <c:pt idx="1090">
                  <c:v>8.2654999999999994</c:v>
                </c:pt>
                <c:pt idx="1091">
                  <c:v>8.2669999999999995</c:v>
                </c:pt>
                <c:pt idx="1092">
                  <c:v>8.2684999999999995</c:v>
                </c:pt>
                <c:pt idx="1093">
                  <c:v>8.2669999999999995</c:v>
                </c:pt>
                <c:pt idx="1094">
                  <c:v>8.2665000000000006</c:v>
                </c:pt>
                <c:pt idx="1095">
                  <c:v>8.2669999999999995</c:v>
                </c:pt>
                <c:pt idx="1096">
                  <c:v>8.2680000000000007</c:v>
                </c:pt>
                <c:pt idx="1097">
                  <c:v>8.2665000000000006</c:v>
                </c:pt>
                <c:pt idx="1098">
                  <c:v>8.2675000000000001</c:v>
                </c:pt>
                <c:pt idx="1099">
                  <c:v>8.2710000000000008</c:v>
                </c:pt>
                <c:pt idx="1100">
                  <c:v>8.2690000000000001</c:v>
                </c:pt>
                <c:pt idx="1101">
                  <c:v>8.2665000000000006</c:v>
                </c:pt>
                <c:pt idx="1102">
                  <c:v>8.2665000000000006</c:v>
                </c:pt>
                <c:pt idx="1103">
                  <c:v>8.2680000000000007</c:v>
                </c:pt>
                <c:pt idx="1104">
                  <c:v>8.2695000000000007</c:v>
                </c:pt>
                <c:pt idx="1105">
                  <c:v>8.2675000000000001</c:v>
                </c:pt>
                <c:pt idx="1106">
                  <c:v>8.2669999999999995</c:v>
                </c:pt>
                <c:pt idx="1107">
                  <c:v>8.27</c:v>
                </c:pt>
                <c:pt idx="1108">
                  <c:v>8.2690000000000001</c:v>
                </c:pt>
                <c:pt idx="1109">
                  <c:v>8.2684999999999995</c:v>
                </c:pt>
                <c:pt idx="1110">
                  <c:v>8.2669999999999995</c:v>
                </c:pt>
                <c:pt idx="1111">
                  <c:v>8.2669999999999995</c:v>
                </c:pt>
                <c:pt idx="1112">
                  <c:v>8.2675000000000001</c:v>
                </c:pt>
                <c:pt idx="1113">
                  <c:v>8.2665000000000006</c:v>
                </c:pt>
                <c:pt idx="1114">
                  <c:v>8.2650000000000006</c:v>
                </c:pt>
                <c:pt idx="1115">
                  <c:v>8.2654999999999994</c:v>
                </c:pt>
                <c:pt idx="1116">
                  <c:v>8.2675000000000001</c:v>
                </c:pt>
                <c:pt idx="1117">
                  <c:v>8.2650000000000006</c:v>
                </c:pt>
                <c:pt idx="1118">
                  <c:v>8.2650000000000006</c:v>
                </c:pt>
                <c:pt idx="1119">
                  <c:v>8.2669999999999995</c:v>
                </c:pt>
                <c:pt idx="1120">
                  <c:v>8.2669999999999995</c:v>
                </c:pt>
                <c:pt idx="1121">
                  <c:v>8.266</c:v>
                </c:pt>
                <c:pt idx="1122">
                  <c:v>8.2654999999999994</c:v>
                </c:pt>
                <c:pt idx="1123">
                  <c:v>8.2669999999999995</c:v>
                </c:pt>
                <c:pt idx="1124">
                  <c:v>8.2680000000000007</c:v>
                </c:pt>
                <c:pt idx="1125">
                  <c:v>8.2645</c:v>
                </c:pt>
                <c:pt idx="1126">
                  <c:v>8.2645</c:v>
                </c:pt>
                <c:pt idx="1127">
                  <c:v>8.2650000000000006</c:v>
                </c:pt>
                <c:pt idx="1128">
                  <c:v>8.2654999999999994</c:v>
                </c:pt>
                <c:pt idx="1129">
                  <c:v>8.2639999999999993</c:v>
                </c:pt>
                <c:pt idx="1130">
                  <c:v>8.2654999999999994</c:v>
                </c:pt>
                <c:pt idx="1131">
                  <c:v>8.2690000000000001</c:v>
                </c:pt>
                <c:pt idx="1132">
                  <c:v>8.2690000000000001</c:v>
                </c:pt>
                <c:pt idx="1133">
                  <c:v>8.2665000000000006</c:v>
                </c:pt>
                <c:pt idx="1134">
                  <c:v>8.2669999999999995</c:v>
                </c:pt>
                <c:pt idx="1135">
                  <c:v>8.2680000000000007</c:v>
                </c:pt>
                <c:pt idx="1136">
                  <c:v>8.2680000000000007</c:v>
                </c:pt>
                <c:pt idx="1137">
                  <c:v>8.2669999999999995</c:v>
                </c:pt>
                <c:pt idx="1138">
                  <c:v>8.2695000000000007</c:v>
                </c:pt>
                <c:pt idx="1139">
                  <c:v>8.2680000000000007</c:v>
                </c:pt>
                <c:pt idx="1140">
                  <c:v>8.2675000000000001</c:v>
                </c:pt>
                <c:pt idx="1141">
                  <c:v>8.266</c:v>
                </c:pt>
                <c:pt idx="1142">
                  <c:v>8.2669999999999995</c:v>
                </c:pt>
                <c:pt idx="1143">
                  <c:v>8.2684999999999995</c:v>
                </c:pt>
                <c:pt idx="1144">
                  <c:v>8.2684999999999995</c:v>
                </c:pt>
                <c:pt idx="1145">
                  <c:v>8.2684999999999995</c:v>
                </c:pt>
                <c:pt idx="1146">
                  <c:v>8.2684999999999995</c:v>
                </c:pt>
                <c:pt idx="1147">
                  <c:v>8.2695000000000007</c:v>
                </c:pt>
                <c:pt idx="1148">
                  <c:v>8.2675000000000001</c:v>
                </c:pt>
                <c:pt idx="1149">
                  <c:v>8.2675000000000001</c:v>
                </c:pt>
                <c:pt idx="1150">
                  <c:v>8.2669999999999995</c:v>
                </c:pt>
                <c:pt idx="1151">
                  <c:v>8.2684999999999995</c:v>
                </c:pt>
                <c:pt idx="1152">
                  <c:v>8.2684999999999995</c:v>
                </c:pt>
                <c:pt idx="1153">
                  <c:v>8.2669999999999995</c:v>
                </c:pt>
                <c:pt idx="1154">
                  <c:v>8.27</c:v>
                </c:pt>
                <c:pt idx="1155">
                  <c:v>8.2720000000000002</c:v>
                </c:pt>
                <c:pt idx="1156">
                  <c:v>8.2695000000000007</c:v>
                </c:pt>
                <c:pt idx="1157">
                  <c:v>8.2684999999999995</c:v>
                </c:pt>
                <c:pt idx="1158">
                  <c:v>8.2690000000000001</c:v>
                </c:pt>
                <c:pt idx="1159">
                  <c:v>8.2714999999999996</c:v>
                </c:pt>
                <c:pt idx="1160">
                  <c:v>8.27</c:v>
                </c:pt>
                <c:pt idx="1161">
                  <c:v>8.2675000000000001</c:v>
                </c:pt>
                <c:pt idx="1162">
                  <c:v>8.2690000000000001</c:v>
                </c:pt>
                <c:pt idx="1163">
                  <c:v>8.2695000000000007</c:v>
                </c:pt>
                <c:pt idx="1164">
                  <c:v>8.2680000000000007</c:v>
                </c:pt>
                <c:pt idx="1165">
                  <c:v>8.2654999999999994</c:v>
                </c:pt>
                <c:pt idx="1166">
                  <c:v>8.2675000000000001</c:v>
                </c:pt>
                <c:pt idx="1167">
                  <c:v>8.2710000000000008</c:v>
                </c:pt>
                <c:pt idx="1168">
                  <c:v>8.2665000000000006</c:v>
                </c:pt>
                <c:pt idx="1169">
                  <c:v>8.2654999999999994</c:v>
                </c:pt>
                <c:pt idx="1170">
                  <c:v>8.2669999999999995</c:v>
                </c:pt>
                <c:pt idx="1171">
                  <c:v>8.2680000000000007</c:v>
                </c:pt>
                <c:pt idx="1172">
                  <c:v>8.266</c:v>
                </c:pt>
                <c:pt idx="1173">
                  <c:v>8.266</c:v>
                </c:pt>
                <c:pt idx="1174">
                  <c:v>8.2669999999999995</c:v>
                </c:pt>
                <c:pt idx="1175">
                  <c:v>8.2680000000000007</c:v>
                </c:pt>
                <c:pt idx="1176">
                  <c:v>8.2665000000000006</c:v>
                </c:pt>
                <c:pt idx="1177">
                  <c:v>8.2650000000000006</c:v>
                </c:pt>
                <c:pt idx="1178">
                  <c:v>8.2669999999999995</c:v>
                </c:pt>
                <c:pt idx="1179">
                  <c:v>8.2665000000000006</c:v>
                </c:pt>
                <c:pt idx="1180">
                  <c:v>8.2639999999999993</c:v>
                </c:pt>
                <c:pt idx="1181">
                  <c:v>8.2645</c:v>
                </c:pt>
                <c:pt idx="1182">
                  <c:v>8.2665000000000006</c:v>
                </c:pt>
                <c:pt idx="1183">
                  <c:v>8.2669999999999995</c:v>
                </c:pt>
                <c:pt idx="1184">
                  <c:v>8.2650000000000006</c:v>
                </c:pt>
                <c:pt idx="1185">
                  <c:v>8.2645</c:v>
                </c:pt>
                <c:pt idx="1186">
                  <c:v>8.2669999999999995</c:v>
                </c:pt>
                <c:pt idx="1187">
                  <c:v>8.2680000000000007</c:v>
                </c:pt>
                <c:pt idx="1188">
                  <c:v>8.2654999999999994</c:v>
                </c:pt>
                <c:pt idx="1189">
                  <c:v>8.2650000000000006</c:v>
                </c:pt>
                <c:pt idx="1190">
                  <c:v>8.2665000000000006</c:v>
                </c:pt>
                <c:pt idx="1191">
                  <c:v>8.2669999999999995</c:v>
                </c:pt>
                <c:pt idx="1192">
                  <c:v>8.266</c:v>
                </c:pt>
                <c:pt idx="1193">
                  <c:v>8.2654999999999994</c:v>
                </c:pt>
                <c:pt idx="1194">
                  <c:v>8.2684999999999995</c:v>
                </c:pt>
                <c:pt idx="1195">
                  <c:v>8.2695000000000007</c:v>
                </c:pt>
                <c:pt idx="1196">
                  <c:v>8.266</c:v>
                </c:pt>
                <c:pt idx="1197">
                  <c:v>8.266</c:v>
                </c:pt>
                <c:pt idx="1198">
                  <c:v>8.2684999999999995</c:v>
                </c:pt>
                <c:pt idx="1199">
                  <c:v>8.2669999999999995</c:v>
                </c:pt>
                <c:pt idx="1200">
                  <c:v>8.266</c:v>
                </c:pt>
                <c:pt idx="1201">
                  <c:v>8.2654999999999994</c:v>
                </c:pt>
                <c:pt idx="1202">
                  <c:v>8.2684999999999995</c:v>
                </c:pt>
                <c:pt idx="1203">
                  <c:v>8.2684999999999995</c:v>
                </c:pt>
                <c:pt idx="1204">
                  <c:v>8.2669999999999995</c:v>
                </c:pt>
                <c:pt idx="1205">
                  <c:v>8.2675000000000001</c:v>
                </c:pt>
                <c:pt idx="1206">
                  <c:v>8.2705000000000002</c:v>
                </c:pt>
                <c:pt idx="1207">
                  <c:v>8.2695000000000007</c:v>
                </c:pt>
                <c:pt idx="1208">
                  <c:v>8.2695000000000007</c:v>
                </c:pt>
                <c:pt idx="1209">
                  <c:v>8.2690000000000001</c:v>
                </c:pt>
                <c:pt idx="1210">
                  <c:v>8.2695000000000007</c:v>
                </c:pt>
                <c:pt idx="1211">
                  <c:v>8.2684999999999995</c:v>
                </c:pt>
                <c:pt idx="1212">
                  <c:v>8.2669999999999995</c:v>
                </c:pt>
                <c:pt idx="1213">
                  <c:v>8.2665000000000006</c:v>
                </c:pt>
                <c:pt idx="1214">
                  <c:v>8.2680000000000007</c:v>
                </c:pt>
                <c:pt idx="1215">
                  <c:v>8.2675000000000001</c:v>
                </c:pt>
                <c:pt idx="1216">
                  <c:v>8.2680000000000007</c:v>
                </c:pt>
                <c:pt idx="1217">
                  <c:v>8.2680000000000007</c:v>
                </c:pt>
                <c:pt idx="1218">
                  <c:v>8.27</c:v>
                </c:pt>
                <c:pt idx="1219">
                  <c:v>8.27</c:v>
                </c:pt>
                <c:pt idx="1220">
                  <c:v>8.2684999999999995</c:v>
                </c:pt>
                <c:pt idx="1221">
                  <c:v>8.2669999999999995</c:v>
                </c:pt>
                <c:pt idx="1222">
                  <c:v>8.2684999999999995</c:v>
                </c:pt>
                <c:pt idx="1223">
                  <c:v>8.2665000000000006</c:v>
                </c:pt>
                <c:pt idx="1224">
                  <c:v>8.2654999999999994</c:v>
                </c:pt>
                <c:pt idx="1225">
                  <c:v>8.266</c:v>
                </c:pt>
                <c:pt idx="1226">
                  <c:v>8.2675000000000001</c:v>
                </c:pt>
                <c:pt idx="1227">
                  <c:v>8.2665000000000006</c:v>
                </c:pt>
                <c:pt idx="1228">
                  <c:v>8.2645</c:v>
                </c:pt>
                <c:pt idx="1229">
                  <c:v>8.266</c:v>
                </c:pt>
                <c:pt idx="1230">
                  <c:v>8.2675000000000001</c:v>
                </c:pt>
                <c:pt idx="1231">
                  <c:v>8.2665000000000006</c:v>
                </c:pt>
                <c:pt idx="1232">
                  <c:v>8.2650000000000006</c:v>
                </c:pt>
                <c:pt idx="1233">
                  <c:v>8.266</c:v>
                </c:pt>
                <c:pt idx="1234">
                  <c:v>8.2675000000000001</c:v>
                </c:pt>
                <c:pt idx="1235">
                  <c:v>8.2675000000000001</c:v>
                </c:pt>
                <c:pt idx="1236">
                  <c:v>8.2665000000000006</c:v>
                </c:pt>
                <c:pt idx="1237">
                  <c:v>8.2669999999999995</c:v>
                </c:pt>
                <c:pt idx="1238">
                  <c:v>8.2690000000000001</c:v>
                </c:pt>
                <c:pt idx="1239">
                  <c:v>8.2669999999999995</c:v>
                </c:pt>
                <c:pt idx="1240">
                  <c:v>8.266</c:v>
                </c:pt>
                <c:pt idx="1241">
                  <c:v>8.2669999999999995</c:v>
                </c:pt>
                <c:pt idx="1242">
                  <c:v>8.2695000000000007</c:v>
                </c:pt>
                <c:pt idx="1243">
                  <c:v>8.2665000000000006</c:v>
                </c:pt>
                <c:pt idx="1244">
                  <c:v>8.2654999999999994</c:v>
                </c:pt>
                <c:pt idx="1245">
                  <c:v>8.2665000000000006</c:v>
                </c:pt>
                <c:pt idx="1246">
                  <c:v>8.2675000000000001</c:v>
                </c:pt>
                <c:pt idx="1247">
                  <c:v>8.266</c:v>
                </c:pt>
                <c:pt idx="1248">
                  <c:v>8.2654999999999994</c:v>
                </c:pt>
                <c:pt idx="1249">
                  <c:v>8.2675000000000001</c:v>
                </c:pt>
                <c:pt idx="1250">
                  <c:v>8.2684999999999995</c:v>
                </c:pt>
                <c:pt idx="1251">
                  <c:v>8.2654999999999994</c:v>
                </c:pt>
                <c:pt idx="1252">
                  <c:v>8.2645</c:v>
                </c:pt>
                <c:pt idx="1253">
                  <c:v>8.2654999999999994</c:v>
                </c:pt>
                <c:pt idx="1254">
                  <c:v>8.2654999999999994</c:v>
                </c:pt>
                <c:pt idx="1255">
                  <c:v>8.2635000000000005</c:v>
                </c:pt>
                <c:pt idx="1256">
                  <c:v>8.2639999999999993</c:v>
                </c:pt>
                <c:pt idx="1257">
                  <c:v>8.2669999999999995</c:v>
                </c:pt>
                <c:pt idx="1258">
                  <c:v>8.2680000000000007</c:v>
                </c:pt>
                <c:pt idx="1259">
                  <c:v>8.266</c:v>
                </c:pt>
                <c:pt idx="1260">
                  <c:v>8.2665000000000006</c:v>
                </c:pt>
                <c:pt idx="1261">
                  <c:v>8.2680000000000007</c:v>
                </c:pt>
                <c:pt idx="1262">
                  <c:v>8.2669999999999995</c:v>
                </c:pt>
                <c:pt idx="1263">
                  <c:v>8.2654999999999994</c:v>
                </c:pt>
                <c:pt idx="1264">
                  <c:v>8.2645</c:v>
                </c:pt>
                <c:pt idx="1265">
                  <c:v>8.2665000000000006</c:v>
                </c:pt>
                <c:pt idx="1266">
                  <c:v>8.2669999999999995</c:v>
                </c:pt>
                <c:pt idx="1267">
                  <c:v>8.2650000000000006</c:v>
                </c:pt>
                <c:pt idx="1268">
                  <c:v>8.2645</c:v>
                </c:pt>
                <c:pt idx="1269">
                  <c:v>8.266</c:v>
                </c:pt>
                <c:pt idx="1270">
                  <c:v>8.2669999999999995</c:v>
                </c:pt>
                <c:pt idx="1271">
                  <c:v>8.2645</c:v>
                </c:pt>
                <c:pt idx="1272">
                  <c:v>8.2645</c:v>
                </c:pt>
                <c:pt idx="1273">
                  <c:v>8.2650000000000006</c:v>
                </c:pt>
                <c:pt idx="1274">
                  <c:v>8.2639999999999993</c:v>
                </c:pt>
                <c:pt idx="1275">
                  <c:v>8.2624999999999993</c:v>
                </c:pt>
                <c:pt idx="1276">
                  <c:v>8.2624999999999993</c:v>
                </c:pt>
                <c:pt idx="1277">
                  <c:v>8.2639999999999993</c:v>
                </c:pt>
                <c:pt idx="1278">
                  <c:v>8.2650000000000006</c:v>
                </c:pt>
                <c:pt idx="1279">
                  <c:v>8.2629999999999999</c:v>
                </c:pt>
                <c:pt idx="1280">
                  <c:v>8.2620000000000005</c:v>
                </c:pt>
                <c:pt idx="1281">
                  <c:v>8.2645</c:v>
                </c:pt>
                <c:pt idx="1282">
                  <c:v>8.2665000000000006</c:v>
                </c:pt>
                <c:pt idx="1283">
                  <c:v>8.2645</c:v>
                </c:pt>
                <c:pt idx="1284">
                  <c:v>8.2639999999999993</c:v>
                </c:pt>
                <c:pt idx="1285">
                  <c:v>8.2645</c:v>
                </c:pt>
                <c:pt idx="1286">
                  <c:v>8.2639999999999993</c:v>
                </c:pt>
                <c:pt idx="1287">
                  <c:v>8.2624999999999993</c:v>
                </c:pt>
                <c:pt idx="1288">
                  <c:v>8.2624999999999993</c:v>
                </c:pt>
                <c:pt idx="1289">
                  <c:v>8.266</c:v>
                </c:pt>
                <c:pt idx="1290">
                  <c:v>8.2650000000000006</c:v>
                </c:pt>
                <c:pt idx="1291">
                  <c:v>8.2624999999999993</c:v>
                </c:pt>
                <c:pt idx="1292">
                  <c:v>8.2624999999999993</c:v>
                </c:pt>
                <c:pt idx="1293">
                  <c:v>8.2645</c:v>
                </c:pt>
                <c:pt idx="1294">
                  <c:v>8.2639999999999993</c:v>
                </c:pt>
                <c:pt idx="1295">
                  <c:v>8.2629999999999999</c:v>
                </c:pt>
                <c:pt idx="1296">
                  <c:v>8.2639999999999993</c:v>
                </c:pt>
                <c:pt idx="1297">
                  <c:v>8.2669999999999995</c:v>
                </c:pt>
                <c:pt idx="1298">
                  <c:v>8.266</c:v>
                </c:pt>
                <c:pt idx="1299">
                  <c:v>8.2639999999999993</c:v>
                </c:pt>
                <c:pt idx="1300">
                  <c:v>8.2645</c:v>
                </c:pt>
                <c:pt idx="1301">
                  <c:v>8.2654999999999994</c:v>
                </c:pt>
                <c:pt idx="1302">
                  <c:v>8.2635000000000005</c:v>
                </c:pt>
                <c:pt idx="1303">
                  <c:v>8.2620000000000005</c:v>
                </c:pt>
                <c:pt idx="1304">
                  <c:v>8.2639999999999993</c:v>
                </c:pt>
                <c:pt idx="1305">
                  <c:v>8.2650000000000006</c:v>
                </c:pt>
                <c:pt idx="1306">
                  <c:v>8.2645</c:v>
                </c:pt>
                <c:pt idx="1307">
                  <c:v>8.2645</c:v>
                </c:pt>
                <c:pt idx="1308">
                  <c:v>8.2665000000000006</c:v>
                </c:pt>
                <c:pt idx="1309">
                  <c:v>8.2690000000000001</c:v>
                </c:pt>
                <c:pt idx="1310">
                  <c:v>8.2675000000000001</c:v>
                </c:pt>
                <c:pt idx="1311">
                  <c:v>8.266</c:v>
                </c:pt>
                <c:pt idx="1312">
                  <c:v>8.266</c:v>
                </c:pt>
                <c:pt idx="1313">
                  <c:v>8.2665000000000006</c:v>
                </c:pt>
                <c:pt idx="1314">
                  <c:v>8.2635000000000005</c:v>
                </c:pt>
                <c:pt idx="1315">
                  <c:v>8.2624999999999993</c:v>
                </c:pt>
                <c:pt idx="1316">
                  <c:v>8.2635000000000005</c:v>
                </c:pt>
                <c:pt idx="1317">
                  <c:v>8.2665000000000006</c:v>
                </c:pt>
                <c:pt idx="1318">
                  <c:v>8.2669999999999995</c:v>
                </c:pt>
                <c:pt idx="1319">
                  <c:v>8.2669999999999995</c:v>
                </c:pt>
                <c:pt idx="1320">
                  <c:v>8.2695000000000007</c:v>
                </c:pt>
                <c:pt idx="1321">
                  <c:v>8.2705000000000002</c:v>
                </c:pt>
                <c:pt idx="1322">
                  <c:v>8.2680000000000007</c:v>
                </c:pt>
                <c:pt idx="1323">
                  <c:v>8.2665000000000006</c:v>
                </c:pt>
                <c:pt idx="1324">
                  <c:v>8.2665000000000006</c:v>
                </c:pt>
                <c:pt idx="1325">
                  <c:v>8.2665000000000006</c:v>
                </c:pt>
                <c:pt idx="1326">
                  <c:v>8.2645</c:v>
                </c:pt>
                <c:pt idx="1327">
                  <c:v>8.2629999999999999</c:v>
                </c:pt>
                <c:pt idx="1328">
                  <c:v>8.2650000000000006</c:v>
                </c:pt>
                <c:pt idx="1329">
                  <c:v>8.2675000000000001</c:v>
                </c:pt>
                <c:pt idx="1330">
                  <c:v>8.266</c:v>
                </c:pt>
                <c:pt idx="1331">
                  <c:v>8.2650000000000006</c:v>
                </c:pt>
                <c:pt idx="1332">
                  <c:v>8.266</c:v>
                </c:pt>
                <c:pt idx="1333">
                  <c:v>8.2675000000000001</c:v>
                </c:pt>
                <c:pt idx="1334">
                  <c:v>8.2669999999999995</c:v>
                </c:pt>
                <c:pt idx="1335">
                  <c:v>8.2654999999999994</c:v>
                </c:pt>
                <c:pt idx="1336">
                  <c:v>8.2669999999999995</c:v>
                </c:pt>
                <c:pt idx="1337">
                  <c:v>8.2675000000000001</c:v>
                </c:pt>
                <c:pt idx="1338">
                  <c:v>8.2654999999999994</c:v>
                </c:pt>
                <c:pt idx="1339">
                  <c:v>8.2645</c:v>
                </c:pt>
                <c:pt idx="1340">
                  <c:v>8.2650000000000006</c:v>
                </c:pt>
                <c:pt idx="1341">
                  <c:v>8.2665000000000006</c:v>
                </c:pt>
                <c:pt idx="1342">
                  <c:v>8.2654999999999994</c:v>
                </c:pt>
                <c:pt idx="1343">
                  <c:v>8.2690000000000001</c:v>
                </c:pt>
                <c:pt idx="1344">
                  <c:v>8.2680000000000007</c:v>
                </c:pt>
                <c:pt idx="1345">
                  <c:v>8.2690000000000001</c:v>
                </c:pt>
                <c:pt idx="1346">
                  <c:v>8.2675000000000001</c:v>
                </c:pt>
                <c:pt idx="1347">
                  <c:v>8.266</c:v>
                </c:pt>
                <c:pt idx="1348">
                  <c:v>8.2680000000000007</c:v>
                </c:pt>
                <c:pt idx="1349">
                  <c:v>8.2684999999999995</c:v>
                </c:pt>
                <c:pt idx="1350">
                  <c:v>8.2650000000000006</c:v>
                </c:pt>
                <c:pt idx="1351">
                  <c:v>8.2654999999999994</c:v>
                </c:pt>
                <c:pt idx="1352">
                  <c:v>8.2665000000000006</c:v>
                </c:pt>
                <c:pt idx="1353">
                  <c:v>8.2684999999999995</c:v>
                </c:pt>
                <c:pt idx="1354">
                  <c:v>8.2654999999999994</c:v>
                </c:pt>
                <c:pt idx="1355">
                  <c:v>8.2654999999999994</c:v>
                </c:pt>
                <c:pt idx="1356">
                  <c:v>8.2675000000000001</c:v>
                </c:pt>
                <c:pt idx="1357">
                  <c:v>8.2684999999999995</c:v>
                </c:pt>
                <c:pt idx="1358">
                  <c:v>8.2669999999999995</c:v>
                </c:pt>
                <c:pt idx="1359">
                  <c:v>8.2675000000000001</c:v>
                </c:pt>
                <c:pt idx="1360">
                  <c:v>8.2684999999999995</c:v>
                </c:pt>
                <c:pt idx="1361">
                  <c:v>8.2690000000000001</c:v>
                </c:pt>
                <c:pt idx="1362">
                  <c:v>8.2669999999999995</c:v>
                </c:pt>
                <c:pt idx="1363">
                  <c:v>8.2669999999999995</c:v>
                </c:pt>
                <c:pt idx="1364">
                  <c:v>8.2690000000000001</c:v>
                </c:pt>
                <c:pt idx="1365">
                  <c:v>8.2684999999999995</c:v>
                </c:pt>
                <c:pt idx="1366">
                  <c:v>8.2669999999999995</c:v>
                </c:pt>
                <c:pt idx="1367">
                  <c:v>8.2680000000000007</c:v>
                </c:pt>
                <c:pt idx="1368">
                  <c:v>8.2705000000000002</c:v>
                </c:pt>
                <c:pt idx="1369">
                  <c:v>8.2705000000000002</c:v>
                </c:pt>
                <c:pt idx="1370">
                  <c:v>8.2684999999999995</c:v>
                </c:pt>
                <c:pt idx="1371">
                  <c:v>8.2680000000000007</c:v>
                </c:pt>
                <c:pt idx="1372">
                  <c:v>8.27</c:v>
                </c:pt>
                <c:pt idx="1373">
                  <c:v>8.2690000000000001</c:v>
                </c:pt>
                <c:pt idx="1374">
                  <c:v>8.2669999999999995</c:v>
                </c:pt>
                <c:pt idx="1375">
                  <c:v>8.2680000000000007</c:v>
                </c:pt>
                <c:pt idx="1376">
                  <c:v>8.2695000000000007</c:v>
                </c:pt>
                <c:pt idx="1377">
                  <c:v>8.2705000000000002</c:v>
                </c:pt>
                <c:pt idx="1378">
                  <c:v>8.2680000000000007</c:v>
                </c:pt>
                <c:pt idx="1379">
                  <c:v>8.2684999999999995</c:v>
                </c:pt>
                <c:pt idx="1380">
                  <c:v>8.27</c:v>
                </c:pt>
                <c:pt idx="1381">
                  <c:v>8.2684999999999995</c:v>
                </c:pt>
                <c:pt idx="1382">
                  <c:v>8.2665000000000006</c:v>
                </c:pt>
                <c:pt idx="1383">
                  <c:v>8.2675000000000001</c:v>
                </c:pt>
                <c:pt idx="1384">
                  <c:v>8.2690000000000001</c:v>
                </c:pt>
                <c:pt idx="1385">
                  <c:v>8.2669999999999995</c:v>
                </c:pt>
                <c:pt idx="1386">
                  <c:v>8.2650000000000006</c:v>
                </c:pt>
                <c:pt idx="1387">
                  <c:v>8.266</c:v>
                </c:pt>
                <c:pt idx="1388">
                  <c:v>8.2684999999999995</c:v>
                </c:pt>
                <c:pt idx="1389">
                  <c:v>8.2680000000000007</c:v>
                </c:pt>
                <c:pt idx="1390">
                  <c:v>8.2669999999999995</c:v>
                </c:pt>
                <c:pt idx="1391">
                  <c:v>8.2675000000000001</c:v>
                </c:pt>
                <c:pt idx="1392">
                  <c:v>8.2684999999999995</c:v>
                </c:pt>
                <c:pt idx="1393">
                  <c:v>8.2669999999999995</c:v>
                </c:pt>
                <c:pt idx="1394">
                  <c:v>8.266</c:v>
                </c:pt>
                <c:pt idx="1395">
                  <c:v>8.2669999999999995</c:v>
                </c:pt>
                <c:pt idx="1396">
                  <c:v>8.2690000000000001</c:v>
                </c:pt>
                <c:pt idx="1397">
                  <c:v>8.2680000000000007</c:v>
                </c:pt>
                <c:pt idx="1398">
                  <c:v>8.2680000000000007</c:v>
                </c:pt>
                <c:pt idx="1399">
                  <c:v>8.2690000000000001</c:v>
                </c:pt>
                <c:pt idx="1400">
                  <c:v>8.2695000000000007</c:v>
                </c:pt>
                <c:pt idx="1401">
                  <c:v>8.2680000000000007</c:v>
                </c:pt>
                <c:pt idx="1402">
                  <c:v>8.2665000000000006</c:v>
                </c:pt>
                <c:pt idx="1403">
                  <c:v>8.2665000000000006</c:v>
                </c:pt>
                <c:pt idx="1404">
                  <c:v>8.2675000000000001</c:v>
                </c:pt>
                <c:pt idx="1405">
                  <c:v>8.2665000000000006</c:v>
                </c:pt>
                <c:pt idx="1406">
                  <c:v>8.266</c:v>
                </c:pt>
                <c:pt idx="1407">
                  <c:v>8.2669999999999995</c:v>
                </c:pt>
                <c:pt idx="1408">
                  <c:v>8.2680000000000007</c:v>
                </c:pt>
                <c:pt idx="1409">
                  <c:v>8.2675000000000001</c:v>
                </c:pt>
                <c:pt idx="1410">
                  <c:v>8.2665000000000006</c:v>
                </c:pt>
                <c:pt idx="1411">
                  <c:v>8.2675000000000001</c:v>
                </c:pt>
                <c:pt idx="1412">
                  <c:v>8.2684999999999995</c:v>
                </c:pt>
                <c:pt idx="1413">
                  <c:v>8.2675000000000001</c:v>
                </c:pt>
                <c:pt idx="1414">
                  <c:v>8.2675000000000001</c:v>
                </c:pt>
                <c:pt idx="1415">
                  <c:v>8.2684999999999995</c:v>
                </c:pt>
                <c:pt idx="1416">
                  <c:v>8.2684999999999995</c:v>
                </c:pt>
                <c:pt idx="1417">
                  <c:v>8.266</c:v>
                </c:pt>
                <c:pt idx="1418">
                  <c:v>8.2665000000000006</c:v>
                </c:pt>
                <c:pt idx="1419">
                  <c:v>8.2665000000000006</c:v>
                </c:pt>
                <c:pt idx="1420">
                  <c:v>8.2684999999999995</c:v>
                </c:pt>
                <c:pt idx="1421">
                  <c:v>8.2650000000000006</c:v>
                </c:pt>
                <c:pt idx="1422">
                  <c:v>8.266</c:v>
                </c:pt>
                <c:pt idx="1423">
                  <c:v>8.2675000000000001</c:v>
                </c:pt>
                <c:pt idx="1424">
                  <c:v>8.2690000000000001</c:v>
                </c:pt>
                <c:pt idx="1425">
                  <c:v>8.2675000000000001</c:v>
                </c:pt>
                <c:pt idx="1426">
                  <c:v>8.2684999999999995</c:v>
                </c:pt>
                <c:pt idx="1427">
                  <c:v>8.2695000000000007</c:v>
                </c:pt>
                <c:pt idx="1428">
                  <c:v>8.2690000000000001</c:v>
                </c:pt>
                <c:pt idx="1429">
                  <c:v>8.2680000000000007</c:v>
                </c:pt>
                <c:pt idx="1430">
                  <c:v>8.2669999999999995</c:v>
                </c:pt>
                <c:pt idx="1431">
                  <c:v>8.2675000000000001</c:v>
                </c:pt>
                <c:pt idx="1432">
                  <c:v>8.2705000000000002</c:v>
                </c:pt>
                <c:pt idx="1433">
                  <c:v>8.2650000000000006</c:v>
                </c:pt>
                <c:pt idx="1434">
                  <c:v>8.2650000000000006</c:v>
                </c:pt>
                <c:pt idx="1435">
                  <c:v>8.2665000000000006</c:v>
                </c:pt>
                <c:pt idx="1436">
                  <c:v>8.2669999999999995</c:v>
                </c:pt>
                <c:pt idx="1437">
                  <c:v>8.2669999999999995</c:v>
                </c:pt>
                <c:pt idx="1438">
                  <c:v>8.2665000000000006</c:v>
                </c:pt>
                <c:pt idx="1439">
                  <c:v>8.2680000000000007</c:v>
                </c:pt>
                <c:pt idx="1440">
                  <c:v>8.2675000000000001</c:v>
                </c:pt>
                <c:pt idx="1441">
                  <c:v>8.2654999999999994</c:v>
                </c:pt>
                <c:pt idx="1442">
                  <c:v>8.2645</c:v>
                </c:pt>
                <c:pt idx="1443">
                  <c:v>8.2665000000000006</c:v>
                </c:pt>
                <c:pt idx="1444">
                  <c:v>8.266</c:v>
                </c:pt>
                <c:pt idx="1445">
                  <c:v>8.2629999999999999</c:v>
                </c:pt>
                <c:pt idx="1446">
                  <c:v>8.2624999999999993</c:v>
                </c:pt>
                <c:pt idx="1447">
                  <c:v>8.2650000000000006</c:v>
                </c:pt>
                <c:pt idx="1448">
                  <c:v>8.2650000000000006</c:v>
                </c:pt>
                <c:pt idx="1449">
                  <c:v>8.2650000000000006</c:v>
                </c:pt>
                <c:pt idx="1450">
                  <c:v>8.2654999999999994</c:v>
                </c:pt>
                <c:pt idx="1451">
                  <c:v>8.2680000000000007</c:v>
                </c:pt>
                <c:pt idx="1452">
                  <c:v>8.2669999999999995</c:v>
                </c:pt>
                <c:pt idx="1453">
                  <c:v>8.2650000000000006</c:v>
                </c:pt>
                <c:pt idx="1454">
                  <c:v>8.2639999999999993</c:v>
                </c:pt>
                <c:pt idx="1455">
                  <c:v>8.2665000000000006</c:v>
                </c:pt>
                <c:pt idx="1456">
                  <c:v>8.2650000000000006</c:v>
                </c:pt>
                <c:pt idx="1457">
                  <c:v>8.2629999999999999</c:v>
                </c:pt>
                <c:pt idx="1458">
                  <c:v>8.2629999999999999</c:v>
                </c:pt>
                <c:pt idx="1459">
                  <c:v>8.2654999999999994</c:v>
                </c:pt>
                <c:pt idx="1460">
                  <c:v>8.2650000000000006</c:v>
                </c:pt>
                <c:pt idx="1461">
                  <c:v>8.2639999999999993</c:v>
                </c:pt>
                <c:pt idx="1462">
                  <c:v>8.2645</c:v>
                </c:pt>
                <c:pt idx="1463">
                  <c:v>8.2684999999999995</c:v>
                </c:pt>
                <c:pt idx="1464">
                  <c:v>8.2675000000000001</c:v>
                </c:pt>
                <c:pt idx="1465">
                  <c:v>8.2650000000000006</c:v>
                </c:pt>
                <c:pt idx="1466">
                  <c:v>8.266</c:v>
                </c:pt>
                <c:pt idx="1467">
                  <c:v>8.2684999999999995</c:v>
                </c:pt>
                <c:pt idx="1468">
                  <c:v>8.2654999999999994</c:v>
                </c:pt>
                <c:pt idx="1469">
                  <c:v>8.2639999999999993</c:v>
                </c:pt>
                <c:pt idx="1470">
                  <c:v>8.2650000000000006</c:v>
                </c:pt>
                <c:pt idx="1471">
                  <c:v>8.2669999999999995</c:v>
                </c:pt>
                <c:pt idx="1472">
                  <c:v>8.2654999999999994</c:v>
                </c:pt>
                <c:pt idx="1473">
                  <c:v>8.2650000000000006</c:v>
                </c:pt>
                <c:pt idx="1474">
                  <c:v>8.2650000000000006</c:v>
                </c:pt>
                <c:pt idx="1475">
                  <c:v>8.2675000000000001</c:v>
                </c:pt>
                <c:pt idx="1476">
                  <c:v>8.2669999999999995</c:v>
                </c:pt>
                <c:pt idx="1477">
                  <c:v>8.2654999999999994</c:v>
                </c:pt>
                <c:pt idx="1478">
                  <c:v>8.266</c:v>
                </c:pt>
                <c:pt idx="1479">
                  <c:v>8.2684999999999995</c:v>
                </c:pt>
                <c:pt idx="1480">
                  <c:v>8.2665000000000006</c:v>
                </c:pt>
                <c:pt idx="1481">
                  <c:v>8.2654999999999994</c:v>
                </c:pt>
                <c:pt idx="1482">
                  <c:v>8.266</c:v>
                </c:pt>
                <c:pt idx="1483">
                  <c:v>8.266</c:v>
                </c:pt>
                <c:pt idx="1484">
                  <c:v>8.2645</c:v>
                </c:pt>
                <c:pt idx="1485">
                  <c:v>8.2635000000000005</c:v>
                </c:pt>
                <c:pt idx="1486">
                  <c:v>8.2669999999999995</c:v>
                </c:pt>
                <c:pt idx="1487">
                  <c:v>8.2680000000000007</c:v>
                </c:pt>
                <c:pt idx="1488">
                  <c:v>8.266</c:v>
                </c:pt>
                <c:pt idx="1489">
                  <c:v>8.2645</c:v>
                </c:pt>
                <c:pt idx="1490">
                  <c:v>8.266</c:v>
                </c:pt>
                <c:pt idx="1491">
                  <c:v>8.2669999999999995</c:v>
                </c:pt>
                <c:pt idx="1492">
                  <c:v>8.2645</c:v>
                </c:pt>
                <c:pt idx="1493">
                  <c:v>8.266</c:v>
                </c:pt>
                <c:pt idx="1494">
                  <c:v>8.2650000000000006</c:v>
                </c:pt>
                <c:pt idx="1495">
                  <c:v>8.2669999999999995</c:v>
                </c:pt>
                <c:pt idx="1496">
                  <c:v>8.2650000000000006</c:v>
                </c:pt>
                <c:pt idx="1497">
                  <c:v>8.2639999999999993</c:v>
                </c:pt>
                <c:pt idx="1498">
                  <c:v>8.2639999999999993</c:v>
                </c:pt>
                <c:pt idx="1499">
                  <c:v>8.2650000000000006</c:v>
                </c:pt>
                <c:pt idx="1500">
                  <c:v>8.2645</c:v>
                </c:pt>
                <c:pt idx="1501">
                  <c:v>8.2639999999999993</c:v>
                </c:pt>
                <c:pt idx="1502">
                  <c:v>8.2695000000000007</c:v>
                </c:pt>
                <c:pt idx="1503">
                  <c:v>8.2665000000000006</c:v>
                </c:pt>
                <c:pt idx="1504">
                  <c:v>8.2639999999999993</c:v>
                </c:pt>
                <c:pt idx="1505">
                  <c:v>8.2645</c:v>
                </c:pt>
                <c:pt idx="1506">
                  <c:v>8.266</c:v>
                </c:pt>
                <c:pt idx="1507">
                  <c:v>8.2669999999999995</c:v>
                </c:pt>
                <c:pt idx="1508">
                  <c:v>8.2645</c:v>
                </c:pt>
                <c:pt idx="1509">
                  <c:v>8.2629999999999999</c:v>
                </c:pt>
                <c:pt idx="1510">
                  <c:v>8.2639999999999993</c:v>
                </c:pt>
                <c:pt idx="1511">
                  <c:v>8.2645</c:v>
                </c:pt>
                <c:pt idx="1512">
                  <c:v>8.2629999999999999</c:v>
                </c:pt>
                <c:pt idx="1513">
                  <c:v>8.2614999999999998</c:v>
                </c:pt>
                <c:pt idx="1514">
                  <c:v>8.2639999999999993</c:v>
                </c:pt>
                <c:pt idx="1515">
                  <c:v>8.2645</c:v>
                </c:pt>
                <c:pt idx="1516">
                  <c:v>8.2645</c:v>
                </c:pt>
                <c:pt idx="1517">
                  <c:v>8.2650000000000006</c:v>
                </c:pt>
                <c:pt idx="1518">
                  <c:v>8.2669999999999995</c:v>
                </c:pt>
                <c:pt idx="1519">
                  <c:v>8.2675000000000001</c:v>
                </c:pt>
                <c:pt idx="1520">
                  <c:v>8.266</c:v>
                </c:pt>
                <c:pt idx="1521">
                  <c:v>8.2650000000000006</c:v>
                </c:pt>
                <c:pt idx="1522">
                  <c:v>8.2669999999999995</c:v>
                </c:pt>
                <c:pt idx="1523">
                  <c:v>8.2675000000000001</c:v>
                </c:pt>
                <c:pt idx="1524">
                  <c:v>8.266</c:v>
                </c:pt>
                <c:pt idx="1525">
                  <c:v>8.266</c:v>
                </c:pt>
                <c:pt idx="1526">
                  <c:v>8.2680000000000007</c:v>
                </c:pt>
                <c:pt idx="1527">
                  <c:v>8.2695000000000007</c:v>
                </c:pt>
                <c:pt idx="1528">
                  <c:v>8.2675000000000001</c:v>
                </c:pt>
                <c:pt idx="1529">
                  <c:v>8.2684999999999995</c:v>
                </c:pt>
                <c:pt idx="1530">
                  <c:v>8.27</c:v>
                </c:pt>
                <c:pt idx="1531">
                  <c:v>8.27</c:v>
                </c:pt>
                <c:pt idx="1532">
                  <c:v>8.2684999999999995</c:v>
                </c:pt>
                <c:pt idx="1533">
                  <c:v>8.2684999999999995</c:v>
                </c:pt>
                <c:pt idx="1534">
                  <c:v>8.2705000000000002</c:v>
                </c:pt>
                <c:pt idx="1535">
                  <c:v>8.2684999999999995</c:v>
                </c:pt>
                <c:pt idx="1536">
                  <c:v>8.2695000000000007</c:v>
                </c:pt>
                <c:pt idx="1537">
                  <c:v>8.2675000000000001</c:v>
                </c:pt>
                <c:pt idx="1538">
                  <c:v>8.2690000000000001</c:v>
                </c:pt>
                <c:pt idx="1539">
                  <c:v>8.2684999999999995</c:v>
                </c:pt>
                <c:pt idx="1540">
                  <c:v>8.2669999999999995</c:v>
                </c:pt>
                <c:pt idx="1541">
                  <c:v>8.2680000000000007</c:v>
                </c:pt>
                <c:pt idx="1542">
                  <c:v>8.27</c:v>
                </c:pt>
                <c:pt idx="1543">
                  <c:v>8.2690000000000001</c:v>
                </c:pt>
                <c:pt idx="1544">
                  <c:v>8.2675000000000001</c:v>
                </c:pt>
                <c:pt idx="1545">
                  <c:v>8.2680000000000007</c:v>
                </c:pt>
                <c:pt idx="1546">
                  <c:v>8.2690000000000001</c:v>
                </c:pt>
                <c:pt idx="1547">
                  <c:v>8.2695000000000007</c:v>
                </c:pt>
                <c:pt idx="1548">
                  <c:v>8.2680000000000007</c:v>
                </c:pt>
                <c:pt idx="1549">
                  <c:v>8.2690000000000001</c:v>
                </c:pt>
                <c:pt idx="1550">
                  <c:v>8.2690000000000001</c:v>
                </c:pt>
                <c:pt idx="1551">
                  <c:v>8.2690000000000001</c:v>
                </c:pt>
                <c:pt idx="1552">
                  <c:v>8.2654999999999994</c:v>
                </c:pt>
                <c:pt idx="1553">
                  <c:v>8.2654999999999994</c:v>
                </c:pt>
                <c:pt idx="1554">
                  <c:v>8.2669999999999995</c:v>
                </c:pt>
                <c:pt idx="1555">
                  <c:v>8.2675000000000001</c:v>
                </c:pt>
                <c:pt idx="1556">
                  <c:v>8.2665000000000006</c:v>
                </c:pt>
                <c:pt idx="1557">
                  <c:v>8.2680000000000007</c:v>
                </c:pt>
                <c:pt idx="1558">
                  <c:v>8.2684999999999995</c:v>
                </c:pt>
                <c:pt idx="1559">
                  <c:v>8.2680000000000007</c:v>
                </c:pt>
                <c:pt idx="1560">
                  <c:v>8.266</c:v>
                </c:pt>
                <c:pt idx="1561">
                  <c:v>8.2684999999999995</c:v>
                </c:pt>
                <c:pt idx="1562">
                  <c:v>8.2714999999999996</c:v>
                </c:pt>
                <c:pt idx="1563">
                  <c:v>8.2690000000000001</c:v>
                </c:pt>
                <c:pt idx="1564">
                  <c:v>8.2650000000000006</c:v>
                </c:pt>
                <c:pt idx="1565">
                  <c:v>8.2650000000000006</c:v>
                </c:pt>
                <c:pt idx="1566">
                  <c:v>8.2665000000000006</c:v>
                </c:pt>
                <c:pt idx="1567">
                  <c:v>8.2654999999999994</c:v>
                </c:pt>
                <c:pt idx="1568">
                  <c:v>8.2624999999999993</c:v>
                </c:pt>
                <c:pt idx="1569">
                  <c:v>8.2635000000000005</c:v>
                </c:pt>
                <c:pt idx="1570">
                  <c:v>8.2675000000000001</c:v>
                </c:pt>
                <c:pt idx="1571">
                  <c:v>8.2665000000000006</c:v>
                </c:pt>
                <c:pt idx="1572">
                  <c:v>8.2654999999999994</c:v>
                </c:pt>
                <c:pt idx="1573">
                  <c:v>8.266</c:v>
                </c:pt>
                <c:pt idx="1574">
                  <c:v>8.2684999999999995</c:v>
                </c:pt>
                <c:pt idx="1575">
                  <c:v>8.2669999999999995</c:v>
                </c:pt>
                <c:pt idx="1576">
                  <c:v>8.2650000000000006</c:v>
                </c:pt>
                <c:pt idx="1577">
                  <c:v>8.2675000000000001</c:v>
                </c:pt>
                <c:pt idx="1578">
                  <c:v>8.2680000000000007</c:v>
                </c:pt>
                <c:pt idx="1579">
                  <c:v>8.2665000000000006</c:v>
                </c:pt>
                <c:pt idx="1580">
                  <c:v>8.2675000000000001</c:v>
                </c:pt>
                <c:pt idx="1581">
                  <c:v>8.2684999999999995</c:v>
                </c:pt>
                <c:pt idx="1582">
                  <c:v>8.2705000000000002</c:v>
                </c:pt>
                <c:pt idx="1583">
                  <c:v>8.2690000000000001</c:v>
                </c:pt>
                <c:pt idx="1584">
                  <c:v>8.2680000000000007</c:v>
                </c:pt>
                <c:pt idx="1585">
                  <c:v>8.2690000000000001</c:v>
                </c:pt>
                <c:pt idx="1586">
                  <c:v>8.27</c:v>
                </c:pt>
                <c:pt idx="1587">
                  <c:v>8.2690000000000001</c:v>
                </c:pt>
                <c:pt idx="1588">
                  <c:v>8.2684999999999995</c:v>
                </c:pt>
                <c:pt idx="1589">
                  <c:v>8.2695000000000007</c:v>
                </c:pt>
                <c:pt idx="1590">
                  <c:v>8.2695000000000007</c:v>
                </c:pt>
                <c:pt idx="1591">
                  <c:v>8.2675000000000001</c:v>
                </c:pt>
                <c:pt idx="1592">
                  <c:v>8.2650000000000006</c:v>
                </c:pt>
                <c:pt idx="1593">
                  <c:v>8.2684999999999995</c:v>
                </c:pt>
                <c:pt idx="1594">
                  <c:v>8.2695000000000007</c:v>
                </c:pt>
                <c:pt idx="1595">
                  <c:v>8.2690000000000001</c:v>
                </c:pt>
                <c:pt idx="1596">
                  <c:v>8.2684999999999995</c:v>
                </c:pt>
                <c:pt idx="1597">
                  <c:v>8.2725000000000009</c:v>
                </c:pt>
                <c:pt idx="1598">
                  <c:v>8.2735000000000003</c:v>
                </c:pt>
                <c:pt idx="1599">
                  <c:v>8.2714999999999996</c:v>
                </c:pt>
                <c:pt idx="1600">
                  <c:v>8.2720000000000002</c:v>
                </c:pt>
                <c:pt idx="1601">
                  <c:v>8.2735000000000003</c:v>
                </c:pt>
                <c:pt idx="1602">
                  <c:v>8.2855000000000008</c:v>
                </c:pt>
                <c:pt idx="1603">
                  <c:v>8.2720000000000002</c:v>
                </c:pt>
                <c:pt idx="1604">
                  <c:v>8.2710000000000008</c:v>
                </c:pt>
                <c:pt idx="1605">
                  <c:v>8.2705000000000002</c:v>
                </c:pt>
                <c:pt idx="1606">
                  <c:v>8.2710000000000008</c:v>
                </c:pt>
                <c:pt idx="1607">
                  <c:v>8.2675000000000001</c:v>
                </c:pt>
                <c:pt idx="1608">
                  <c:v>8.2684999999999995</c:v>
                </c:pt>
                <c:pt idx="1609">
                  <c:v>8.2705000000000002</c:v>
                </c:pt>
                <c:pt idx="1610">
                  <c:v>8.2735000000000003</c:v>
                </c:pt>
                <c:pt idx="1611">
                  <c:v>8.2695000000000007</c:v>
                </c:pt>
                <c:pt idx="1612">
                  <c:v>8.2725000000000009</c:v>
                </c:pt>
                <c:pt idx="1613">
                  <c:v>8.2714999999999996</c:v>
                </c:pt>
                <c:pt idx="1614">
                  <c:v>8.27</c:v>
                </c:pt>
                <c:pt idx="1615">
                  <c:v>8.2750000000000004</c:v>
                </c:pt>
                <c:pt idx="1616">
                  <c:v>8.2665000000000006</c:v>
                </c:pt>
                <c:pt idx="1617">
                  <c:v>8.2665000000000006</c:v>
                </c:pt>
                <c:pt idx="1618">
                  <c:v>8.2650000000000006</c:v>
                </c:pt>
                <c:pt idx="1619">
                  <c:v>8.2650000000000006</c:v>
                </c:pt>
                <c:pt idx="1620">
                  <c:v>8.2635000000000005</c:v>
                </c:pt>
                <c:pt idx="1621">
                  <c:v>8.2609999999999992</c:v>
                </c:pt>
                <c:pt idx="1622">
                  <c:v>8.2620000000000005</c:v>
                </c:pt>
                <c:pt idx="1623">
                  <c:v>8.2579999999999991</c:v>
                </c:pt>
                <c:pt idx="1624">
                  <c:v>8.2590000000000003</c:v>
                </c:pt>
                <c:pt idx="1625">
                  <c:v>8.2609999999999992</c:v>
                </c:pt>
                <c:pt idx="1626">
                  <c:v>8.2624999999999993</c:v>
                </c:pt>
                <c:pt idx="1627">
                  <c:v>8.2609999999999992</c:v>
                </c:pt>
                <c:pt idx="1628">
                  <c:v>8.2720000000000002</c:v>
                </c:pt>
                <c:pt idx="1629">
                  <c:v>8.2710000000000008</c:v>
                </c:pt>
                <c:pt idx="1630">
                  <c:v>8.2695000000000007</c:v>
                </c:pt>
                <c:pt idx="1631">
                  <c:v>8.2690000000000001</c:v>
                </c:pt>
                <c:pt idx="1632">
                  <c:v>8.27</c:v>
                </c:pt>
                <c:pt idx="1633">
                  <c:v>8.2729999999999997</c:v>
                </c:pt>
                <c:pt idx="1634">
                  <c:v>8.2805</c:v>
                </c:pt>
                <c:pt idx="1635">
                  <c:v>8.27</c:v>
                </c:pt>
                <c:pt idx="1636">
                  <c:v>8.2720000000000002</c:v>
                </c:pt>
                <c:pt idx="1637">
                  <c:v>8.2705000000000002</c:v>
                </c:pt>
                <c:pt idx="1638">
                  <c:v>8.2690000000000001</c:v>
                </c:pt>
                <c:pt idx="1639">
                  <c:v>8.2675000000000001</c:v>
                </c:pt>
                <c:pt idx="1640">
                  <c:v>8.2690000000000001</c:v>
                </c:pt>
                <c:pt idx="1641">
                  <c:v>8.2714999999999996</c:v>
                </c:pt>
                <c:pt idx="1642">
                  <c:v>8.2710000000000008</c:v>
                </c:pt>
                <c:pt idx="1643">
                  <c:v>8.27</c:v>
                </c:pt>
                <c:pt idx="1644">
                  <c:v>8.2695000000000007</c:v>
                </c:pt>
                <c:pt idx="1645">
                  <c:v>8.2710000000000008</c:v>
                </c:pt>
                <c:pt idx="1646">
                  <c:v>8.2690000000000001</c:v>
                </c:pt>
                <c:pt idx="1647">
                  <c:v>8.2675000000000001</c:v>
                </c:pt>
                <c:pt idx="1648">
                  <c:v>8.2765000000000004</c:v>
                </c:pt>
                <c:pt idx="1649">
                  <c:v>8.2695000000000007</c:v>
                </c:pt>
                <c:pt idx="1650">
                  <c:v>8.2680000000000007</c:v>
                </c:pt>
                <c:pt idx="1651">
                  <c:v>8.2669999999999995</c:v>
                </c:pt>
                <c:pt idx="1652">
                  <c:v>8.2684999999999995</c:v>
                </c:pt>
                <c:pt idx="1653">
                  <c:v>8.27</c:v>
                </c:pt>
                <c:pt idx="1654">
                  <c:v>8.2690000000000001</c:v>
                </c:pt>
                <c:pt idx="1655">
                  <c:v>8.2690000000000001</c:v>
                </c:pt>
                <c:pt idx="1656">
                  <c:v>8.2710000000000008</c:v>
                </c:pt>
                <c:pt idx="1657">
                  <c:v>8.2725000000000009</c:v>
                </c:pt>
                <c:pt idx="1658">
                  <c:v>8.2739999999999991</c:v>
                </c:pt>
                <c:pt idx="1659">
                  <c:v>8.2710000000000008</c:v>
                </c:pt>
                <c:pt idx="1660">
                  <c:v>8.2690000000000001</c:v>
                </c:pt>
                <c:pt idx="1661">
                  <c:v>8.2705000000000002</c:v>
                </c:pt>
                <c:pt idx="1662">
                  <c:v>8.2690000000000001</c:v>
                </c:pt>
                <c:pt idx="1663">
                  <c:v>8.2680000000000007</c:v>
                </c:pt>
                <c:pt idx="1664">
                  <c:v>8.2695000000000007</c:v>
                </c:pt>
                <c:pt idx="1665">
                  <c:v>8.2720000000000002</c:v>
                </c:pt>
                <c:pt idx="1666">
                  <c:v>8.2695000000000007</c:v>
                </c:pt>
                <c:pt idx="1667">
                  <c:v>8.2690000000000001</c:v>
                </c:pt>
                <c:pt idx="1668">
                  <c:v>8.2710000000000008</c:v>
                </c:pt>
                <c:pt idx="1669">
                  <c:v>8.2784999999999993</c:v>
                </c:pt>
                <c:pt idx="1670">
                  <c:v>8.2705000000000002</c:v>
                </c:pt>
                <c:pt idx="1671">
                  <c:v>8.2710000000000008</c:v>
                </c:pt>
                <c:pt idx="1672">
                  <c:v>8.2710000000000008</c:v>
                </c:pt>
                <c:pt idx="1673">
                  <c:v>8.2714999999999996</c:v>
                </c:pt>
                <c:pt idx="1674">
                  <c:v>8.2684999999999995</c:v>
                </c:pt>
                <c:pt idx="1675">
                  <c:v>8.2684999999999995</c:v>
                </c:pt>
                <c:pt idx="1676">
                  <c:v>8.2690000000000001</c:v>
                </c:pt>
                <c:pt idx="1677">
                  <c:v>8.2710000000000008</c:v>
                </c:pt>
                <c:pt idx="1678">
                  <c:v>8.27</c:v>
                </c:pt>
                <c:pt idx="1679">
                  <c:v>8.2769999999999992</c:v>
                </c:pt>
                <c:pt idx="1680">
                  <c:v>8.2739999999999991</c:v>
                </c:pt>
                <c:pt idx="1681">
                  <c:v>8.2729999999999997</c:v>
                </c:pt>
                <c:pt idx="1682">
                  <c:v>8.2705000000000002</c:v>
                </c:pt>
                <c:pt idx="1683">
                  <c:v>8.27</c:v>
                </c:pt>
                <c:pt idx="1684">
                  <c:v>8.2710000000000008</c:v>
                </c:pt>
                <c:pt idx="1685">
                  <c:v>8.27</c:v>
                </c:pt>
                <c:pt idx="1686">
                  <c:v>8.2680000000000007</c:v>
                </c:pt>
                <c:pt idx="1687">
                  <c:v>8.2714999999999996</c:v>
                </c:pt>
                <c:pt idx="1688">
                  <c:v>8.2714999999999996</c:v>
                </c:pt>
                <c:pt idx="1689">
                  <c:v>8.2725000000000009</c:v>
                </c:pt>
                <c:pt idx="1690">
                  <c:v>8.2739999999999991</c:v>
                </c:pt>
                <c:pt idx="1691">
                  <c:v>8.2735000000000003</c:v>
                </c:pt>
                <c:pt idx="1692">
                  <c:v>8.2735000000000003</c:v>
                </c:pt>
                <c:pt idx="1693">
                  <c:v>8.2739999999999991</c:v>
                </c:pt>
                <c:pt idx="1694">
                  <c:v>8.2720000000000002</c:v>
                </c:pt>
                <c:pt idx="1695">
                  <c:v>8.2710000000000008</c:v>
                </c:pt>
                <c:pt idx="1696">
                  <c:v>8.2735000000000003</c:v>
                </c:pt>
                <c:pt idx="1697">
                  <c:v>8.2735000000000003</c:v>
                </c:pt>
                <c:pt idx="1698">
                  <c:v>8.2739999999999991</c:v>
                </c:pt>
                <c:pt idx="1699">
                  <c:v>8.2735000000000003</c:v>
                </c:pt>
                <c:pt idx="1700">
                  <c:v>8.2750000000000004</c:v>
                </c:pt>
                <c:pt idx="1701">
                  <c:v>8.2750000000000004</c:v>
                </c:pt>
                <c:pt idx="1702">
                  <c:v>8.2735000000000003</c:v>
                </c:pt>
                <c:pt idx="1703">
                  <c:v>8.2754999999999992</c:v>
                </c:pt>
                <c:pt idx="1704">
                  <c:v>8.2780000000000005</c:v>
                </c:pt>
                <c:pt idx="1705">
                  <c:v>8.2784999999999993</c:v>
                </c:pt>
                <c:pt idx="1706">
                  <c:v>8.2750000000000004</c:v>
                </c:pt>
                <c:pt idx="1707">
                  <c:v>8.2720000000000002</c:v>
                </c:pt>
                <c:pt idx="1708">
                  <c:v>8.2720000000000002</c:v>
                </c:pt>
                <c:pt idx="1709">
                  <c:v>8.2720000000000002</c:v>
                </c:pt>
                <c:pt idx="1710">
                  <c:v>8.2705000000000002</c:v>
                </c:pt>
                <c:pt idx="1711">
                  <c:v>8.2684999999999995</c:v>
                </c:pt>
                <c:pt idx="1712">
                  <c:v>8.2720000000000002</c:v>
                </c:pt>
                <c:pt idx="1713">
                  <c:v>8.2725000000000009</c:v>
                </c:pt>
                <c:pt idx="1714">
                  <c:v>8.2675000000000001</c:v>
                </c:pt>
                <c:pt idx="1715">
                  <c:v>8.2639999999999993</c:v>
                </c:pt>
                <c:pt idx="1716">
                  <c:v>8.2680000000000007</c:v>
                </c:pt>
                <c:pt idx="1717">
                  <c:v>8.2654999999999994</c:v>
                </c:pt>
                <c:pt idx="1718">
                  <c:v>8.2624999999999993</c:v>
                </c:pt>
                <c:pt idx="1719">
                  <c:v>8.2609999999999992</c:v>
                </c:pt>
                <c:pt idx="1720">
                  <c:v>8.2629999999999999</c:v>
                </c:pt>
                <c:pt idx="1721">
                  <c:v>8.2639999999999993</c:v>
                </c:pt>
                <c:pt idx="1722">
                  <c:v>8.2614999999999998</c:v>
                </c:pt>
                <c:pt idx="1723">
                  <c:v>8.2609999999999992</c:v>
                </c:pt>
                <c:pt idx="1724">
                  <c:v>8.2639999999999993</c:v>
                </c:pt>
                <c:pt idx="1725">
                  <c:v>8.2629999999999999</c:v>
                </c:pt>
                <c:pt idx="1726">
                  <c:v>8.2624999999999993</c:v>
                </c:pt>
                <c:pt idx="1727">
                  <c:v>8.2624999999999993</c:v>
                </c:pt>
                <c:pt idx="1728">
                  <c:v>8.2639999999999993</c:v>
                </c:pt>
                <c:pt idx="1729">
                  <c:v>8.2654999999999994</c:v>
                </c:pt>
                <c:pt idx="1730">
                  <c:v>8.2635000000000005</c:v>
                </c:pt>
                <c:pt idx="1731">
                  <c:v>8.266</c:v>
                </c:pt>
                <c:pt idx="1732">
                  <c:v>8.2629999999999999</c:v>
                </c:pt>
                <c:pt idx="1733">
                  <c:v>8.2695000000000007</c:v>
                </c:pt>
                <c:pt idx="1734">
                  <c:v>8.2680000000000007</c:v>
                </c:pt>
                <c:pt idx="1735">
                  <c:v>8.2609999999999992</c:v>
                </c:pt>
                <c:pt idx="1736">
                  <c:v>8.2629999999999999</c:v>
                </c:pt>
                <c:pt idx="1737">
                  <c:v>8.2629999999999999</c:v>
                </c:pt>
                <c:pt idx="1738">
                  <c:v>8.2614999999999998</c:v>
                </c:pt>
                <c:pt idx="1739">
                  <c:v>8.2629999999999999</c:v>
                </c:pt>
                <c:pt idx="1740">
                  <c:v>8.2639999999999993</c:v>
                </c:pt>
                <c:pt idx="1741">
                  <c:v>8.2635000000000005</c:v>
                </c:pt>
                <c:pt idx="1742">
                  <c:v>8.2620000000000005</c:v>
                </c:pt>
                <c:pt idx="1743">
                  <c:v>8.2609999999999992</c:v>
                </c:pt>
                <c:pt idx="1744">
                  <c:v>8.2624999999999993</c:v>
                </c:pt>
                <c:pt idx="1745">
                  <c:v>8.2654999999999994</c:v>
                </c:pt>
                <c:pt idx="1746">
                  <c:v>8.2620000000000005</c:v>
                </c:pt>
                <c:pt idx="1747">
                  <c:v>8.266</c:v>
                </c:pt>
                <c:pt idx="1748">
                  <c:v>8.266</c:v>
                </c:pt>
                <c:pt idx="1749">
                  <c:v>8.2624999999999993</c:v>
                </c:pt>
                <c:pt idx="1750">
                  <c:v>8.2635000000000005</c:v>
                </c:pt>
                <c:pt idx="1751">
                  <c:v>8.2629999999999999</c:v>
                </c:pt>
                <c:pt idx="1752">
                  <c:v>8.2635000000000005</c:v>
                </c:pt>
                <c:pt idx="1753">
                  <c:v>8.2624999999999993</c:v>
                </c:pt>
                <c:pt idx="1754">
                  <c:v>8.2614999999999998</c:v>
                </c:pt>
                <c:pt idx="1755">
                  <c:v>8.2629999999999999</c:v>
                </c:pt>
                <c:pt idx="1756">
                  <c:v>8.2629999999999999</c:v>
                </c:pt>
                <c:pt idx="1757">
                  <c:v>8.2614999999999998</c:v>
                </c:pt>
                <c:pt idx="1758">
                  <c:v>8.2605000000000004</c:v>
                </c:pt>
                <c:pt idx="1759">
                  <c:v>8.2620000000000005</c:v>
                </c:pt>
                <c:pt idx="1760">
                  <c:v>8.2635000000000005</c:v>
                </c:pt>
                <c:pt idx="1761">
                  <c:v>8.2614999999999998</c:v>
                </c:pt>
                <c:pt idx="1762">
                  <c:v>8.2605000000000004</c:v>
                </c:pt>
                <c:pt idx="1763">
                  <c:v>8.2609999999999992</c:v>
                </c:pt>
                <c:pt idx="1764">
                  <c:v>8.2614999999999998</c:v>
                </c:pt>
                <c:pt idx="1765">
                  <c:v>8.2605000000000004</c:v>
                </c:pt>
                <c:pt idx="1766">
                  <c:v>8.2579999999999991</c:v>
                </c:pt>
                <c:pt idx="1767">
                  <c:v>8.26</c:v>
                </c:pt>
                <c:pt idx="1768">
                  <c:v>8.2614999999999998</c:v>
                </c:pt>
                <c:pt idx="1769">
                  <c:v>8.2594999999999992</c:v>
                </c:pt>
                <c:pt idx="1770">
                  <c:v>8.2590000000000003</c:v>
                </c:pt>
                <c:pt idx="1771">
                  <c:v>8.2605000000000004</c:v>
                </c:pt>
                <c:pt idx="1772">
                  <c:v>8.26</c:v>
                </c:pt>
                <c:pt idx="1773">
                  <c:v>8.2584999999999997</c:v>
                </c:pt>
                <c:pt idx="1774">
                  <c:v>8.2594999999999992</c:v>
                </c:pt>
                <c:pt idx="1775">
                  <c:v>8.2590000000000003</c:v>
                </c:pt>
                <c:pt idx="1776">
                  <c:v>8.2590000000000003</c:v>
                </c:pt>
                <c:pt idx="1777">
                  <c:v>8.2579999999999991</c:v>
                </c:pt>
                <c:pt idx="1778">
                  <c:v>8.2590000000000003</c:v>
                </c:pt>
                <c:pt idx="1779">
                  <c:v>8.2590000000000003</c:v>
                </c:pt>
                <c:pt idx="1780">
                  <c:v>8.26</c:v>
                </c:pt>
                <c:pt idx="1781">
                  <c:v>8.26</c:v>
                </c:pt>
                <c:pt idx="1782">
                  <c:v>8.2590000000000003</c:v>
                </c:pt>
                <c:pt idx="1783">
                  <c:v>8.2609999999999992</c:v>
                </c:pt>
                <c:pt idx="1784">
                  <c:v>8.2620000000000005</c:v>
                </c:pt>
                <c:pt idx="1785">
                  <c:v>8.2584999999999997</c:v>
                </c:pt>
                <c:pt idx="1786">
                  <c:v>8.2614999999999998</c:v>
                </c:pt>
                <c:pt idx="1787">
                  <c:v>8.2584999999999997</c:v>
                </c:pt>
                <c:pt idx="1788">
                  <c:v>8.2584999999999997</c:v>
                </c:pt>
                <c:pt idx="1789">
                  <c:v>8.2584999999999997</c:v>
                </c:pt>
                <c:pt idx="1790">
                  <c:v>8.2584999999999997</c:v>
                </c:pt>
                <c:pt idx="1791">
                  <c:v>8.2624999999999993</c:v>
                </c:pt>
                <c:pt idx="1792">
                  <c:v>8.2609999999999992</c:v>
                </c:pt>
                <c:pt idx="1793">
                  <c:v>8.2575000000000003</c:v>
                </c:pt>
                <c:pt idx="1794">
                  <c:v>8.2584999999999997</c:v>
                </c:pt>
                <c:pt idx="1795">
                  <c:v>8.2624999999999993</c:v>
                </c:pt>
                <c:pt idx="1796">
                  <c:v>8.2594999999999992</c:v>
                </c:pt>
                <c:pt idx="1797">
                  <c:v>8.2579999999999991</c:v>
                </c:pt>
                <c:pt idx="1798">
                  <c:v>8.2579999999999991</c:v>
                </c:pt>
                <c:pt idx="1799">
                  <c:v>8.2565000000000008</c:v>
                </c:pt>
                <c:pt idx="1800">
                  <c:v>8.2554999999999996</c:v>
                </c:pt>
                <c:pt idx="1801">
                  <c:v>8.2554999999999996</c:v>
                </c:pt>
                <c:pt idx="1802">
                  <c:v>8.2554999999999996</c:v>
                </c:pt>
                <c:pt idx="1803">
                  <c:v>8.2584999999999997</c:v>
                </c:pt>
                <c:pt idx="1804">
                  <c:v>8.2584999999999997</c:v>
                </c:pt>
                <c:pt idx="1805">
                  <c:v>8.2569999999999997</c:v>
                </c:pt>
                <c:pt idx="1806">
                  <c:v>8.2579999999999991</c:v>
                </c:pt>
                <c:pt idx="1807">
                  <c:v>8.2639999999999993</c:v>
                </c:pt>
                <c:pt idx="1808">
                  <c:v>8.2620000000000005</c:v>
                </c:pt>
                <c:pt idx="1809">
                  <c:v>8.2614999999999998</c:v>
                </c:pt>
                <c:pt idx="1810">
                  <c:v>8.2620000000000005</c:v>
                </c:pt>
                <c:pt idx="1811">
                  <c:v>8.266</c:v>
                </c:pt>
                <c:pt idx="1812">
                  <c:v>8.2650000000000006</c:v>
                </c:pt>
                <c:pt idx="1813">
                  <c:v>8.2620000000000005</c:v>
                </c:pt>
                <c:pt idx="1814">
                  <c:v>8.2609999999999992</c:v>
                </c:pt>
                <c:pt idx="1815">
                  <c:v>8.2620000000000005</c:v>
                </c:pt>
                <c:pt idx="1816">
                  <c:v>8.2614999999999998</c:v>
                </c:pt>
                <c:pt idx="1817">
                  <c:v>8.2650000000000006</c:v>
                </c:pt>
                <c:pt idx="1818">
                  <c:v>8.2705000000000002</c:v>
                </c:pt>
                <c:pt idx="1819">
                  <c:v>8.2579999999999991</c:v>
                </c:pt>
                <c:pt idx="1820">
                  <c:v>8.2605000000000004</c:v>
                </c:pt>
                <c:pt idx="1821">
                  <c:v>8.2594999999999992</c:v>
                </c:pt>
                <c:pt idx="1822">
                  <c:v>8.2424999999999997</c:v>
                </c:pt>
                <c:pt idx="1823">
                  <c:v>8.2454999999999998</c:v>
                </c:pt>
                <c:pt idx="1824">
                  <c:v>8.2409999999999997</c:v>
                </c:pt>
                <c:pt idx="1825">
                  <c:v>8.2449999999999992</c:v>
                </c:pt>
                <c:pt idx="1826">
                  <c:v>8.2449999999999992</c:v>
                </c:pt>
                <c:pt idx="1827">
                  <c:v>8.2475000000000005</c:v>
                </c:pt>
                <c:pt idx="1828">
                  <c:v>8.2515000000000001</c:v>
                </c:pt>
                <c:pt idx="1829">
                  <c:v>8.2524999999999995</c:v>
                </c:pt>
                <c:pt idx="1830">
                  <c:v>8.2535000000000007</c:v>
                </c:pt>
                <c:pt idx="1831">
                  <c:v>8.2575000000000003</c:v>
                </c:pt>
                <c:pt idx="1832">
                  <c:v>8.2575000000000003</c:v>
                </c:pt>
                <c:pt idx="1833">
                  <c:v>8.2575000000000003</c:v>
                </c:pt>
                <c:pt idx="1834">
                  <c:v>8.2590000000000003</c:v>
                </c:pt>
                <c:pt idx="1835">
                  <c:v>8.2629999999999999</c:v>
                </c:pt>
                <c:pt idx="1836">
                  <c:v>8.2605000000000004</c:v>
                </c:pt>
                <c:pt idx="1837">
                  <c:v>8.2594999999999992</c:v>
                </c:pt>
                <c:pt idx="1838">
                  <c:v>8.2609999999999992</c:v>
                </c:pt>
                <c:pt idx="1839">
                  <c:v>8.2645</c:v>
                </c:pt>
                <c:pt idx="1840">
                  <c:v>8.2609999999999992</c:v>
                </c:pt>
                <c:pt idx="1841">
                  <c:v>8.2614999999999998</c:v>
                </c:pt>
                <c:pt idx="1842">
                  <c:v>8.2605000000000004</c:v>
                </c:pt>
                <c:pt idx="1843">
                  <c:v>8.2609999999999992</c:v>
                </c:pt>
                <c:pt idx="1844">
                  <c:v>8.2609999999999992</c:v>
                </c:pt>
                <c:pt idx="1845">
                  <c:v>8.2590000000000003</c:v>
                </c:pt>
                <c:pt idx="1846">
                  <c:v>8.2590000000000003</c:v>
                </c:pt>
                <c:pt idx="1847">
                  <c:v>8.2569999999999997</c:v>
                </c:pt>
                <c:pt idx="1848">
                  <c:v>8.2575000000000003</c:v>
                </c:pt>
                <c:pt idx="1849">
                  <c:v>8.2575000000000003</c:v>
                </c:pt>
                <c:pt idx="1850">
                  <c:v>8.2569999999999997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182-4621-BF9E-145A4DA09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224320"/>
        <c:axId val="135234688"/>
      </c:scatterChart>
      <c:valAx>
        <c:axId val="135224320"/>
        <c:scaling>
          <c:orientation val="minMax"/>
          <c:max val="4000"/>
        </c:scaling>
        <c:delete val="0"/>
        <c:axPos val="b"/>
        <c:majorGridlines>
          <c:spPr>
            <a:ln w="22225">
              <a:solidFill>
                <a:srgbClr val="BBE0E3">
                  <a:lumMod val="9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Координата, мм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35234688"/>
        <c:crosses val="autoZero"/>
        <c:crossBetween val="midCat"/>
        <c:majorUnit val="1000"/>
      </c:valAx>
      <c:valAx>
        <c:axId val="135234688"/>
        <c:scaling>
          <c:orientation val="minMax"/>
          <c:max val="8.3000000000000007"/>
          <c:min val="8.1999999999999993"/>
        </c:scaling>
        <c:delete val="0"/>
        <c:axPos val="l"/>
        <c:majorGridlines>
          <c:spPr>
            <a:ln w="22225">
              <a:solidFill>
                <a:schemeClr val="accent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Диаметр, мм</a:t>
                </a:r>
              </a:p>
            </c:rich>
          </c:tx>
          <c:layout>
            <c:manualLayout>
              <c:xMode val="edge"/>
              <c:yMode val="edge"/>
              <c:x val="5.7498200997458523E-3"/>
              <c:y val="0.3039663935137878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135224320"/>
        <c:crosses val="autoZero"/>
        <c:crossBetween val="midCat"/>
        <c:majorUnit val="5.000000000000001E-2"/>
      </c:valAx>
      <c:spPr>
        <a:noFill/>
        <a:ln w="22225">
          <a:solidFill>
            <a:schemeClr val="accent1"/>
          </a:solidFill>
        </a:ln>
      </c:spPr>
    </c:plotArea>
    <c:plotVisOnly val="1"/>
    <c:dispBlanksAs val="gap"/>
    <c:showDLblsOverMax val="0"/>
  </c:chart>
  <c:spPr>
    <a:solidFill>
      <a:schemeClr val="accent5">
        <a:lumMod val="90000"/>
        <a:alpha val="33000"/>
      </a:schemeClr>
    </a:solidFill>
    <a:ln>
      <a:noFill/>
    </a:ln>
  </c:spPr>
  <c:txPr>
    <a:bodyPr/>
    <a:lstStyle/>
    <a:p>
      <a:pPr>
        <a:defRPr sz="1200" b="1">
          <a:solidFill>
            <a:srgbClr val="00009A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614531591373233E-2"/>
          <c:y val="4.3400187367085133E-2"/>
          <c:w val="0.85895111497656651"/>
          <c:h val="0.7322422610020628"/>
        </c:manualLayout>
      </c:layout>
      <c:scatterChart>
        <c:scatterStyle val="lineMarker"/>
        <c:varyColors val="0"/>
        <c:ser>
          <c:idx val="0"/>
          <c:order val="0"/>
          <c:tx>
            <c:strRef>
              <c:f>'002D2'!$C$9:$F$9</c:f>
              <c:strCache>
                <c:ptCount val="1"/>
                <c:pt idx="0">
                  <c:v>ориентация 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'002D2'!$A$59:$A$1881</c:f>
              <c:numCache>
                <c:formatCode>General</c:formatCode>
                <c:ptCount val="1823"/>
                <c:pt idx="0">
                  <c:v>3720.0639999999999</c:v>
                </c:pt>
                <c:pt idx="1">
                  <c:v>3718.0639999999999</c:v>
                </c:pt>
                <c:pt idx="2">
                  <c:v>3716.0639999999999</c:v>
                </c:pt>
                <c:pt idx="3">
                  <c:v>3714.0639999999999</c:v>
                </c:pt>
                <c:pt idx="4">
                  <c:v>3712.0639999999999</c:v>
                </c:pt>
                <c:pt idx="5">
                  <c:v>3710.0639999999999</c:v>
                </c:pt>
                <c:pt idx="6">
                  <c:v>3708.0639999999999</c:v>
                </c:pt>
                <c:pt idx="7">
                  <c:v>3706.0639999999999</c:v>
                </c:pt>
                <c:pt idx="8">
                  <c:v>3704.0639999999999</c:v>
                </c:pt>
                <c:pt idx="9">
                  <c:v>3702.0639999999999</c:v>
                </c:pt>
                <c:pt idx="10">
                  <c:v>3700.0639999999999</c:v>
                </c:pt>
                <c:pt idx="11">
                  <c:v>3698.0639999999999</c:v>
                </c:pt>
                <c:pt idx="12">
                  <c:v>3696.0639999999999</c:v>
                </c:pt>
                <c:pt idx="13">
                  <c:v>3694.0639999999999</c:v>
                </c:pt>
                <c:pt idx="14">
                  <c:v>3692.0639999999999</c:v>
                </c:pt>
                <c:pt idx="15">
                  <c:v>3690.0639999999999</c:v>
                </c:pt>
                <c:pt idx="16">
                  <c:v>3688.0639999999999</c:v>
                </c:pt>
                <c:pt idx="17">
                  <c:v>3686.0639999999999</c:v>
                </c:pt>
                <c:pt idx="18">
                  <c:v>3684.0639999999999</c:v>
                </c:pt>
                <c:pt idx="19">
                  <c:v>3682.0639999999999</c:v>
                </c:pt>
                <c:pt idx="20">
                  <c:v>3680.0639999999999</c:v>
                </c:pt>
                <c:pt idx="21">
                  <c:v>3678.0639999999999</c:v>
                </c:pt>
                <c:pt idx="22">
                  <c:v>3676.0639999999999</c:v>
                </c:pt>
                <c:pt idx="23">
                  <c:v>3674.0639999999999</c:v>
                </c:pt>
                <c:pt idx="24">
                  <c:v>3672.0639999999999</c:v>
                </c:pt>
                <c:pt idx="25">
                  <c:v>3670.0639999999999</c:v>
                </c:pt>
                <c:pt idx="26">
                  <c:v>3668.0639999999999</c:v>
                </c:pt>
                <c:pt idx="27">
                  <c:v>3666.0639999999999</c:v>
                </c:pt>
                <c:pt idx="28">
                  <c:v>3664.0639999999999</c:v>
                </c:pt>
                <c:pt idx="29">
                  <c:v>3662.0639999999999</c:v>
                </c:pt>
                <c:pt idx="30">
                  <c:v>3660.0639999999999</c:v>
                </c:pt>
                <c:pt idx="31">
                  <c:v>3658.0639999999999</c:v>
                </c:pt>
                <c:pt idx="32">
                  <c:v>3656.0639999999999</c:v>
                </c:pt>
                <c:pt idx="33">
                  <c:v>3654.0639999999999</c:v>
                </c:pt>
                <c:pt idx="34">
                  <c:v>3652.0639999999999</c:v>
                </c:pt>
                <c:pt idx="35">
                  <c:v>3650.0639999999999</c:v>
                </c:pt>
                <c:pt idx="36">
                  <c:v>3648.0639999999999</c:v>
                </c:pt>
                <c:pt idx="37">
                  <c:v>3646.0639999999999</c:v>
                </c:pt>
                <c:pt idx="38">
                  <c:v>3644.0639999999999</c:v>
                </c:pt>
                <c:pt idx="39">
                  <c:v>3642.0639999999999</c:v>
                </c:pt>
                <c:pt idx="40">
                  <c:v>3640.0639999999999</c:v>
                </c:pt>
                <c:pt idx="41">
                  <c:v>3638.0639999999999</c:v>
                </c:pt>
                <c:pt idx="42">
                  <c:v>3636.0639999999999</c:v>
                </c:pt>
                <c:pt idx="43">
                  <c:v>3634.0639999999999</c:v>
                </c:pt>
                <c:pt idx="44">
                  <c:v>3632.0639999999999</c:v>
                </c:pt>
                <c:pt idx="45">
                  <c:v>3630.0639999999999</c:v>
                </c:pt>
                <c:pt idx="46">
                  <c:v>3628.0639999999999</c:v>
                </c:pt>
                <c:pt idx="47">
                  <c:v>3626.0639999999999</c:v>
                </c:pt>
                <c:pt idx="48">
                  <c:v>3624.0639999999999</c:v>
                </c:pt>
                <c:pt idx="49">
                  <c:v>3622.0639999999999</c:v>
                </c:pt>
                <c:pt idx="50">
                  <c:v>3620.0639999999999</c:v>
                </c:pt>
                <c:pt idx="51">
                  <c:v>3618.0639999999999</c:v>
                </c:pt>
                <c:pt idx="52">
                  <c:v>3616.0639999999999</c:v>
                </c:pt>
                <c:pt idx="53">
                  <c:v>3614.0639999999999</c:v>
                </c:pt>
                <c:pt idx="54">
                  <c:v>3612.0639999999999</c:v>
                </c:pt>
                <c:pt idx="55">
                  <c:v>3610.0639999999999</c:v>
                </c:pt>
                <c:pt idx="56">
                  <c:v>3608.0639999999999</c:v>
                </c:pt>
                <c:pt idx="57">
                  <c:v>3606.0639999999999</c:v>
                </c:pt>
                <c:pt idx="58">
                  <c:v>3604.0639999999999</c:v>
                </c:pt>
                <c:pt idx="59">
                  <c:v>3602.0639999999999</c:v>
                </c:pt>
                <c:pt idx="60">
                  <c:v>3600.0639999999999</c:v>
                </c:pt>
                <c:pt idx="61">
                  <c:v>3598.0639999999999</c:v>
                </c:pt>
                <c:pt idx="62">
                  <c:v>3596.0639999999999</c:v>
                </c:pt>
                <c:pt idx="63">
                  <c:v>3594.0639999999999</c:v>
                </c:pt>
                <c:pt idx="64">
                  <c:v>3592.0639999999999</c:v>
                </c:pt>
                <c:pt idx="65">
                  <c:v>3590.0639999999999</c:v>
                </c:pt>
                <c:pt idx="66">
                  <c:v>3588.0639999999999</c:v>
                </c:pt>
                <c:pt idx="67">
                  <c:v>3586.0639999999999</c:v>
                </c:pt>
                <c:pt idx="68">
                  <c:v>3584.0639999999999</c:v>
                </c:pt>
                <c:pt idx="69">
                  <c:v>3582.0639999999999</c:v>
                </c:pt>
                <c:pt idx="70">
                  <c:v>3580.0639999999999</c:v>
                </c:pt>
                <c:pt idx="71">
                  <c:v>3578.0639999999999</c:v>
                </c:pt>
                <c:pt idx="72">
                  <c:v>3576.0639999999999</c:v>
                </c:pt>
                <c:pt idx="73">
                  <c:v>3574.0639999999999</c:v>
                </c:pt>
                <c:pt idx="74">
                  <c:v>3572.0639999999999</c:v>
                </c:pt>
                <c:pt idx="75">
                  <c:v>3570.0639999999999</c:v>
                </c:pt>
                <c:pt idx="76">
                  <c:v>3568.0639999999999</c:v>
                </c:pt>
                <c:pt idx="77">
                  <c:v>3566.0639999999999</c:v>
                </c:pt>
                <c:pt idx="78">
                  <c:v>3564.0639999999999</c:v>
                </c:pt>
                <c:pt idx="79">
                  <c:v>3562.0639999999999</c:v>
                </c:pt>
                <c:pt idx="80">
                  <c:v>3560.0639999999999</c:v>
                </c:pt>
                <c:pt idx="81">
                  <c:v>3558.0639999999999</c:v>
                </c:pt>
                <c:pt idx="82">
                  <c:v>3556.0639999999999</c:v>
                </c:pt>
                <c:pt idx="83">
                  <c:v>3554.0639999999999</c:v>
                </c:pt>
                <c:pt idx="84">
                  <c:v>3552.0639999999999</c:v>
                </c:pt>
                <c:pt idx="85">
                  <c:v>3550.0639999999999</c:v>
                </c:pt>
                <c:pt idx="86">
                  <c:v>3548.0639999999999</c:v>
                </c:pt>
                <c:pt idx="87">
                  <c:v>3546.0639999999999</c:v>
                </c:pt>
                <c:pt idx="88">
                  <c:v>3544.0639999999999</c:v>
                </c:pt>
                <c:pt idx="89">
                  <c:v>3542.0639999999999</c:v>
                </c:pt>
                <c:pt idx="90">
                  <c:v>3540.0639999999999</c:v>
                </c:pt>
                <c:pt idx="91">
                  <c:v>3538.0639999999999</c:v>
                </c:pt>
                <c:pt idx="92">
                  <c:v>3536.0639999999999</c:v>
                </c:pt>
                <c:pt idx="93">
                  <c:v>3534.0639999999999</c:v>
                </c:pt>
                <c:pt idx="94">
                  <c:v>3532.0639999999999</c:v>
                </c:pt>
                <c:pt idx="95">
                  <c:v>3530.0639999999999</c:v>
                </c:pt>
                <c:pt idx="96">
                  <c:v>3528.0639999999999</c:v>
                </c:pt>
                <c:pt idx="97">
                  <c:v>3526.0639999999999</c:v>
                </c:pt>
                <c:pt idx="98">
                  <c:v>3524.0639999999999</c:v>
                </c:pt>
                <c:pt idx="99">
                  <c:v>3522.0639999999999</c:v>
                </c:pt>
                <c:pt idx="100">
                  <c:v>3520.0639999999999</c:v>
                </c:pt>
                <c:pt idx="101">
                  <c:v>3518.0639999999999</c:v>
                </c:pt>
                <c:pt idx="102">
                  <c:v>3516.0639999999999</c:v>
                </c:pt>
                <c:pt idx="103">
                  <c:v>3514.0639999999999</c:v>
                </c:pt>
                <c:pt idx="104">
                  <c:v>3512.0639999999999</c:v>
                </c:pt>
                <c:pt idx="105">
                  <c:v>3510.0639999999999</c:v>
                </c:pt>
                <c:pt idx="106">
                  <c:v>3508.0639999999999</c:v>
                </c:pt>
                <c:pt idx="107">
                  <c:v>3506.0639999999999</c:v>
                </c:pt>
                <c:pt idx="108">
                  <c:v>3504.0639999999999</c:v>
                </c:pt>
                <c:pt idx="109">
                  <c:v>3502.0639999999999</c:v>
                </c:pt>
                <c:pt idx="110">
                  <c:v>3500.0639999999999</c:v>
                </c:pt>
                <c:pt idx="111">
                  <c:v>3498.0639999999999</c:v>
                </c:pt>
                <c:pt idx="112">
                  <c:v>3496.0639999999999</c:v>
                </c:pt>
                <c:pt idx="113">
                  <c:v>3494.0639999999999</c:v>
                </c:pt>
                <c:pt idx="114">
                  <c:v>3492.0639999999999</c:v>
                </c:pt>
                <c:pt idx="115">
                  <c:v>3490.0639999999999</c:v>
                </c:pt>
                <c:pt idx="116">
                  <c:v>3488.0639999999999</c:v>
                </c:pt>
                <c:pt idx="117">
                  <c:v>3486.0639999999999</c:v>
                </c:pt>
                <c:pt idx="118">
                  <c:v>3484.0639999999999</c:v>
                </c:pt>
                <c:pt idx="119">
                  <c:v>3482.0639999999999</c:v>
                </c:pt>
                <c:pt idx="120">
                  <c:v>3480.0639999999999</c:v>
                </c:pt>
                <c:pt idx="121">
                  <c:v>3478.0639999999999</c:v>
                </c:pt>
                <c:pt idx="122">
                  <c:v>3476.0639999999999</c:v>
                </c:pt>
                <c:pt idx="123">
                  <c:v>3474.0639999999999</c:v>
                </c:pt>
                <c:pt idx="124">
                  <c:v>3472.0639999999999</c:v>
                </c:pt>
                <c:pt idx="125">
                  <c:v>3470.0639999999999</c:v>
                </c:pt>
                <c:pt idx="126">
                  <c:v>3468.0639999999999</c:v>
                </c:pt>
                <c:pt idx="127">
                  <c:v>3466.0639999999999</c:v>
                </c:pt>
                <c:pt idx="128">
                  <c:v>3464.0639999999999</c:v>
                </c:pt>
                <c:pt idx="129">
                  <c:v>3462.0639999999999</c:v>
                </c:pt>
                <c:pt idx="130">
                  <c:v>3460.0639999999999</c:v>
                </c:pt>
                <c:pt idx="131">
                  <c:v>3458.0639999999999</c:v>
                </c:pt>
                <c:pt idx="132">
                  <c:v>3456.0639999999999</c:v>
                </c:pt>
                <c:pt idx="133">
                  <c:v>3454.0639999999999</c:v>
                </c:pt>
                <c:pt idx="134">
                  <c:v>3452.0639999999999</c:v>
                </c:pt>
                <c:pt idx="135">
                  <c:v>3450.0639999999999</c:v>
                </c:pt>
                <c:pt idx="136">
                  <c:v>3448.0639999999999</c:v>
                </c:pt>
                <c:pt idx="137">
                  <c:v>3446.0639999999999</c:v>
                </c:pt>
                <c:pt idx="138">
                  <c:v>3444.0639999999999</c:v>
                </c:pt>
                <c:pt idx="139">
                  <c:v>3442.0639999999999</c:v>
                </c:pt>
                <c:pt idx="140">
                  <c:v>3440.0639999999999</c:v>
                </c:pt>
                <c:pt idx="141">
                  <c:v>3438.0639999999999</c:v>
                </c:pt>
                <c:pt idx="142">
                  <c:v>3436.0639999999999</c:v>
                </c:pt>
                <c:pt idx="143">
                  <c:v>3434.0639999999999</c:v>
                </c:pt>
                <c:pt idx="144">
                  <c:v>3432.0639999999999</c:v>
                </c:pt>
                <c:pt idx="145">
                  <c:v>3430.0639999999999</c:v>
                </c:pt>
                <c:pt idx="146">
                  <c:v>3428.0639999999999</c:v>
                </c:pt>
                <c:pt idx="147">
                  <c:v>3426.0639999999999</c:v>
                </c:pt>
                <c:pt idx="148">
                  <c:v>3424.0639999999999</c:v>
                </c:pt>
                <c:pt idx="149">
                  <c:v>3422.0639999999999</c:v>
                </c:pt>
                <c:pt idx="150">
                  <c:v>3420.0639999999999</c:v>
                </c:pt>
                <c:pt idx="151">
                  <c:v>3418.0639999999999</c:v>
                </c:pt>
                <c:pt idx="152">
                  <c:v>3416.0639999999999</c:v>
                </c:pt>
                <c:pt idx="153">
                  <c:v>3414.0639999999999</c:v>
                </c:pt>
                <c:pt idx="154">
                  <c:v>3412.0639999999999</c:v>
                </c:pt>
                <c:pt idx="155">
                  <c:v>3410.0639999999999</c:v>
                </c:pt>
                <c:pt idx="156">
                  <c:v>3408.0639999999999</c:v>
                </c:pt>
                <c:pt idx="157">
                  <c:v>3406.0639999999999</c:v>
                </c:pt>
                <c:pt idx="158">
                  <c:v>3404.0639999999999</c:v>
                </c:pt>
                <c:pt idx="159">
                  <c:v>3402.0639999999999</c:v>
                </c:pt>
                <c:pt idx="160">
                  <c:v>3400.0639999999999</c:v>
                </c:pt>
                <c:pt idx="161">
                  <c:v>3398.0639999999999</c:v>
                </c:pt>
                <c:pt idx="162">
                  <c:v>3396.0639999999999</c:v>
                </c:pt>
                <c:pt idx="163">
                  <c:v>3394.0639999999999</c:v>
                </c:pt>
                <c:pt idx="164">
                  <c:v>3392.0639999999999</c:v>
                </c:pt>
                <c:pt idx="165">
                  <c:v>3390.0639999999999</c:v>
                </c:pt>
                <c:pt idx="166">
                  <c:v>3388.0639999999999</c:v>
                </c:pt>
                <c:pt idx="167">
                  <c:v>3386.0639999999999</c:v>
                </c:pt>
                <c:pt idx="168">
                  <c:v>3384.0639999999999</c:v>
                </c:pt>
                <c:pt idx="169">
                  <c:v>3382.0639999999999</c:v>
                </c:pt>
                <c:pt idx="170">
                  <c:v>3380.0639999999999</c:v>
                </c:pt>
                <c:pt idx="171">
                  <c:v>3378.0639999999999</c:v>
                </c:pt>
                <c:pt idx="172">
                  <c:v>3376.0639999999999</c:v>
                </c:pt>
                <c:pt idx="173">
                  <c:v>3374.0639999999999</c:v>
                </c:pt>
                <c:pt idx="174">
                  <c:v>3372.0639999999999</c:v>
                </c:pt>
                <c:pt idx="175">
                  <c:v>3370.0639999999999</c:v>
                </c:pt>
                <c:pt idx="176">
                  <c:v>3368.0639999999999</c:v>
                </c:pt>
                <c:pt idx="177">
                  <c:v>3366.0639999999999</c:v>
                </c:pt>
                <c:pt idx="178">
                  <c:v>3364.0639999999999</c:v>
                </c:pt>
                <c:pt idx="179">
                  <c:v>3362.0639999999999</c:v>
                </c:pt>
                <c:pt idx="180">
                  <c:v>3360.0639999999999</c:v>
                </c:pt>
                <c:pt idx="181">
                  <c:v>3358.0639999999999</c:v>
                </c:pt>
                <c:pt idx="182">
                  <c:v>3356.0639999999999</c:v>
                </c:pt>
                <c:pt idx="183">
                  <c:v>3354.0639999999999</c:v>
                </c:pt>
                <c:pt idx="184">
                  <c:v>3352.0639999999999</c:v>
                </c:pt>
                <c:pt idx="185">
                  <c:v>3350.0639999999999</c:v>
                </c:pt>
                <c:pt idx="186">
                  <c:v>3348.0639999999999</c:v>
                </c:pt>
                <c:pt idx="187">
                  <c:v>3346.0639999999999</c:v>
                </c:pt>
                <c:pt idx="188">
                  <c:v>3344.0639999999999</c:v>
                </c:pt>
                <c:pt idx="189">
                  <c:v>3342.0639999999999</c:v>
                </c:pt>
                <c:pt idx="190">
                  <c:v>3340.0639999999999</c:v>
                </c:pt>
                <c:pt idx="191">
                  <c:v>3338.0639999999999</c:v>
                </c:pt>
                <c:pt idx="192">
                  <c:v>3336.0639999999999</c:v>
                </c:pt>
                <c:pt idx="193">
                  <c:v>3334.0639999999999</c:v>
                </c:pt>
                <c:pt idx="194">
                  <c:v>3332.0639999999999</c:v>
                </c:pt>
                <c:pt idx="195">
                  <c:v>3330.0639999999999</c:v>
                </c:pt>
                <c:pt idx="196">
                  <c:v>3328.0639999999999</c:v>
                </c:pt>
                <c:pt idx="197">
                  <c:v>3326.0639999999999</c:v>
                </c:pt>
                <c:pt idx="198">
                  <c:v>3324.0639999999999</c:v>
                </c:pt>
                <c:pt idx="199">
                  <c:v>3322.0639999999999</c:v>
                </c:pt>
                <c:pt idx="200">
                  <c:v>3320.0639999999999</c:v>
                </c:pt>
                <c:pt idx="201">
                  <c:v>3318.0639999999999</c:v>
                </c:pt>
                <c:pt idx="202">
                  <c:v>3316.0639999999999</c:v>
                </c:pt>
                <c:pt idx="203">
                  <c:v>3314.0639999999999</c:v>
                </c:pt>
                <c:pt idx="204">
                  <c:v>3312.0639999999999</c:v>
                </c:pt>
                <c:pt idx="205">
                  <c:v>3310.0639999999999</c:v>
                </c:pt>
                <c:pt idx="206">
                  <c:v>3308.0639999999999</c:v>
                </c:pt>
                <c:pt idx="207">
                  <c:v>3306.0639999999999</c:v>
                </c:pt>
                <c:pt idx="208">
                  <c:v>3304.0639999999999</c:v>
                </c:pt>
                <c:pt idx="209">
                  <c:v>3302.0639999999999</c:v>
                </c:pt>
                <c:pt idx="210">
                  <c:v>3300.0639999999999</c:v>
                </c:pt>
                <c:pt idx="211">
                  <c:v>3298.0639999999999</c:v>
                </c:pt>
                <c:pt idx="212">
                  <c:v>3296.0639999999999</c:v>
                </c:pt>
                <c:pt idx="213">
                  <c:v>3294.0639999999999</c:v>
                </c:pt>
                <c:pt idx="214">
                  <c:v>3292.0639999999999</c:v>
                </c:pt>
                <c:pt idx="215">
                  <c:v>3290.0639999999999</c:v>
                </c:pt>
                <c:pt idx="216">
                  <c:v>3288.0639999999999</c:v>
                </c:pt>
                <c:pt idx="217">
                  <c:v>3286.0639999999999</c:v>
                </c:pt>
                <c:pt idx="218">
                  <c:v>3284.0639999999999</c:v>
                </c:pt>
                <c:pt idx="219">
                  <c:v>3282.0639999999999</c:v>
                </c:pt>
                <c:pt idx="220">
                  <c:v>3280.0639999999999</c:v>
                </c:pt>
                <c:pt idx="221">
                  <c:v>3278.0639999999999</c:v>
                </c:pt>
                <c:pt idx="222">
                  <c:v>3276.0639999999999</c:v>
                </c:pt>
                <c:pt idx="223">
                  <c:v>3274.0639999999999</c:v>
                </c:pt>
                <c:pt idx="224">
                  <c:v>3272.0639999999999</c:v>
                </c:pt>
                <c:pt idx="225">
                  <c:v>3270.0639999999999</c:v>
                </c:pt>
                <c:pt idx="226">
                  <c:v>3268.0639999999999</c:v>
                </c:pt>
                <c:pt idx="227">
                  <c:v>3266.0639999999999</c:v>
                </c:pt>
                <c:pt idx="228">
                  <c:v>3264.0639999999999</c:v>
                </c:pt>
                <c:pt idx="229">
                  <c:v>3262.0639999999999</c:v>
                </c:pt>
                <c:pt idx="230">
                  <c:v>3260.0639999999999</c:v>
                </c:pt>
                <c:pt idx="231">
                  <c:v>3258.0639999999999</c:v>
                </c:pt>
                <c:pt idx="232">
                  <c:v>3256.0639999999999</c:v>
                </c:pt>
                <c:pt idx="233">
                  <c:v>3254.0639999999999</c:v>
                </c:pt>
                <c:pt idx="234">
                  <c:v>3252.0639999999999</c:v>
                </c:pt>
                <c:pt idx="235">
                  <c:v>3250.0639999999999</c:v>
                </c:pt>
                <c:pt idx="236">
                  <c:v>3248.0639999999999</c:v>
                </c:pt>
                <c:pt idx="237">
                  <c:v>3246.0639999999999</c:v>
                </c:pt>
                <c:pt idx="238">
                  <c:v>3244.0639999999999</c:v>
                </c:pt>
                <c:pt idx="239">
                  <c:v>3242.0639999999999</c:v>
                </c:pt>
                <c:pt idx="240">
                  <c:v>3240.0639999999999</c:v>
                </c:pt>
                <c:pt idx="241">
                  <c:v>3238.0639999999999</c:v>
                </c:pt>
                <c:pt idx="242">
                  <c:v>3236.0639999999999</c:v>
                </c:pt>
                <c:pt idx="243">
                  <c:v>3234.0639999999999</c:v>
                </c:pt>
                <c:pt idx="244">
                  <c:v>3232.0639999999999</c:v>
                </c:pt>
                <c:pt idx="245">
                  <c:v>3230.0639999999999</c:v>
                </c:pt>
                <c:pt idx="246">
                  <c:v>3228.0639999999999</c:v>
                </c:pt>
                <c:pt idx="247">
                  <c:v>3226.0639999999999</c:v>
                </c:pt>
                <c:pt idx="248">
                  <c:v>3224.0639999999999</c:v>
                </c:pt>
                <c:pt idx="249">
                  <c:v>3222.0639999999999</c:v>
                </c:pt>
                <c:pt idx="250">
                  <c:v>3220.0639999999999</c:v>
                </c:pt>
                <c:pt idx="251">
                  <c:v>3218.0639999999999</c:v>
                </c:pt>
                <c:pt idx="252">
                  <c:v>3216.0639999999999</c:v>
                </c:pt>
                <c:pt idx="253">
                  <c:v>3214.0639999999999</c:v>
                </c:pt>
                <c:pt idx="254">
                  <c:v>3212.0639999999999</c:v>
                </c:pt>
                <c:pt idx="255">
                  <c:v>3210.0639999999999</c:v>
                </c:pt>
                <c:pt idx="256">
                  <c:v>3208.0639999999999</c:v>
                </c:pt>
                <c:pt idx="257">
                  <c:v>3206.0639999999999</c:v>
                </c:pt>
                <c:pt idx="258">
                  <c:v>3204.0639999999999</c:v>
                </c:pt>
                <c:pt idx="259">
                  <c:v>3202.0639999999999</c:v>
                </c:pt>
                <c:pt idx="260">
                  <c:v>3200.0639999999999</c:v>
                </c:pt>
                <c:pt idx="261">
                  <c:v>3198.0639999999999</c:v>
                </c:pt>
                <c:pt idx="262">
                  <c:v>3196.0639999999999</c:v>
                </c:pt>
                <c:pt idx="263">
                  <c:v>3194.0639999999999</c:v>
                </c:pt>
                <c:pt idx="264">
                  <c:v>3192.0639999999999</c:v>
                </c:pt>
                <c:pt idx="265">
                  <c:v>3190.0639999999999</c:v>
                </c:pt>
                <c:pt idx="266">
                  <c:v>3188.0639999999999</c:v>
                </c:pt>
                <c:pt idx="267">
                  <c:v>3186.0639999999999</c:v>
                </c:pt>
                <c:pt idx="268">
                  <c:v>3184.0639999999999</c:v>
                </c:pt>
                <c:pt idx="269">
                  <c:v>3182.0639999999999</c:v>
                </c:pt>
                <c:pt idx="270">
                  <c:v>3180.0639999999999</c:v>
                </c:pt>
                <c:pt idx="271">
                  <c:v>3178.0639999999999</c:v>
                </c:pt>
                <c:pt idx="272">
                  <c:v>3176.0639999999999</c:v>
                </c:pt>
                <c:pt idx="273">
                  <c:v>3174.0639999999999</c:v>
                </c:pt>
                <c:pt idx="274">
                  <c:v>3172.0639999999999</c:v>
                </c:pt>
                <c:pt idx="275">
                  <c:v>3170.0639999999999</c:v>
                </c:pt>
                <c:pt idx="276">
                  <c:v>3168.0639999999999</c:v>
                </c:pt>
                <c:pt idx="277">
                  <c:v>3166.0639999999999</c:v>
                </c:pt>
                <c:pt idx="278">
                  <c:v>3164.0639999999999</c:v>
                </c:pt>
                <c:pt idx="279">
                  <c:v>3162.0639999999999</c:v>
                </c:pt>
                <c:pt idx="280">
                  <c:v>3160.0639999999999</c:v>
                </c:pt>
                <c:pt idx="281">
                  <c:v>3158.0639999999999</c:v>
                </c:pt>
                <c:pt idx="282">
                  <c:v>3156.0639999999999</c:v>
                </c:pt>
                <c:pt idx="283">
                  <c:v>3154.0639999999999</c:v>
                </c:pt>
                <c:pt idx="284">
                  <c:v>3152.0639999999999</c:v>
                </c:pt>
                <c:pt idx="285">
                  <c:v>3150.0639999999999</c:v>
                </c:pt>
                <c:pt idx="286">
                  <c:v>3148.0639999999999</c:v>
                </c:pt>
                <c:pt idx="287">
                  <c:v>3146.0639999999999</c:v>
                </c:pt>
                <c:pt idx="288">
                  <c:v>3144.0639999999999</c:v>
                </c:pt>
                <c:pt idx="289">
                  <c:v>3142.0639999999999</c:v>
                </c:pt>
                <c:pt idx="290">
                  <c:v>3140.0639999999999</c:v>
                </c:pt>
                <c:pt idx="291">
                  <c:v>3138.0639999999999</c:v>
                </c:pt>
                <c:pt idx="292">
                  <c:v>3136.0639999999999</c:v>
                </c:pt>
                <c:pt idx="293">
                  <c:v>3134.0639999999999</c:v>
                </c:pt>
                <c:pt idx="294">
                  <c:v>3132.0639999999999</c:v>
                </c:pt>
                <c:pt idx="295">
                  <c:v>3130.0639999999999</c:v>
                </c:pt>
                <c:pt idx="296">
                  <c:v>3128.0639999999999</c:v>
                </c:pt>
                <c:pt idx="297">
                  <c:v>3126.0639999999999</c:v>
                </c:pt>
                <c:pt idx="298">
                  <c:v>3124.0639999999999</c:v>
                </c:pt>
                <c:pt idx="299">
                  <c:v>3122.0639999999999</c:v>
                </c:pt>
                <c:pt idx="300">
                  <c:v>3120.0639999999999</c:v>
                </c:pt>
                <c:pt idx="301">
                  <c:v>3118.0639999999999</c:v>
                </c:pt>
                <c:pt idx="302">
                  <c:v>3116.0639999999999</c:v>
                </c:pt>
                <c:pt idx="303">
                  <c:v>3114.0639999999999</c:v>
                </c:pt>
                <c:pt idx="304">
                  <c:v>3112.0639999999999</c:v>
                </c:pt>
                <c:pt idx="305">
                  <c:v>3110.0639999999999</c:v>
                </c:pt>
                <c:pt idx="306">
                  <c:v>3108.0639999999999</c:v>
                </c:pt>
                <c:pt idx="307">
                  <c:v>3106.0639999999999</c:v>
                </c:pt>
                <c:pt idx="308">
                  <c:v>3104.0639999999999</c:v>
                </c:pt>
                <c:pt idx="309">
                  <c:v>3102.0639999999999</c:v>
                </c:pt>
                <c:pt idx="310">
                  <c:v>3100.0639999999999</c:v>
                </c:pt>
                <c:pt idx="311">
                  <c:v>3098.0639999999999</c:v>
                </c:pt>
                <c:pt idx="312">
                  <c:v>3096.0639999999999</c:v>
                </c:pt>
                <c:pt idx="313">
                  <c:v>3094.0639999999999</c:v>
                </c:pt>
                <c:pt idx="314">
                  <c:v>3092.0639999999999</c:v>
                </c:pt>
                <c:pt idx="315">
                  <c:v>3090.0639999999999</c:v>
                </c:pt>
                <c:pt idx="316">
                  <c:v>3088.0639999999999</c:v>
                </c:pt>
                <c:pt idx="317">
                  <c:v>3086.0639999999999</c:v>
                </c:pt>
                <c:pt idx="318">
                  <c:v>3084.0639999999999</c:v>
                </c:pt>
                <c:pt idx="319">
                  <c:v>3082.0639999999999</c:v>
                </c:pt>
                <c:pt idx="320">
                  <c:v>3080.0639999999999</c:v>
                </c:pt>
                <c:pt idx="321">
                  <c:v>3078.0639999999999</c:v>
                </c:pt>
                <c:pt idx="322">
                  <c:v>3076.0639999999999</c:v>
                </c:pt>
                <c:pt idx="323">
                  <c:v>3074.0639999999999</c:v>
                </c:pt>
                <c:pt idx="324">
                  <c:v>3072.0639999999999</c:v>
                </c:pt>
                <c:pt idx="325">
                  <c:v>3070.0639999999999</c:v>
                </c:pt>
                <c:pt idx="326">
                  <c:v>3068.0639999999999</c:v>
                </c:pt>
                <c:pt idx="327">
                  <c:v>3066.0639999999999</c:v>
                </c:pt>
                <c:pt idx="328">
                  <c:v>3064.0639999999999</c:v>
                </c:pt>
                <c:pt idx="329">
                  <c:v>3062.0639999999999</c:v>
                </c:pt>
                <c:pt idx="330">
                  <c:v>3060.0639999999999</c:v>
                </c:pt>
                <c:pt idx="331">
                  <c:v>3058.0639999999999</c:v>
                </c:pt>
                <c:pt idx="332">
                  <c:v>3056.0639999999999</c:v>
                </c:pt>
                <c:pt idx="333">
                  <c:v>3054.0639999999999</c:v>
                </c:pt>
                <c:pt idx="334">
                  <c:v>3052.0639999999999</c:v>
                </c:pt>
                <c:pt idx="335">
                  <c:v>3050.0639999999999</c:v>
                </c:pt>
                <c:pt idx="336">
                  <c:v>3048.0639999999999</c:v>
                </c:pt>
                <c:pt idx="337">
                  <c:v>3046.0639999999999</c:v>
                </c:pt>
                <c:pt idx="338">
                  <c:v>3044.0639999999999</c:v>
                </c:pt>
                <c:pt idx="339">
                  <c:v>3042.0639999999999</c:v>
                </c:pt>
                <c:pt idx="340">
                  <c:v>3040.0639999999999</c:v>
                </c:pt>
                <c:pt idx="341">
                  <c:v>3038.0639999999999</c:v>
                </c:pt>
                <c:pt idx="342">
                  <c:v>3036.0639999999999</c:v>
                </c:pt>
                <c:pt idx="343">
                  <c:v>3034.0639999999999</c:v>
                </c:pt>
                <c:pt idx="344">
                  <c:v>3032.0639999999999</c:v>
                </c:pt>
                <c:pt idx="345">
                  <c:v>3030.0639999999999</c:v>
                </c:pt>
                <c:pt idx="346">
                  <c:v>3028.0639999999999</c:v>
                </c:pt>
                <c:pt idx="347">
                  <c:v>3026.0639999999999</c:v>
                </c:pt>
                <c:pt idx="348">
                  <c:v>3024.0639999999999</c:v>
                </c:pt>
                <c:pt idx="349">
                  <c:v>3022.0639999999999</c:v>
                </c:pt>
                <c:pt idx="350">
                  <c:v>3020.0639999999999</c:v>
                </c:pt>
                <c:pt idx="351">
                  <c:v>3018.0639999999999</c:v>
                </c:pt>
                <c:pt idx="352">
                  <c:v>3016.0639999999999</c:v>
                </c:pt>
                <c:pt idx="353">
                  <c:v>3014.0639999999999</c:v>
                </c:pt>
                <c:pt idx="354">
                  <c:v>3012.0639999999999</c:v>
                </c:pt>
                <c:pt idx="355">
                  <c:v>3010.0639999999999</c:v>
                </c:pt>
                <c:pt idx="356">
                  <c:v>3008.0639999999999</c:v>
                </c:pt>
                <c:pt idx="357">
                  <c:v>3006.0639999999999</c:v>
                </c:pt>
                <c:pt idx="358">
                  <c:v>3004.0639999999999</c:v>
                </c:pt>
                <c:pt idx="359">
                  <c:v>3002.0639999999999</c:v>
                </c:pt>
                <c:pt idx="360">
                  <c:v>3000.0639999999999</c:v>
                </c:pt>
                <c:pt idx="361">
                  <c:v>2998.0639999999999</c:v>
                </c:pt>
                <c:pt idx="362">
                  <c:v>2996.0639999999999</c:v>
                </c:pt>
                <c:pt idx="363">
                  <c:v>2994.0639999999999</c:v>
                </c:pt>
                <c:pt idx="364">
                  <c:v>2992.0639999999999</c:v>
                </c:pt>
                <c:pt idx="365">
                  <c:v>2990.0639999999999</c:v>
                </c:pt>
                <c:pt idx="366">
                  <c:v>2988.0639999999999</c:v>
                </c:pt>
                <c:pt idx="367">
                  <c:v>2986.0639999999999</c:v>
                </c:pt>
                <c:pt idx="368">
                  <c:v>2984.0639999999999</c:v>
                </c:pt>
                <c:pt idx="369">
                  <c:v>2982.0639999999999</c:v>
                </c:pt>
                <c:pt idx="370">
                  <c:v>2980.0639999999999</c:v>
                </c:pt>
                <c:pt idx="371">
                  <c:v>2978.0639999999999</c:v>
                </c:pt>
                <c:pt idx="372">
                  <c:v>2976.0639999999999</c:v>
                </c:pt>
                <c:pt idx="373">
                  <c:v>2974.0639999999999</c:v>
                </c:pt>
                <c:pt idx="374">
                  <c:v>2972.0639999999999</c:v>
                </c:pt>
                <c:pt idx="375">
                  <c:v>2970.0639999999999</c:v>
                </c:pt>
                <c:pt idx="376">
                  <c:v>2968.0639999999999</c:v>
                </c:pt>
                <c:pt idx="377">
                  <c:v>2966.0639999999999</c:v>
                </c:pt>
                <c:pt idx="378">
                  <c:v>2964.0639999999999</c:v>
                </c:pt>
                <c:pt idx="379">
                  <c:v>2962.0639999999999</c:v>
                </c:pt>
                <c:pt idx="380">
                  <c:v>2960.0639999999999</c:v>
                </c:pt>
                <c:pt idx="381">
                  <c:v>2958.0639999999999</c:v>
                </c:pt>
                <c:pt idx="382">
                  <c:v>2956.0639999999999</c:v>
                </c:pt>
                <c:pt idx="383">
                  <c:v>2954.0639999999999</c:v>
                </c:pt>
                <c:pt idx="384">
                  <c:v>2952.0639999999999</c:v>
                </c:pt>
                <c:pt idx="385">
                  <c:v>2950.0639999999999</c:v>
                </c:pt>
                <c:pt idx="386">
                  <c:v>2948.0639999999999</c:v>
                </c:pt>
                <c:pt idx="387">
                  <c:v>2946.0639999999999</c:v>
                </c:pt>
                <c:pt idx="388">
                  <c:v>2944.0639999999999</c:v>
                </c:pt>
                <c:pt idx="389">
                  <c:v>2942.0639999999999</c:v>
                </c:pt>
                <c:pt idx="390">
                  <c:v>2940.0639999999999</c:v>
                </c:pt>
                <c:pt idx="391">
                  <c:v>2938.0639999999999</c:v>
                </c:pt>
                <c:pt idx="392">
                  <c:v>2936.0639999999999</c:v>
                </c:pt>
                <c:pt idx="393">
                  <c:v>2934.0639999999999</c:v>
                </c:pt>
                <c:pt idx="394">
                  <c:v>2932.0639999999999</c:v>
                </c:pt>
                <c:pt idx="395">
                  <c:v>2930.0639999999999</c:v>
                </c:pt>
                <c:pt idx="396">
                  <c:v>2928.0639999999999</c:v>
                </c:pt>
                <c:pt idx="397">
                  <c:v>2926.0639999999999</c:v>
                </c:pt>
                <c:pt idx="398">
                  <c:v>2924.0639999999999</c:v>
                </c:pt>
                <c:pt idx="399">
                  <c:v>2922.0639999999999</c:v>
                </c:pt>
                <c:pt idx="400">
                  <c:v>2920.0639999999999</c:v>
                </c:pt>
                <c:pt idx="401">
                  <c:v>2918.0639999999999</c:v>
                </c:pt>
                <c:pt idx="402">
                  <c:v>2916.0639999999999</c:v>
                </c:pt>
                <c:pt idx="403">
                  <c:v>2914.0639999999999</c:v>
                </c:pt>
                <c:pt idx="404">
                  <c:v>2912.0639999999999</c:v>
                </c:pt>
                <c:pt idx="405">
                  <c:v>2910.0639999999999</c:v>
                </c:pt>
                <c:pt idx="406">
                  <c:v>2908.0639999999999</c:v>
                </c:pt>
                <c:pt idx="407">
                  <c:v>2906.0639999999999</c:v>
                </c:pt>
                <c:pt idx="408">
                  <c:v>2904.0639999999999</c:v>
                </c:pt>
                <c:pt idx="409">
                  <c:v>2902.0639999999999</c:v>
                </c:pt>
                <c:pt idx="410">
                  <c:v>2900.0639999999999</c:v>
                </c:pt>
                <c:pt idx="411">
                  <c:v>2898.0639999999999</c:v>
                </c:pt>
                <c:pt idx="412">
                  <c:v>2896.0639999999999</c:v>
                </c:pt>
                <c:pt idx="413">
                  <c:v>2894.0639999999999</c:v>
                </c:pt>
                <c:pt idx="414">
                  <c:v>2892.0639999999999</c:v>
                </c:pt>
                <c:pt idx="415">
                  <c:v>2890.0639999999999</c:v>
                </c:pt>
                <c:pt idx="416">
                  <c:v>2888.0639999999999</c:v>
                </c:pt>
                <c:pt idx="417">
                  <c:v>2886.0639999999999</c:v>
                </c:pt>
                <c:pt idx="418">
                  <c:v>2884.0639999999999</c:v>
                </c:pt>
                <c:pt idx="419">
                  <c:v>2882.0639999999999</c:v>
                </c:pt>
                <c:pt idx="420">
                  <c:v>2880.0639999999999</c:v>
                </c:pt>
                <c:pt idx="421">
                  <c:v>2878.0639999999999</c:v>
                </c:pt>
                <c:pt idx="422">
                  <c:v>2876.0639999999999</c:v>
                </c:pt>
                <c:pt idx="423">
                  <c:v>2874.0639999999999</c:v>
                </c:pt>
                <c:pt idx="424">
                  <c:v>2872.0639999999999</c:v>
                </c:pt>
                <c:pt idx="425">
                  <c:v>2870.0639999999999</c:v>
                </c:pt>
                <c:pt idx="426">
                  <c:v>2868.0639999999999</c:v>
                </c:pt>
                <c:pt idx="427">
                  <c:v>2866.0639999999999</c:v>
                </c:pt>
                <c:pt idx="428">
                  <c:v>2864.0639999999999</c:v>
                </c:pt>
                <c:pt idx="429">
                  <c:v>2862.0639999999999</c:v>
                </c:pt>
                <c:pt idx="430">
                  <c:v>2860.0639999999999</c:v>
                </c:pt>
                <c:pt idx="431">
                  <c:v>2858.0639999999999</c:v>
                </c:pt>
                <c:pt idx="432">
                  <c:v>2856.0639999999999</c:v>
                </c:pt>
                <c:pt idx="433">
                  <c:v>2854.0639999999999</c:v>
                </c:pt>
                <c:pt idx="434">
                  <c:v>2852.0639999999999</c:v>
                </c:pt>
                <c:pt idx="435">
                  <c:v>2850.0639999999999</c:v>
                </c:pt>
                <c:pt idx="436">
                  <c:v>2848.0639999999999</c:v>
                </c:pt>
                <c:pt idx="437">
                  <c:v>2846.0639999999999</c:v>
                </c:pt>
                <c:pt idx="438">
                  <c:v>2844.0639999999999</c:v>
                </c:pt>
                <c:pt idx="439">
                  <c:v>2842.0639999999999</c:v>
                </c:pt>
                <c:pt idx="440">
                  <c:v>2840.0639999999999</c:v>
                </c:pt>
                <c:pt idx="441">
                  <c:v>2838.0639999999999</c:v>
                </c:pt>
                <c:pt idx="442">
                  <c:v>2836.0639999999999</c:v>
                </c:pt>
                <c:pt idx="443">
                  <c:v>2834.0639999999999</c:v>
                </c:pt>
                <c:pt idx="444">
                  <c:v>2832.0639999999999</c:v>
                </c:pt>
                <c:pt idx="445">
                  <c:v>2830.0639999999999</c:v>
                </c:pt>
                <c:pt idx="446">
                  <c:v>2828.0639999999999</c:v>
                </c:pt>
                <c:pt idx="447">
                  <c:v>2826.0639999999999</c:v>
                </c:pt>
                <c:pt idx="448">
                  <c:v>2824.0639999999999</c:v>
                </c:pt>
                <c:pt idx="449">
                  <c:v>2822.0639999999999</c:v>
                </c:pt>
                <c:pt idx="450">
                  <c:v>2820.0639999999999</c:v>
                </c:pt>
                <c:pt idx="451">
                  <c:v>2818.0639999999999</c:v>
                </c:pt>
                <c:pt idx="452">
                  <c:v>2816.0639999999999</c:v>
                </c:pt>
                <c:pt idx="453">
                  <c:v>2814.0639999999999</c:v>
                </c:pt>
                <c:pt idx="454">
                  <c:v>2812.0639999999999</c:v>
                </c:pt>
                <c:pt idx="455">
                  <c:v>2810.0639999999999</c:v>
                </c:pt>
                <c:pt idx="456">
                  <c:v>2808.0639999999999</c:v>
                </c:pt>
                <c:pt idx="457">
                  <c:v>2806.0639999999999</c:v>
                </c:pt>
                <c:pt idx="458">
                  <c:v>2804.0639999999999</c:v>
                </c:pt>
                <c:pt idx="459">
                  <c:v>2802.0639999999999</c:v>
                </c:pt>
                <c:pt idx="460">
                  <c:v>2800.0639999999999</c:v>
                </c:pt>
                <c:pt idx="461">
                  <c:v>2798.0639999999999</c:v>
                </c:pt>
                <c:pt idx="462">
                  <c:v>2796.0639999999999</c:v>
                </c:pt>
                <c:pt idx="463">
                  <c:v>2794.0639999999999</c:v>
                </c:pt>
                <c:pt idx="464">
                  <c:v>2792.0639999999999</c:v>
                </c:pt>
                <c:pt idx="465">
                  <c:v>2790.0639999999999</c:v>
                </c:pt>
                <c:pt idx="466">
                  <c:v>2788.0639999999999</c:v>
                </c:pt>
                <c:pt idx="467">
                  <c:v>2786.0639999999999</c:v>
                </c:pt>
                <c:pt idx="468">
                  <c:v>2784.0639999999999</c:v>
                </c:pt>
                <c:pt idx="469">
                  <c:v>2782.0639999999999</c:v>
                </c:pt>
                <c:pt idx="470">
                  <c:v>2780.0639999999999</c:v>
                </c:pt>
                <c:pt idx="471">
                  <c:v>2778.0639999999999</c:v>
                </c:pt>
                <c:pt idx="472">
                  <c:v>2776.0639999999999</c:v>
                </c:pt>
                <c:pt idx="473">
                  <c:v>2774.0639999999999</c:v>
                </c:pt>
                <c:pt idx="474">
                  <c:v>2772.0639999999999</c:v>
                </c:pt>
                <c:pt idx="475">
                  <c:v>2770.0639999999999</c:v>
                </c:pt>
                <c:pt idx="476">
                  <c:v>2768.0639999999999</c:v>
                </c:pt>
                <c:pt idx="477">
                  <c:v>2766.0639999999999</c:v>
                </c:pt>
                <c:pt idx="478">
                  <c:v>2764.0639999999999</c:v>
                </c:pt>
                <c:pt idx="479">
                  <c:v>2762.0639999999999</c:v>
                </c:pt>
                <c:pt idx="480">
                  <c:v>2760.0639999999999</c:v>
                </c:pt>
                <c:pt idx="481">
                  <c:v>2758.0639999999999</c:v>
                </c:pt>
                <c:pt idx="482">
                  <c:v>2756.0639999999999</c:v>
                </c:pt>
                <c:pt idx="483">
                  <c:v>2754.0639999999999</c:v>
                </c:pt>
                <c:pt idx="484">
                  <c:v>2752.0639999999999</c:v>
                </c:pt>
                <c:pt idx="485">
                  <c:v>2750.0639999999999</c:v>
                </c:pt>
                <c:pt idx="486">
                  <c:v>2748.0639999999999</c:v>
                </c:pt>
                <c:pt idx="487">
                  <c:v>2746.0639999999999</c:v>
                </c:pt>
                <c:pt idx="488">
                  <c:v>2744.0639999999999</c:v>
                </c:pt>
                <c:pt idx="489">
                  <c:v>2742.0639999999999</c:v>
                </c:pt>
                <c:pt idx="490">
                  <c:v>2740.0639999999999</c:v>
                </c:pt>
                <c:pt idx="491">
                  <c:v>2738.0639999999999</c:v>
                </c:pt>
                <c:pt idx="492">
                  <c:v>2736.0639999999999</c:v>
                </c:pt>
                <c:pt idx="493">
                  <c:v>2734.0639999999999</c:v>
                </c:pt>
                <c:pt idx="494">
                  <c:v>2732.0639999999999</c:v>
                </c:pt>
                <c:pt idx="495">
                  <c:v>2730.0639999999999</c:v>
                </c:pt>
                <c:pt idx="496">
                  <c:v>2728.0639999999999</c:v>
                </c:pt>
                <c:pt idx="497">
                  <c:v>2726.0639999999999</c:v>
                </c:pt>
                <c:pt idx="498">
                  <c:v>2724.0639999999999</c:v>
                </c:pt>
                <c:pt idx="499">
                  <c:v>2722.0639999999999</c:v>
                </c:pt>
                <c:pt idx="500">
                  <c:v>2720.0639999999999</c:v>
                </c:pt>
                <c:pt idx="501">
                  <c:v>2718.0639999999999</c:v>
                </c:pt>
                <c:pt idx="502">
                  <c:v>2716.0639999999999</c:v>
                </c:pt>
                <c:pt idx="503">
                  <c:v>2714.0639999999999</c:v>
                </c:pt>
                <c:pt idx="504">
                  <c:v>2712.0639999999999</c:v>
                </c:pt>
                <c:pt idx="505">
                  <c:v>2710.0639999999999</c:v>
                </c:pt>
                <c:pt idx="506">
                  <c:v>2708.0639999999999</c:v>
                </c:pt>
                <c:pt idx="507">
                  <c:v>2706.0639999999999</c:v>
                </c:pt>
                <c:pt idx="508">
                  <c:v>2704.0639999999999</c:v>
                </c:pt>
                <c:pt idx="509">
                  <c:v>2702.0639999999999</c:v>
                </c:pt>
                <c:pt idx="510">
                  <c:v>2700.0639999999999</c:v>
                </c:pt>
                <c:pt idx="511">
                  <c:v>2698.0639999999999</c:v>
                </c:pt>
                <c:pt idx="512">
                  <c:v>2696.0639999999999</c:v>
                </c:pt>
                <c:pt idx="513">
                  <c:v>2694.0639999999999</c:v>
                </c:pt>
                <c:pt idx="514">
                  <c:v>2692.0639999999999</c:v>
                </c:pt>
                <c:pt idx="515">
                  <c:v>2690.0639999999999</c:v>
                </c:pt>
                <c:pt idx="516">
                  <c:v>2688.0639999999999</c:v>
                </c:pt>
                <c:pt idx="517">
                  <c:v>2686.0639999999999</c:v>
                </c:pt>
                <c:pt idx="518">
                  <c:v>2684.0639999999999</c:v>
                </c:pt>
                <c:pt idx="519">
                  <c:v>2682.0639999999999</c:v>
                </c:pt>
                <c:pt idx="520">
                  <c:v>2680.0639999999999</c:v>
                </c:pt>
                <c:pt idx="521">
                  <c:v>2678.0639999999999</c:v>
                </c:pt>
                <c:pt idx="522">
                  <c:v>2676.0639999999999</c:v>
                </c:pt>
                <c:pt idx="523">
                  <c:v>2674.0639999999999</c:v>
                </c:pt>
                <c:pt idx="524">
                  <c:v>2672.0639999999999</c:v>
                </c:pt>
                <c:pt idx="525">
                  <c:v>2670.0639999999999</c:v>
                </c:pt>
                <c:pt idx="526">
                  <c:v>2668.0639999999999</c:v>
                </c:pt>
                <c:pt idx="527">
                  <c:v>2666.0639999999999</c:v>
                </c:pt>
                <c:pt idx="528">
                  <c:v>2664.0639999999999</c:v>
                </c:pt>
                <c:pt idx="529">
                  <c:v>2662.0639999999999</c:v>
                </c:pt>
                <c:pt idx="530">
                  <c:v>2660.0639999999999</c:v>
                </c:pt>
                <c:pt idx="531">
                  <c:v>2658.0639999999999</c:v>
                </c:pt>
                <c:pt idx="532">
                  <c:v>2656.0639999999999</c:v>
                </c:pt>
                <c:pt idx="533">
                  <c:v>2654.0639999999999</c:v>
                </c:pt>
                <c:pt idx="534">
                  <c:v>2652.0639999999999</c:v>
                </c:pt>
                <c:pt idx="535">
                  <c:v>2650.0639999999999</c:v>
                </c:pt>
                <c:pt idx="536">
                  <c:v>2648.0639999999999</c:v>
                </c:pt>
                <c:pt idx="537">
                  <c:v>2646.0639999999999</c:v>
                </c:pt>
                <c:pt idx="538">
                  <c:v>2644.0639999999999</c:v>
                </c:pt>
                <c:pt idx="539">
                  <c:v>2642.0639999999999</c:v>
                </c:pt>
                <c:pt idx="540">
                  <c:v>2640.0639999999999</c:v>
                </c:pt>
                <c:pt idx="541">
                  <c:v>2638.0639999999999</c:v>
                </c:pt>
                <c:pt idx="542">
                  <c:v>2636.0639999999999</c:v>
                </c:pt>
                <c:pt idx="543">
                  <c:v>2634.0639999999999</c:v>
                </c:pt>
                <c:pt idx="544">
                  <c:v>2632.0639999999999</c:v>
                </c:pt>
                <c:pt idx="545">
                  <c:v>2630.0639999999999</c:v>
                </c:pt>
                <c:pt idx="546">
                  <c:v>2628.0639999999999</c:v>
                </c:pt>
                <c:pt idx="547">
                  <c:v>2626.0639999999999</c:v>
                </c:pt>
                <c:pt idx="548">
                  <c:v>2624.0639999999999</c:v>
                </c:pt>
                <c:pt idx="549">
                  <c:v>2622.0639999999999</c:v>
                </c:pt>
                <c:pt idx="550">
                  <c:v>2620.0639999999999</c:v>
                </c:pt>
                <c:pt idx="551">
                  <c:v>2618.0639999999999</c:v>
                </c:pt>
                <c:pt idx="552">
                  <c:v>2616.0639999999999</c:v>
                </c:pt>
                <c:pt idx="553">
                  <c:v>2614.0639999999999</c:v>
                </c:pt>
                <c:pt idx="554">
                  <c:v>2612.0639999999999</c:v>
                </c:pt>
                <c:pt idx="555">
                  <c:v>2610.0639999999999</c:v>
                </c:pt>
                <c:pt idx="556">
                  <c:v>2608.0639999999999</c:v>
                </c:pt>
                <c:pt idx="557">
                  <c:v>2606.0639999999999</c:v>
                </c:pt>
                <c:pt idx="558">
                  <c:v>2604.0639999999999</c:v>
                </c:pt>
                <c:pt idx="559">
                  <c:v>2602.0639999999999</c:v>
                </c:pt>
                <c:pt idx="560">
                  <c:v>2600.0639999999999</c:v>
                </c:pt>
                <c:pt idx="561">
                  <c:v>2598.0639999999999</c:v>
                </c:pt>
                <c:pt idx="562">
                  <c:v>2596.0639999999999</c:v>
                </c:pt>
                <c:pt idx="563">
                  <c:v>2594.0639999999999</c:v>
                </c:pt>
                <c:pt idx="564">
                  <c:v>2592.0639999999999</c:v>
                </c:pt>
                <c:pt idx="565">
                  <c:v>2590.0639999999999</c:v>
                </c:pt>
                <c:pt idx="566">
                  <c:v>2588.0639999999999</c:v>
                </c:pt>
                <c:pt idx="567">
                  <c:v>2586.0639999999999</c:v>
                </c:pt>
                <c:pt idx="568">
                  <c:v>2584.0639999999999</c:v>
                </c:pt>
                <c:pt idx="569">
                  <c:v>2582.0639999999999</c:v>
                </c:pt>
                <c:pt idx="570">
                  <c:v>2580.0639999999999</c:v>
                </c:pt>
                <c:pt idx="571">
                  <c:v>2578.0639999999999</c:v>
                </c:pt>
                <c:pt idx="572">
                  <c:v>2576.0639999999999</c:v>
                </c:pt>
                <c:pt idx="573">
                  <c:v>2574.0639999999999</c:v>
                </c:pt>
                <c:pt idx="574">
                  <c:v>2572.0639999999999</c:v>
                </c:pt>
                <c:pt idx="575">
                  <c:v>2570.0639999999999</c:v>
                </c:pt>
                <c:pt idx="576">
                  <c:v>2568.0639999999999</c:v>
                </c:pt>
                <c:pt idx="577">
                  <c:v>2566.0639999999999</c:v>
                </c:pt>
                <c:pt idx="578">
                  <c:v>2564.0639999999999</c:v>
                </c:pt>
                <c:pt idx="579">
                  <c:v>2562.0639999999999</c:v>
                </c:pt>
                <c:pt idx="580">
                  <c:v>2560.0639999999999</c:v>
                </c:pt>
                <c:pt idx="581">
                  <c:v>2558.0639999999999</c:v>
                </c:pt>
                <c:pt idx="582">
                  <c:v>2556.0639999999999</c:v>
                </c:pt>
                <c:pt idx="583">
                  <c:v>2554.0639999999999</c:v>
                </c:pt>
                <c:pt idx="584">
                  <c:v>2552.0639999999999</c:v>
                </c:pt>
                <c:pt idx="585">
                  <c:v>2550.0639999999999</c:v>
                </c:pt>
                <c:pt idx="586">
                  <c:v>2548.0639999999999</c:v>
                </c:pt>
                <c:pt idx="587">
                  <c:v>2546.0639999999999</c:v>
                </c:pt>
                <c:pt idx="588">
                  <c:v>2544.0639999999999</c:v>
                </c:pt>
                <c:pt idx="589">
                  <c:v>2542.0639999999999</c:v>
                </c:pt>
                <c:pt idx="590">
                  <c:v>2540.0639999999999</c:v>
                </c:pt>
                <c:pt idx="591">
                  <c:v>2538.0639999999999</c:v>
                </c:pt>
                <c:pt idx="592">
                  <c:v>2536.0639999999999</c:v>
                </c:pt>
                <c:pt idx="593">
                  <c:v>2534.0639999999999</c:v>
                </c:pt>
                <c:pt idx="594">
                  <c:v>2532.0639999999999</c:v>
                </c:pt>
                <c:pt idx="595">
                  <c:v>2530.0639999999999</c:v>
                </c:pt>
                <c:pt idx="596">
                  <c:v>2528.0639999999999</c:v>
                </c:pt>
                <c:pt idx="597">
                  <c:v>2526.0639999999999</c:v>
                </c:pt>
                <c:pt idx="598">
                  <c:v>2524.0639999999999</c:v>
                </c:pt>
                <c:pt idx="599">
                  <c:v>2522.0639999999999</c:v>
                </c:pt>
                <c:pt idx="600">
                  <c:v>2520.0639999999999</c:v>
                </c:pt>
                <c:pt idx="601">
                  <c:v>2518.0639999999999</c:v>
                </c:pt>
                <c:pt idx="602">
                  <c:v>2516.0639999999999</c:v>
                </c:pt>
                <c:pt idx="603">
                  <c:v>2514.0639999999999</c:v>
                </c:pt>
                <c:pt idx="604">
                  <c:v>2512.0639999999999</c:v>
                </c:pt>
                <c:pt idx="605">
                  <c:v>2510.0639999999999</c:v>
                </c:pt>
                <c:pt idx="606">
                  <c:v>2508.0639999999999</c:v>
                </c:pt>
                <c:pt idx="607">
                  <c:v>2506.0639999999999</c:v>
                </c:pt>
                <c:pt idx="608">
                  <c:v>2504.0639999999999</c:v>
                </c:pt>
                <c:pt idx="609">
                  <c:v>2502.0639999999999</c:v>
                </c:pt>
                <c:pt idx="610">
                  <c:v>2500.0639999999999</c:v>
                </c:pt>
                <c:pt idx="611">
                  <c:v>2498.0639999999999</c:v>
                </c:pt>
                <c:pt idx="612">
                  <c:v>2496.0639999999999</c:v>
                </c:pt>
                <c:pt idx="613">
                  <c:v>2494.0639999999999</c:v>
                </c:pt>
                <c:pt idx="614">
                  <c:v>2492.0639999999999</c:v>
                </c:pt>
                <c:pt idx="615">
                  <c:v>2490.0639999999999</c:v>
                </c:pt>
                <c:pt idx="616">
                  <c:v>2488.0639999999999</c:v>
                </c:pt>
                <c:pt idx="617">
                  <c:v>2486.0639999999999</c:v>
                </c:pt>
                <c:pt idx="618">
                  <c:v>2484.0639999999999</c:v>
                </c:pt>
                <c:pt idx="619">
                  <c:v>2482.0639999999999</c:v>
                </c:pt>
                <c:pt idx="620">
                  <c:v>2480.0639999999999</c:v>
                </c:pt>
                <c:pt idx="621">
                  <c:v>2478.0639999999999</c:v>
                </c:pt>
                <c:pt idx="622">
                  <c:v>2476.0639999999999</c:v>
                </c:pt>
                <c:pt idx="623">
                  <c:v>2474.0639999999999</c:v>
                </c:pt>
                <c:pt idx="624">
                  <c:v>2472.0639999999999</c:v>
                </c:pt>
                <c:pt idx="625">
                  <c:v>2470.0639999999999</c:v>
                </c:pt>
                <c:pt idx="626">
                  <c:v>2468.0639999999999</c:v>
                </c:pt>
                <c:pt idx="627">
                  <c:v>2466.0639999999999</c:v>
                </c:pt>
                <c:pt idx="628">
                  <c:v>2464.0639999999999</c:v>
                </c:pt>
                <c:pt idx="629">
                  <c:v>2462.0639999999999</c:v>
                </c:pt>
                <c:pt idx="630">
                  <c:v>2460.0639999999999</c:v>
                </c:pt>
                <c:pt idx="631">
                  <c:v>2458.0639999999999</c:v>
                </c:pt>
                <c:pt idx="632">
                  <c:v>2456.0639999999999</c:v>
                </c:pt>
                <c:pt idx="633">
                  <c:v>2454.0639999999999</c:v>
                </c:pt>
                <c:pt idx="634">
                  <c:v>2452.0639999999999</c:v>
                </c:pt>
                <c:pt idx="635">
                  <c:v>2450.0639999999999</c:v>
                </c:pt>
                <c:pt idx="636">
                  <c:v>2448.0639999999999</c:v>
                </c:pt>
                <c:pt idx="637">
                  <c:v>2446.0639999999999</c:v>
                </c:pt>
                <c:pt idx="638">
                  <c:v>2444.0639999999999</c:v>
                </c:pt>
                <c:pt idx="639">
                  <c:v>2442.0639999999999</c:v>
                </c:pt>
                <c:pt idx="640">
                  <c:v>2440.0639999999999</c:v>
                </c:pt>
                <c:pt idx="641">
                  <c:v>2438.0639999999999</c:v>
                </c:pt>
                <c:pt idx="642">
                  <c:v>2436.0639999999999</c:v>
                </c:pt>
                <c:pt idx="643">
                  <c:v>2434.0639999999999</c:v>
                </c:pt>
                <c:pt idx="644">
                  <c:v>2432.0639999999999</c:v>
                </c:pt>
                <c:pt idx="645">
                  <c:v>2430.0639999999999</c:v>
                </c:pt>
                <c:pt idx="646">
                  <c:v>2428.0639999999999</c:v>
                </c:pt>
                <c:pt idx="647">
                  <c:v>2426.0639999999999</c:v>
                </c:pt>
                <c:pt idx="648">
                  <c:v>2424.0639999999999</c:v>
                </c:pt>
                <c:pt idx="649">
                  <c:v>2422.0639999999999</c:v>
                </c:pt>
                <c:pt idx="650">
                  <c:v>2420.0639999999999</c:v>
                </c:pt>
                <c:pt idx="651">
                  <c:v>2418.0639999999999</c:v>
                </c:pt>
                <c:pt idx="652">
                  <c:v>2416.0639999999999</c:v>
                </c:pt>
                <c:pt idx="653">
                  <c:v>2414.0639999999999</c:v>
                </c:pt>
                <c:pt idx="654">
                  <c:v>2412.0639999999999</c:v>
                </c:pt>
                <c:pt idx="655">
                  <c:v>2410.0639999999999</c:v>
                </c:pt>
                <c:pt idx="656">
                  <c:v>2408.0639999999999</c:v>
                </c:pt>
                <c:pt idx="657">
                  <c:v>2406.0639999999999</c:v>
                </c:pt>
                <c:pt idx="658">
                  <c:v>2404.0639999999999</c:v>
                </c:pt>
                <c:pt idx="659">
                  <c:v>2402.0639999999999</c:v>
                </c:pt>
                <c:pt idx="660">
                  <c:v>2400.0639999999999</c:v>
                </c:pt>
                <c:pt idx="661">
                  <c:v>2398.0639999999999</c:v>
                </c:pt>
                <c:pt idx="662">
                  <c:v>2396.0639999999999</c:v>
                </c:pt>
                <c:pt idx="663">
                  <c:v>2394.0639999999999</c:v>
                </c:pt>
                <c:pt idx="664">
                  <c:v>2392.0639999999999</c:v>
                </c:pt>
                <c:pt idx="665">
                  <c:v>2390.0639999999999</c:v>
                </c:pt>
                <c:pt idx="666">
                  <c:v>2388.0639999999999</c:v>
                </c:pt>
                <c:pt idx="667">
                  <c:v>2386.0639999999999</c:v>
                </c:pt>
                <c:pt idx="668">
                  <c:v>2384.0639999999999</c:v>
                </c:pt>
                <c:pt idx="669">
                  <c:v>2382.0639999999999</c:v>
                </c:pt>
                <c:pt idx="670">
                  <c:v>2380.0639999999999</c:v>
                </c:pt>
                <c:pt idx="671">
                  <c:v>2378.0639999999999</c:v>
                </c:pt>
                <c:pt idx="672">
                  <c:v>2376.0639999999999</c:v>
                </c:pt>
                <c:pt idx="673">
                  <c:v>2374.0639999999999</c:v>
                </c:pt>
                <c:pt idx="674">
                  <c:v>2372.0639999999999</c:v>
                </c:pt>
                <c:pt idx="675">
                  <c:v>2370.0639999999999</c:v>
                </c:pt>
                <c:pt idx="676">
                  <c:v>2368.0639999999999</c:v>
                </c:pt>
                <c:pt idx="677">
                  <c:v>2366.0639999999999</c:v>
                </c:pt>
                <c:pt idx="678">
                  <c:v>2364.0639999999999</c:v>
                </c:pt>
                <c:pt idx="679">
                  <c:v>2362.0639999999999</c:v>
                </c:pt>
                <c:pt idx="680">
                  <c:v>2360.0639999999999</c:v>
                </c:pt>
                <c:pt idx="681">
                  <c:v>2358.0639999999999</c:v>
                </c:pt>
                <c:pt idx="682">
                  <c:v>2356.0639999999999</c:v>
                </c:pt>
                <c:pt idx="683">
                  <c:v>2354.0639999999999</c:v>
                </c:pt>
                <c:pt idx="684">
                  <c:v>2352.0639999999999</c:v>
                </c:pt>
                <c:pt idx="685">
                  <c:v>2350.0639999999999</c:v>
                </c:pt>
                <c:pt idx="686">
                  <c:v>2348.0639999999999</c:v>
                </c:pt>
                <c:pt idx="687">
                  <c:v>2346.0639999999999</c:v>
                </c:pt>
                <c:pt idx="688">
                  <c:v>2344.0639999999999</c:v>
                </c:pt>
                <c:pt idx="689">
                  <c:v>2342.0639999999999</c:v>
                </c:pt>
                <c:pt idx="690">
                  <c:v>2340.0639999999999</c:v>
                </c:pt>
                <c:pt idx="691">
                  <c:v>2338.0639999999999</c:v>
                </c:pt>
                <c:pt idx="692">
                  <c:v>2336.0639999999999</c:v>
                </c:pt>
                <c:pt idx="693">
                  <c:v>2334.0639999999999</c:v>
                </c:pt>
                <c:pt idx="694">
                  <c:v>2332.0639999999999</c:v>
                </c:pt>
                <c:pt idx="695">
                  <c:v>2330.0639999999999</c:v>
                </c:pt>
                <c:pt idx="696">
                  <c:v>2328.0639999999999</c:v>
                </c:pt>
                <c:pt idx="697">
                  <c:v>2326.0639999999999</c:v>
                </c:pt>
                <c:pt idx="698">
                  <c:v>2324.0639999999999</c:v>
                </c:pt>
                <c:pt idx="699">
                  <c:v>2322.0639999999999</c:v>
                </c:pt>
                <c:pt idx="700">
                  <c:v>2320.0639999999999</c:v>
                </c:pt>
                <c:pt idx="701">
                  <c:v>2318.0639999999999</c:v>
                </c:pt>
                <c:pt idx="702">
                  <c:v>2316.0639999999999</c:v>
                </c:pt>
                <c:pt idx="703">
                  <c:v>2314.0639999999999</c:v>
                </c:pt>
                <c:pt idx="704">
                  <c:v>2312.0639999999999</c:v>
                </c:pt>
                <c:pt idx="705">
                  <c:v>2310.0639999999999</c:v>
                </c:pt>
                <c:pt idx="706">
                  <c:v>2308.0639999999999</c:v>
                </c:pt>
                <c:pt idx="707">
                  <c:v>2306.0639999999999</c:v>
                </c:pt>
                <c:pt idx="708">
                  <c:v>2304.0639999999999</c:v>
                </c:pt>
                <c:pt idx="709">
                  <c:v>2302.0639999999999</c:v>
                </c:pt>
                <c:pt idx="710">
                  <c:v>2300.0639999999999</c:v>
                </c:pt>
                <c:pt idx="711">
                  <c:v>2298.0639999999999</c:v>
                </c:pt>
                <c:pt idx="712">
                  <c:v>2296.0639999999999</c:v>
                </c:pt>
                <c:pt idx="713">
                  <c:v>2294.0639999999999</c:v>
                </c:pt>
                <c:pt idx="714">
                  <c:v>2292.0639999999999</c:v>
                </c:pt>
                <c:pt idx="715">
                  <c:v>2290.0639999999999</c:v>
                </c:pt>
                <c:pt idx="716">
                  <c:v>2288.0639999999999</c:v>
                </c:pt>
                <c:pt idx="717">
                  <c:v>2286.0639999999999</c:v>
                </c:pt>
                <c:pt idx="718">
                  <c:v>2284.0639999999999</c:v>
                </c:pt>
                <c:pt idx="719">
                  <c:v>2282.0639999999999</c:v>
                </c:pt>
                <c:pt idx="720">
                  <c:v>2280.0639999999999</c:v>
                </c:pt>
                <c:pt idx="721">
                  <c:v>2278.0639999999999</c:v>
                </c:pt>
                <c:pt idx="722">
                  <c:v>2276.0639999999999</c:v>
                </c:pt>
                <c:pt idx="723">
                  <c:v>2274.0639999999999</c:v>
                </c:pt>
                <c:pt idx="724">
                  <c:v>2272.0639999999999</c:v>
                </c:pt>
                <c:pt idx="725">
                  <c:v>2270.0639999999999</c:v>
                </c:pt>
                <c:pt idx="726">
                  <c:v>2268.0639999999999</c:v>
                </c:pt>
                <c:pt idx="727">
                  <c:v>2266.0639999999999</c:v>
                </c:pt>
                <c:pt idx="728">
                  <c:v>2264.0639999999999</c:v>
                </c:pt>
                <c:pt idx="729">
                  <c:v>2262.0639999999999</c:v>
                </c:pt>
                <c:pt idx="730">
                  <c:v>2260.0639999999999</c:v>
                </c:pt>
                <c:pt idx="731">
                  <c:v>2258.0639999999999</c:v>
                </c:pt>
                <c:pt idx="732">
                  <c:v>2256.0639999999999</c:v>
                </c:pt>
                <c:pt idx="733">
                  <c:v>2254.0639999999999</c:v>
                </c:pt>
                <c:pt idx="734">
                  <c:v>2252.0639999999999</c:v>
                </c:pt>
                <c:pt idx="735">
                  <c:v>2250.0639999999999</c:v>
                </c:pt>
                <c:pt idx="736">
                  <c:v>2248.0639999999999</c:v>
                </c:pt>
                <c:pt idx="737">
                  <c:v>2246.0639999999999</c:v>
                </c:pt>
                <c:pt idx="738">
                  <c:v>2244.0639999999999</c:v>
                </c:pt>
                <c:pt idx="739">
                  <c:v>2242.0639999999999</c:v>
                </c:pt>
                <c:pt idx="740">
                  <c:v>2240.0639999999999</c:v>
                </c:pt>
                <c:pt idx="741">
                  <c:v>2238.0639999999999</c:v>
                </c:pt>
                <c:pt idx="742">
                  <c:v>2236.0639999999999</c:v>
                </c:pt>
                <c:pt idx="743">
                  <c:v>2234.0639999999999</c:v>
                </c:pt>
                <c:pt idx="744">
                  <c:v>2232.0639999999999</c:v>
                </c:pt>
                <c:pt idx="745">
                  <c:v>2230.0639999999999</c:v>
                </c:pt>
                <c:pt idx="746">
                  <c:v>2228.0639999999999</c:v>
                </c:pt>
                <c:pt idx="747">
                  <c:v>2226.0639999999999</c:v>
                </c:pt>
                <c:pt idx="748">
                  <c:v>2224.0639999999999</c:v>
                </c:pt>
                <c:pt idx="749">
                  <c:v>2222.0639999999999</c:v>
                </c:pt>
                <c:pt idx="750">
                  <c:v>2220.0639999999999</c:v>
                </c:pt>
                <c:pt idx="751">
                  <c:v>2218.0639999999999</c:v>
                </c:pt>
                <c:pt idx="752">
                  <c:v>2216.0639999999999</c:v>
                </c:pt>
                <c:pt idx="753">
                  <c:v>2214.0639999999999</c:v>
                </c:pt>
                <c:pt idx="754">
                  <c:v>2212.0639999999999</c:v>
                </c:pt>
                <c:pt idx="755">
                  <c:v>2210.0639999999999</c:v>
                </c:pt>
                <c:pt idx="756">
                  <c:v>2208.0639999999999</c:v>
                </c:pt>
                <c:pt idx="757">
                  <c:v>2206.0639999999999</c:v>
                </c:pt>
                <c:pt idx="758">
                  <c:v>2204.0639999999999</c:v>
                </c:pt>
                <c:pt idx="759">
                  <c:v>2202.0639999999999</c:v>
                </c:pt>
                <c:pt idx="760">
                  <c:v>2200.0639999999999</c:v>
                </c:pt>
                <c:pt idx="761">
                  <c:v>2198.0639999999999</c:v>
                </c:pt>
                <c:pt idx="762">
                  <c:v>2196.0639999999999</c:v>
                </c:pt>
                <c:pt idx="763">
                  <c:v>2194.0639999999999</c:v>
                </c:pt>
                <c:pt idx="764">
                  <c:v>2192.0639999999999</c:v>
                </c:pt>
                <c:pt idx="765">
                  <c:v>2190.0639999999999</c:v>
                </c:pt>
                <c:pt idx="766">
                  <c:v>2188.0639999999999</c:v>
                </c:pt>
                <c:pt idx="767">
                  <c:v>2186.0639999999999</c:v>
                </c:pt>
                <c:pt idx="768">
                  <c:v>2184.0639999999999</c:v>
                </c:pt>
                <c:pt idx="769">
                  <c:v>2182.0639999999999</c:v>
                </c:pt>
                <c:pt idx="770">
                  <c:v>2180.0639999999999</c:v>
                </c:pt>
                <c:pt idx="771">
                  <c:v>2178.0639999999999</c:v>
                </c:pt>
                <c:pt idx="772">
                  <c:v>2176.0639999999999</c:v>
                </c:pt>
                <c:pt idx="773">
                  <c:v>2174.0639999999999</c:v>
                </c:pt>
                <c:pt idx="774">
                  <c:v>2172.0639999999999</c:v>
                </c:pt>
                <c:pt idx="775">
                  <c:v>2170.0639999999999</c:v>
                </c:pt>
                <c:pt idx="776">
                  <c:v>2168.0639999999999</c:v>
                </c:pt>
                <c:pt idx="777">
                  <c:v>2166.0639999999999</c:v>
                </c:pt>
                <c:pt idx="778">
                  <c:v>2164.0639999999999</c:v>
                </c:pt>
                <c:pt idx="779">
                  <c:v>2162.0639999999999</c:v>
                </c:pt>
                <c:pt idx="780">
                  <c:v>2160.0639999999999</c:v>
                </c:pt>
                <c:pt idx="781">
                  <c:v>2158.0639999999999</c:v>
                </c:pt>
                <c:pt idx="782">
                  <c:v>2156.0639999999999</c:v>
                </c:pt>
                <c:pt idx="783">
                  <c:v>2154.0639999999999</c:v>
                </c:pt>
                <c:pt idx="784">
                  <c:v>2152.0639999999999</c:v>
                </c:pt>
                <c:pt idx="785">
                  <c:v>2150.0639999999999</c:v>
                </c:pt>
                <c:pt idx="786">
                  <c:v>2148.0639999999999</c:v>
                </c:pt>
                <c:pt idx="787">
                  <c:v>2146.0639999999999</c:v>
                </c:pt>
                <c:pt idx="788">
                  <c:v>2144.0639999999999</c:v>
                </c:pt>
                <c:pt idx="789">
                  <c:v>2142.0639999999999</c:v>
                </c:pt>
                <c:pt idx="790">
                  <c:v>2140.0639999999999</c:v>
                </c:pt>
                <c:pt idx="791">
                  <c:v>2138.0639999999999</c:v>
                </c:pt>
                <c:pt idx="792">
                  <c:v>2136.0639999999999</c:v>
                </c:pt>
                <c:pt idx="793">
                  <c:v>2134.0639999999999</c:v>
                </c:pt>
                <c:pt idx="794">
                  <c:v>2132.0639999999999</c:v>
                </c:pt>
                <c:pt idx="795">
                  <c:v>2130.0639999999999</c:v>
                </c:pt>
                <c:pt idx="796">
                  <c:v>2128.0639999999999</c:v>
                </c:pt>
                <c:pt idx="797">
                  <c:v>2126.0639999999999</c:v>
                </c:pt>
                <c:pt idx="798">
                  <c:v>2124.0639999999999</c:v>
                </c:pt>
                <c:pt idx="799">
                  <c:v>2122.0639999999999</c:v>
                </c:pt>
                <c:pt idx="800">
                  <c:v>2120.0639999999999</c:v>
                </c:pt>
                <c:pt idx="801">
                  <c:v>2118.0639999999999</c:v>
                </c:pt>
                <c:pt idx="802">
                  <c:v>2116.0639999999999</c:v>
                </c:pt>
                <c:pt idx="803">
                  <c:v>2114.0639999999999</c:v>
                </c:pt>
                <c:pt idx="804">
                  <c:v>2112.0639999999999</c:v>
                </c:pt>
                <c:pt idx="805">
                  <c:v>2110.0639999999999</c:v>
                </c:pt>
                <c:pt idx="806">
                  <c:v>2108.0639999999999</c:v>
                </c:pt>
                <c:pt idx="807">
                  <c:v>2106.0639999999999</c:v>
                </c:pt>
                <c:pt idx="808">
                  <c:v>2104.0639999999999</c:v>
                </c:pt>
                <c:pt idx="809">
                  <c:v>2102.0639999999999</c:v>
                </c:pt>
                <c:pt idx="810">
                  <c:v>2100.0639999999999</c:v>
                </c:pt>
                <c:pt idx="811">
                  <c:v>2098.0639999999999</c:v>
                </c:pt>
                <c:pt idx="812">
                  <c:v>2096.0639999999999</c:v>
                </c:pt>
                <c:pt idx="813">
                  <c:v>2094.0639999999999</c:v>
                </c:pt>
                <c:pt idx="814">
                  <c:v>2092.0639999999999</c:v>
                </c:pt>
                <c:pt idx="815">
                  <c:v>2090.0639999999999</c:v>
                </c:pt>
                <c:pt idx="816">
                  <c:v>2088.0639999999999</c:v>
                </c:pt>
                <c:pt idx="817">
                  <c:v>2086.0639999999999</c:v>
                </c:pt>
                <c:pt idx="818">
                  <c:v>2084.0639999999999</c:v>
                </c:pt>
                <c:pt idx="819">
                  <c:v>2082.0639999999999</c:v>
                </c:pt>
                <c:pt idx="820">
                  <c:v>2080.0639999999999</c:v>
                </c:pt>
                <c:pt idx="821">
                  <c:v>2078.0639999999999</c:v>
                </c:pt>
                <c:pt idx="822">
                  <c:v>2076.0639999999999</c:v>
                </c:pt>
                <c:pt idx="823">
                  <c:v>2074.0639999999999</c:v>
                </c:pt>
                <c:pt idx="824">
                  <c:v>2072.0639999999999</c:v>
                </c:pt>
                <c:pt idx="825">
                  <c:v>2070.0639999999999</c:v>
                </c:pt>
                <c:pt idx="826">
                  <c:v>2068.0639999999999</c:v>
                </c:pt>
                <c:pt idx="827">
                  <c:v>2066.0639999999999</c:v>
                </c:pt>
                <c:pt idx="828">
                  <c:v>2064.0639999999999</c:v>
                </c:pt>
                <c:pt idx="829">
                  <c:v>2062.0639999999999</c:v>
                </c:pt>
                <c:pt idx="830">
                  <c:v>2060.0639999999999</c:v>
                </c:pt>
                <c:pt idx="831">
                  <c:v>2058.0639999999999</c:v>
                </c:pt>
                <c:pt idx="832">
                  <c:v>2056.0639999999999</c:v>
                </c:pt>
                <c:pt idx="833">
                  <c:v>2054.0639999999999</c:v>
                </c:pt>
                <c:pt idx="834">
                  <c:v>2052.0639999999999</c:v>
                </c:pt>
                <c:pt idx="835">
                  <c:v>2050.0639999999999</c:v>
                </c:pt>
                <c:pt idx="836">
                  <c:v>2048.0639999999999</c:v>
                </c:pt>
                <c:pt idx="837">
                  <c:v>2046.0639999999999</c:v>
                </c:pt>
                <c:pt idx="838">
                  <c:v>2044.0639999999999</c:v>
                </c:pt>
                <c:pt idx="839">
                  <c:v>2042.0639999999999</c:v>
                </c:pt>
                <c:pt idx="840">
                  <c:v>2040.0639999999999</c:v>
                </c:pt>
                <c:pt idx="841">
                  <c:v>2038.0639999999999</c:v>
                </c:pt>
                <c:pt idx="842">
                  <c:v>2036.0639999999999</c:v>
                </c:pt>
                <c:pt idx="843">
                  <c:v>2034.0639999999999</c:v>
                </c:pt>
                <c:pt idx="844">
                  <c:v>2032.0639999999999</c:v>
                </c:pt>
                <c:pt idx="845">
                  <c:v>2030.0639999999999</c:v>
                </c:pt>
                <c:pt idx="846">
                  <c:v>2028.0639999999999</c:v>
                </c:pt>
                <c:pt idx="847">
                  <c:v>2026.0639999999999</c:v>
                </c:pt>
                <c:pt idx="848">
                  <c:v>2024.0639999999999</c:v>
                </c:pt>
                <c:pt idx="849">
                  <c:v>2022.0639999999999</c:v>
                </c:pt>
                <c:pt idx="850">
                  <c:v>2020.0639999999999</c:v>
                </c:pt>
                <c:pt idx="851">
                  <c:v>2018.0639999999999</c:v>
                </c:pt>
                <c:pt idx="852">
                  <c:v>2016.0639999999999</c:v>
                </c:pt>
                <c:pt idx="853">
                  <c:v>2014.0639999999999</c:v>
                </c:pt>
                <c:pt idx="854">
                  <c:v>2012.0639999999999</c:v>
                </c:pt>
                <c:pt idx="855">
                  <c:v>2010.0639999999999</c:v>
                </c:pt>
                <c:pt idx="856">
                  <c:v>2008.0639999999999</c:v>
                </c:pt>
                <c:pt idx="857">
                  <c:v>2006.0639999999999</c:v>
                </c:pt>
                <c:pt idx="858">
                  <c:v>2004.0639999999999</c:v>
                </c:pt>
                <c:pt idx="859">
                  <c:v>2002.0639999999999</c:v>
                </c:pt>
                <c:pt idx="860">
                  <c:v>2000.0639999999999</c:v>
                </c:pt>
                <c:pt idx="861">
                  <c:v>1998.0639999999999</c:v>
                </c:pt>
                <c:pt idx="862">
                  <c:v>1996.0639999999999</c:v>
                </c:pt>
                <c:pt idx="863">
                  <c:v>1994.0639999999999</c:v>
                </c:pt>
                <c:pt idx="864">
                  <c:v>1992.0639999999999</c:v>
                </c:pt>
                <c:pt idx="865">
                  <c:v>1990.0639999999999</c:v>
                </c:pt>
                <c:pt idx="866">
                  <c:v>1988.0639999999999</c:v>
                </c:pt>
                <c:pt idx="867">
                  <c:v>1986.0639999999999</c:v>
                </c:pt>
                <c:pt idx="868">
                  <c:v>1984.0639999999999</c:v>
                </c:pt>
                <c:pt idx="869">
                  <c:v>1982.0639999999999</c:v>
                </c:pt>
                <c:pt idx="870">
                  <c:v>1980.0639999999999</c:v>
                </c:pt>
                <c:pt idx="871">
                  <c:v>1978.0639999999999</c:v>
                </c:pt>
                <c:pt idx="872">
                  <c:v>1976.0639999999999</c:v>
                </c:pt>
                <c:pt idx="873">
                  <c:v>1974.0639999999999</c:v>
                </c:pt>
                <c:pt idx="874">
                  <c:v>1972.0639999999999</c:v>
                </c:pt>
                <c:pt idx="875">
                  <c:v>1970.0639999999999</c:v>
                </c:pt>
                <c:pt idx="876">
                  <c:v>1968.0639999999999</c:v>
                </c:pt>
                <c:pt idx="877">
                  <c:v>1966.0639999999999</c:v>
                </c:pt>
                <c:pt idx="878">
                  <c:v>1964.0639999999999</c:v>
                </c:pt>
                <c:pt idx="879">
                  <c:v>1962.0639999999999</c:v>
                </c:pt>
                <c:pt idx="880">
                  <c:v>1960.0639999999999</c:v>
                </c:pt>
                <c:pt idx="881">
                  <c:v>1958.0639999999999</c:v>
                </c:pt>
                <c:pt idx="882">
                  <c:v>1956.0639999999999</c:v>
                </c:pt>
                <c:pt idx="883">
                  <c:v>1954.0639999999999</c:v>
                </c:pt>
                <c:pt idx="884">
                  <c:v>1952.0639999999999</c:v>
                </c:pt>
                <c:pt idx="885">
                  <c:v>1950.0639999999999</c:v>
                </c:pt>
                <c:pt idx="886">
                  <c:v>1948.0639999999999</c:v>
                </c:pt>
                <c:pt idx="887">
                  <c:v>1946.0639999999999</c:v>
                </c:pt>
                <c:pt idx="888">
                  <c:v>1944.0639999999999</c:v>
                </c:pt>
                <c:pt idx="889">
                  <c:v>1942.0639999999999</c:v>
                </c:pt>
                <c:pt idx="890">
                  <c:v>1940.0639999999999</c:v>
                </c:pt>
                <c:pt idx="891">
                  <c:v>1938.0639999999999</c:v>
                </c:pt>
                <c:pt idx="892">
                  <c:v>1936.0639999999999</c:v>
                </c:pt>
                <c:pt idx="893">
                  <c:v>1934.0639999999999</c:v>
                </c:pt>
                <c:pt idx="894">
                  <c:v>1932.0639999999999</c:v>
                </c:pt>
                <c:pt idx="895">
                  <c:v>1930.0639999999999</c:v>
                </c:pt>
                <c:pt idx="896">
                  <c:v>1928.0639999999999</c:v>
                </c:pt>
                <c:pt idx="897">
                  <c:v>1926.0639999999999</c:v>
                </c:pt>
                <c:pt idx="898">
                  <c:v>1924.0639999999999</c:v>
                </c:pt>
                <c:pt idx="899">
                  <c:v>1922.0639999999999</c:v>
                </c:pt>
                <c:pt idx="900">
                  <c:v>1920.0639999999999</c:v>
                </c:pt>
                <c:pt idx="901">
                  <c:v>1918.0639999999999</c:v>
                </c:pt>
                <c:pt idx="902">
                  <c:v>1916.0639999999999</c:v>
                </c:pt>
                <c:pt idx="903">
                  <c:v>1914.0639999999999</c:v>
                </c:pt>
                <c:pt idx="904">
                  <c:v>1912.0639999999999</c:v>
                </c:pt>
                <c:pt idx="905">
                  <c:v>1910.0639999999999</c:v>
                </c:pt>
                <c:pt idx="906">
                  <c:v>1908.0639999999999</c:v>
                </c:pt>
                <c:pt idx="907">
                  <c:v>1906.0639999999999</c:v>
                </c:pt>
                <c:pt idx="908">
                  <c:v>1904.0639999999999</c:v>
                </c:pt>
                <c:pt idx="909">
                  <c:v>1902.0639999999999</c:v>
                </c:pt>
                <c:pt idx="910">
                  <c:v>1900.0639999999999</c:v>
                </c:pt>
                <c:pt idx="911">
                  <c:v>1898.0639999999999</c:v>
                </c:pt>
                <c:pt idx="912">
                  <c:v>1896.0639999999999</c:v>
                </c:pt>
                <c:pt idx="913">
                  <c:v>1894.0639999999999</c:v>
                </c:pt>
                <c:pt idx="914">
                  <c:v>1892.0639999999999</c:v>
                </c:pt>
                <c:pt idx="915">
                  <c:v>1890.0639999999999</c:v>
                </c:pt>
                <c:pt idx="916">
                  <c:v>1888.0639999999999</c:v>
                </c:pt>
                <c:pt idx="917">
                  <c:v>1886.0639999999999</c:v>
                </c:pt>
                <c:pt idx="918">
                  <c:v>1884.0639999999999</c:v>
                </c:pt>
                <c:pt idx="919">
                  <c:v>1882.0639999999999</c:v>
                </c:pt>
                <c:pt idx="920">
                  <c:v>1880.0639999999999</c:v>
                </c:pt>
                <c:pt idx="921">
                  <c:v>1878.0639999999999</c:v>
                </c:pt>
                <c:pt idx="922">
                  <c:v>1876.0639999999999</c:v>
                </c:pt>
                <c:pt idx="923">
                  <c:v>1874.0639999999999</c:v>
                </c:pt>
                <c:pt idx="924">
                  <c:v>1872.0639999999999</c:v>
                </c:pt>
                <c:pt idx="925">
                  <c:v>1870.0639999999999</c:v>
                </c:pt>
                <c:pt idx="926">
                  <c:v>1868.0639999999999</c:v>
                </c:pt>
                <c:pt idx="927">
                  <c:v>1866.0639999999999</c:v>
                </c:pt>
                <c:pt idx="928">
                  <c:v>1864.0639999999999</c:v>
                </c:pt>
                <c:pt idx="929">
                  <c:v>1862.0639999999999</c:v>
                </c:pt>
                <c:pt idx="930">
                  <c:v>1860.0639999999999</c:v>
                </c:pt>
                <c:pt idx="931">
                  <c:v>1858.0639999999999</c:v>
                </c:pt>
                <c:pt idx="932">
                  <c:v>1856.0639999999999</c:v>
                </c:pt>
                <c:pt idx="933">
                  <c:v>1854.0639999999999</c:v>
                </c:pt>
                <c:pt idx="934">
                  <c:v>1852.0639999999999</c:v>
                </c:pt>
                <c:pt idx="935">
                  <c:v>1850.0639999999999</c:v>
                </c:pt>
                <c:pt idx="936">
                  <c:v>1848.0639999999999</c:v>
                </c:pt>
                <c:pt idx="937">
                  <c:v>1846.0639999999999</c:v>
                </c:pt>
                <c:pt idx="938">
                  <c:v>1844.0639999999999</c:v>
                </c:pt>
                <c:pt idx="939">
                  <c:v>1842.0639999999999</c:v>
                </c:pt>
                <c:pt idx="940">
                  <c:v>1840.0639999999999</c:v>
                </c:pt>
                <c:pt idx="941">
                  <c:v>1838.0639999999999</c:v>
                </c:pt>
                <c:pt idx="942">
                  <c:v>1836.0639999999999</c:v>
                </c:pt>
                <c:pt idx="943">
                  <c:v>1834.0639999999999</c:v>
                </c:pt>
                <c:pt idx="944">
                  <c:v>1832.0639999999999</c:v>
                </c:pt>
                <c:pt idx="945">
                  <c:v>1830.0639999999999</c:v>
                </c:pt>
                <c:pt idx="946">
                  <c:v>1828.0639999999999</c:v>
                </c:pt>
                <c:pt idx="947">
                  <c:v>1826.0639999999999</c:v>
                </c:pt>
                <c:pt idx="948">
                  <c:v>1824.0639999999999</c:v>
                </c:pt>
                <c:pt idx="949">
                  <c:v>1822.0639999999999</c:v>
                </c:pt>
                <c:pt idx="950">
                  <c:v>1820.0639999999999</c:v>
                </c:pt>
                <c:pt idx="951">
                  <c:v>1818.0639999999999</c:v>
                </c:pt>
                <c:pt idx="952">
                  <c:v>1816.0639999999999</c:v>
                </c:pt>
                <c:pt idx="953">
                  <c:v>1814.0639999999999</c:v>
                </c:pt>
                <c:pt idx="954">
                  <c:v>1812.0639999999999</c:v>
                </c:pt>
                <c:pt idx="955">
                  <c:v>1810.0639999999999</c:v>
                </c:pt>
                <c:pt idx="956">
                  <c:v>1808.0639999999999</c:v>
                </c:pt>
                <c:pt idx="957">
                  <c:v>1806.0639999999999</c:v>
                </c:pt>
                <c:pt idx="958">
                  <c:v>1804.0639999999999</c:v>
                </c:pt>
                <c:pt idx="959">
                  <c:v>1802.0639999999999</c:v>
                </c:pt>
                <c:pt idx="960">
                  <c:v>1800.0639999999999</c:v>
                </c:pt>
                <c:pt idx="961">
                  <c:v>1798.0639999999999</c:v>
                </c:pt>
                <c:pt idx="962">
                  <c:v>1796.0639999999999</c:v>
                </c:pt>
                <c:pt idx="963">
                  <c:v>1794.0639999999999</c:v>
                </c:pt>
                <c:pt idx="964">
                  <c:v>1792.0639999999999</c:v>
                </c:pt>
                <c:pt idx="965">
                  <c:v>1790.0639999999999</c:v>
                </c:pt>
                <c:pt idx="966">
                  <c:v>1788.0639999999999</c:v>
                </c:pt>
                <c:pt idx="967">
                  <c:v>1786.0639999999999</c:v>
                </c:pt>
                <c:pt idx="968">
                  <c:v>1784.0639999999999</c:v>
                </c:pt>
                <c:pt idx="969">
                  <c:v>1782.0639999999999</c:v>
                </c:pt>
                <c:pt idx="970">
                  <c:v>1780.0639999999999</c:v>
                </c:pt>
                <c:pt idx="971">
                  <c:v>1778.0639999999999</c:v>
                </c:pt>
                <c:pt idx="972">
                  <c:v>1776.0639999999999</c:v>
                </c:pt>
                <c:pt idx="973">
                  <c:v>1774.0639999999999</c:v>
                </c:pt>
                <c:pt idx="974">
                  <c:v>1772.0639999999999</c:v>
                </c:pt>
                <c:pt idx="975">
                  <c:v>1770.0639999999999</c:v>
                </c:pt>
                <c:pt idx="976">
                  <c:v>1768.0639999999999</c:v>
                </c:pt>
                <c:pt idx="977">
                  <c:v>1766.0639999999999</c:v>
                </c:pt>
                <c:pt idx="978">
                  <c:v>1764.0639999999999</c:v>
                </c:pt>
                <c:pt idx="979">
                  <c:v>1762.0639999999999</c:v>
                </c:pt>
                <c:pt idx="980">
                  <c:v>1760.0639999999999</c:v>
                </c:pt>
                <c:pt idx="981">
                  <c:v>1758.0639999999999</c:v>
                </c:pt>
                <c:pt idx="982">
                  <c:v>1756.0639999999999</c:v>
                </c:pt>
                <c:pt idx="983">
                  <c:v>1754.0639999999999</c:v>
                </c:pt>
                <c:pt idx="984">
                  <c:v>1752.0639999999999</c:v>
                </c:pt>
                <c:pt idx="985">
                  <c:v>1750.0639999999999</c:v>
                </c:pt>
                <c:pt idx="986">
                  <c:v>1748.0639999999999</c:v>
                </c:pt>
                <c:pt idx="987">
                  <c:v>1746.0639999999999</c:v>
                </c:pt>
                <c:pt idx="988">
                  <c:v>1744.0639999999999</c:v>
                </c:pt>
                <c:pt idx="989">
                  <c:v>1742.0639999999999</c:v>
                </c:pt>
                <c:pt idx="990">
                  <c:v>1740.0639999999999</c:v>
                </c:pt>
                <c:pt idx="991">
                  <c:v>1738.0639999999999</c:v>
                </c:pt>
                <c:pt idx="992">
                  <c:v>1736.0639999999999</c:v>
                </c:pt>
                <c:pt idx="993">
                  <c:v>1734.0639999999999</c:v>
                </c:pt>
                <c:pt idx="994">
                  <c:v>1732.0639999999999</c:v>
                </c:pt>
                <c:pt idx="995">
                  <c:v>1730.0639999999999</c:v>
                </c:pt>
                <c:pt idx="996">
                  <c:v>1728.0639999999999</c:v>
                </c:pt>
                <c:pt idx="997">
                  <c:v>1726.0639999999999</c:v>
                </c:pt>
                <c:pt idx="998">
                  <c:v>1724.0639999999999</c:v>
                </c:pt>
                <c:pt idx="999">
                  <c:v>1722.0639999999999</c:v>
                </c:pt>
                <c:pt idx="1000">
                  <c:v>1720.0639999999999</c:v>
                </c:pt>
                <c:pt idx="1001">
                  <c:v>1718.0639999999999</c:v>
                </c:pt>
                <c:pt idx="1002">
                  <c:v>1716.0639999999999</c:v>
                </c:pt>
                <c:pt idx="1003">
                  <c:v>1714.0639999999999</c:v>
                </c:pt>
                <c:pt idx="1004">
                  <c:v>1712.0639999999999</c:v>
                </c:pt>
                <c:pt idx="1005">
                  <c:v>1710.0639999999999</c:v>
                </c:pt>
                <c:pt idx="1006">
                  <c:v>1708.0639999999999</c:v>
                </c:pt>
                <c:pt idx="1007">
                  <c:v>1706.0639999999999</c:v>
                </c:pt>
                <c:pt idx="1008">
                  <c:v>1704.0639999999999</c:v>
                </c:pt>
                <c:pt idx="1009">
                  <c:v>1702.0639999999999</c:v>
                </c:pt>
                <c:pt idx="1010">
                  <c:v>1700.0639999999999</c:v>
                </c:pt>
                <c:pt idx="1011">
                  <c:v>1698.0639999999999</c:v>
                </c:pt>
                <c:pt idx="1012">
                  <c:v>1696.0639999999999</c:v>
                </c:pt>
                <c:pt idx="1013">
                  <c:v>1694.0639999999999</c:v>
                </c:pt>
                <c:pt idx="1014">
                  <c:v>1692.0639999999999</c:v>
                </c:pt>
                <c:pt idx="1015">
                  <c:v>1690.0639999999999</c:v>
                </c:pt>
                <c:pt idx="1016">
                  <c:v>1688.0639999999999</c:v>
                </c:pt>
                <c:pt idx="1017">
                  <c:v>1686.0639999999999</c:v>
                </c:pt>
                <c:pt idx="1018">
                  <c:v>1684.0639999999999</c:v>
                </c:pt>
                <c:pt idx="1019">
                  <c:v>1682.0639999999999</c:v>
                </c:pt>
                <c:pt idx="1020">
                  <c:v>1680.0639999999999</c:v>
                </c:pt>
                <c:pt idx="1021">
                  <c:v>1678.0639999999999</c:v>
                </c:pt>
                <c:pt idx="1022">
                  <c:v>1676.0639999999999</c:v>
                </c:pt>
                <c:pt idx="1023">
                  <c:v>1674.0639999999999</c:v>
                </c:pt>
                <c:pt idx="1024">
                  <c:v>1672.0639999999999</c:v>
                </c:pt>
                <c:pt idx="1025">
                  <c:v>1670.0639999999999</c:v>
                </c:pt>
                <c:pt idx="1026">
                  <c:v>1668.0639999999999</c:v>
                </c:pt>
                <c:pt idx="1027">
                  <c:v>1666.0639999999999</c:v>
                </c:pt>
                <c:pt idx="1028">
                  <c:v>1664.0639999999999</c:v>
                </c:pt>
                <c:pt idx="1029">
                  <c:v>1662.0639999999999</c:v>
                </c:pt>
                <c:pt idx="1030">
                  <c:v>1660.0639999999999</c:v>
                </c:pt>
                <c:pt idx="1031">
                  <c:v>1658.0639999999999</c:v>
                </c:pt>
                <c:pt idx="1032">
                  <c:v>1656.0639999999999</c:v>
                </c:pt>
                <c:pt idx="1033">
                  <c:v>1654.0639999999999</c:v>
                </c:pt>
                <c:pt idx="1034">
                  <c:v>1652.0639999999999</c:v>
                </c:pt>
                <c:pt idx="1035">
                  <c:v>1650.0639999999999</c:v>
                </c:pt>
                <c:pt idx="1036">
                  <c:v>1648.0639999999999</c:v>
                </c:pt>
                <c:pt idx="1037">
                  <c:v>1646.0639999999999</c:v>
                </c:pt>
                <c:pt idx="1038">
                  <c:v>1644.0639999999999</c:v>
                </c:pt>
                <c:pt idx="1039">
                  <c:v>1642.0639999999999</c:v>
                </c:pt>
                <c:pt idx="1040">
                  <c:v>1640.0639999999999</c:v>
                </c:pt>
                <c:pt idx="1041">
                  <c:v>1638.0639999999999</c:v>
                </c:pt>
                <c:pt idx="1042">
                  <c:v>1636.0639999999999</c:v>
                </c:pt>
                <c:pt idx="1043">
                  <c:v>1634.0639999999999</c:v>
                </c:pt>
                <c:pt idx="1044">
                  <c:v>1632.0639999999999</c:v>
                </c:pt>
                <c:pt idx="1045">
                  <c:v>1630.0639999999999</c:v>
                </c:pt>
                <c:pt idx="1046">
                  <c:v>1628.0639999999999</c:v>
                </c:pt>
                <c:pt idx="1047">
                  <c:v>1626.0639999999999</c:v>
                </c:pt>
                <c:pt idx="1048">
                  <c:v>1624.0639999999999</c:v>
                </c:pt>
                <c:pt idx="1049">
                  <c:v>1622.0639999999999</c:v>
                </c:pt>
                <c:pt idx="1050">
                  <c:v>1620.0639999999999</c:v>
                </c:pt>
                <c:pt idx="1051">
                  <c:v>1618.0639999999999</c:v>
                </c:pt>
                <c:pt idx="1052">
                  <c:v>1616.0639999999999</c:v>
                </c:pt>
                <c:pt idx="1053">
                  <c:v>1614.0639999999999</c:v>
                </c:pt>
                <c:pt idx="1054">
                  <c:v>1612.0639999999999</c:v>
                </c:pt>
                <c:pt idx="1055">
                  <c:v>1610.0639999999999</c:v>
                </c:pt>
                <c:pt idx="1056">
                  <c:v>1608.0639999999999</c:v>
                </c:pt>
                <c:pt idx="1057">
                  <c:v>1606.0639999999999</c:v>
                </c:pt>
                <c:pt idx="1058">
                  <c:v>1604.0639999999999</c:v>
                </c:pt>
                <c:pt idx="1059">
                  <c:v>1602.0639999999999</c:v>
                </c:pt>
                <c:pt idx="1060">
                  <c:v>1600.0639999999999</c:v>
                </c:pt>
                <c:pt idx="1061">
                  <c:v>1598.0639999999999</c:v>
                </c:pt>
                <c:pt idx="1062">
                  <c:v>1596.0639999999999</c:v>
                </c:pt>
                <c:pt idx="1063">
                  <c:v>1594.0639999999999</c:v>
                </c:pt>
                <c:pt idx="1064">
                  <c:v>1592.0639999999999</c:v>
                </c:pt>
                <c:pt idx="1065">
                  <c:v>1590.0639999999999</c:v>
                </c:pt>
                <c:pt idx="1066">
                  <c:v>1588.0639999999999</c:v>
                </c:pt>
                <c:pt idx="1067">
                  <c:v>1586.0639999999999</c:v>
                </c:pt>
                <c:pt idx="1068">
                  <c:v>1584.0639999999999</c:v>
                </c:pt>
                <c:pt idx="1069">
                  <c:v>1582.0639999999999</c:v>
                </c:pt>
                <c:pt idx="1070">
                  <c:v>1580.0639999999999</c:v>
                </c:pt>
                <c:pt idx="1071">
                  <c:v>1578.0639999999999</c:v>
                </c:pt>
                <c:pt idx="1072">
                  <c:v>1576.0639999999999</c:v>
                </c:pt>
                <c:pt idx="1073">
                  <c:v>1574.0639999999999</c:v>
                </c:pt>
                <c:pt idx="1074">
                  <c:v>1572.0639999999999</c:v>
                </c:pt>
                <c:pt idx="1075">
                  <c:v>1570.0639999999999</c:v>
                </c:pt>
                <c:pt idx="1076">
                  <c:v>1568.0639999999999</c:v>
                </c:pt>
                <c:pt idx="1077">
                  <c:v>1566.0639999999999</c:v>
                </c:pt>
                <c:pt idx="1078">
                  <c:v>1564.0639999999999</c:v>
                </c:pt>
                <c:pt idx="1079">
                  <c:v>1562.0639999999999</c:v>
                </c:pt>
                <c:pt idx="1080">
                  <c:v>1560.0639999999999</c:v>
                </c:pt>
                <c:pt idx="1081">
                  <c:v>1558.0639999999999</c:v>
                </c:pt>
                <c:pt idx="1082">
                  <c:v>1556.0639999999999</c:v>
                </c:pt>
                <c:pt idx="1083">
                  <c:v>1554.0639999999999</c:v>
                </c:pt>
                <c:pt idx="1084">
                  <c:v>1552.0639999999999</c:v>
                </c:pt>
                <c:pt idx="1085">
                  <c:v>1550.0639999999999</c:v>
                </c:pt>
                <c:pt idx="1086">
                  <c:v>1548.0639999999999</c:v>
                </c:pt>
                <c:pt idx="1087">
                  <c:v>1546.0639999999999</c:v>
                </c:pt>
                <c:pt idx="1088">
                  <c:v>1544.0639999999999</c:v>
                </c:pt>
                <c:pt idx="1089">
                  <c:v>1542.0639999999999</c:v>
                </c:pt>
                <c:pt idx="1090">
                  <c:v>1540.0639999999999</c:v>
                </c:pt>
                <c:pt idx="1091">
                  <c:v>1538.0639999999999</c:v>
                </c:pt>
                <c:pt idx="1092">
                  <c:v>1536.0639999999999</c:v>
                </c:pt>
                <c:pt idx="1093">
                  <c:v>1534.0639999999999</c:v>
                </c:pt>
                <c:pt idx="1094">
                  <c:v>1532.0639999999999</c:v>
                </c:pt>
                <c:pt idx="1095">
                  <c:v>1530.0639999999999</c:v>
                </c:pt>
                <c:pt idx="1096">
                  <c:v>1528.0639999999999</c:v>
                </c:pt>
                <c:pt idx="1097">
                  <c:v>1526.0639999999999</c:v>
                </c:pt>
                <c:pt idx="1098">
                  <c:v>1524.0639999999999</c:v>
                </c:pt>
                <c:pt idx="1099">
                  <c:v>1522.0639999999999</c:v>
                </c:pt>
                <c:pt idx="1100">
                  <c:v>1520.0639999999999</c:v>
                </c:pt>
                <c:pt idx="1101">
                  <c:v>1518.0639999999999</c:v>
                </c:pt>
                <c:pt idx="1102">
                  <c:v>1516.0639999999999</c:v>
                </c:pt>
                <c:pt idx="1103">
                  <c:v>1514.0639999999999</c:v>
                </c:pt>
                <c:pt idx="1104">
                  <c:v>1512.0639999999999</c:v>
                </c:pt>
                <c:pt idx="1105">
                  <c:v>1510.0639999999999</c:v>
                </c:pt>
                <c:pt idx="1106">
                  <c:v>1508.0639999999999</c:v>
                </c:pt>
                <c:pt idx="1107">
                  <c:v>1506.0639999999999</c:v>
                </c:pt>
                <c:pt idx="1108">
                  <c:v>1504.0639999999999</c:v>
                </c:pt>
                <c:pt idx="1109">
                  <c:v>1502.0639999999999</c:v>
                </c:pt>
                <c:pt idx="1110">
                  <c:v>1500.0639999999999</c:v>
                </c:pt>
                <c:pt idx="1111">
                  <c:v>1498.0639999999999</c:v>
                </c:pt>
                <c:pt idx="1112">
                  <c:v>1496.0639999999999</c:v>
                </c:pt>
                <c:pt idx="1113">
                  <c:v>1494.0639999999999</c:v>
                </c:pt>
                <c:pt idx="1114">
                  <c:v>1492.0639999999999</c:v>
                </c:pt>
                <c:pt idx="1115">
                  <c:v>1490.0639999999999</c:v>
                </c:pt>
                <c:pt idx="1116">
                  <c:v>1488.0639999999999</c:v>
                </c:pt>
                <c:pt idx="1117">
                  <c:v>1486.0639999999999</c:v>
                </c:pt>
                <c:pt idx="1118">
                  <c:v>1484.0639999999999</c:v>
                </c:pt>
                <c:pt idx="1119">
                  <c:v>1482.0639999999999</c:v>
                </c:pt>
                <c:pt idx="1120">
                  <c:v>1480.0639999999999</c:v>
                </c:pt>
                <c:pt idx="1121">
                  <c:v>1478.0639999999999</c:v>
                </c:pt>
                <c:pt idx="1122">
                  <c:v>1476.0639999999999</c:v>
                </c:pt>
                <c:pt idx="1123">
                  <c:v>1474.0639999999999</c:v>
                </c:pt>
                <c:pt idx="1124">
                  <c:v>1472.0639999999999</c:v>
                </c:pt>
                <c:pt idx="1125">
                  <c:v>1470.0639999999999</c:v>
                </c:pt>
                <c:pt idx="1126">
                  <c:v>1468.0639999999999</c:v>
                </c:pt>
                <c:pt idx="1127">
                  <c:v>1466.0639999999999</c:v>
                </c:pt>
                <c:pt idx="1128">
                  <c:v>1464.0639999999999</c:v>
                </c:pt>
                <c:pt idx="1129">
                  <c:v>1462.0639999999999</c:v>
                </c:pt>
                <c:pt idx="1130">
                  <c:v>1460.0639999999999</c:v>
                </c:pt>
                <c:pt idx="1131">
                  <c:v>1458.0639999999999</c:v>
                </c:pt>
                <c:pt idx="1132">
                  <c:v>1456.0639999999999</c:v>
                </c:pt>
                <c:pt idx="1133">
                  <c:v>1454.0639999999999</c:v>
                </c:pt>
                <c:pt idx="1134">
                  <c:v>1452.0639999999999</c:v>
                </c:pt>
                <c:pt idx="1135">
                  <c:v>1450.0639999999999</c:v>
                </c:pt>
                <c:pt idx="1136">
                  <c:v>1448.0639999999999</c:v>
                </c:pt>
                <c:pt idx="1137">
                  <c:v>1446.0639999999999</c:v>
                </c:pt>
                <c:pt idx="1138">
                  <c:v>1444.0639999999999</c:v>
                </c:pt>
                <c:pt idx="1139">
                  <c:v>1442.0639999999999</c:v>
                </c:pt>
                <c:pt idx="1140">
                  <c:v>1440.0639999999999</c:v>
                </c:pt>
                <c:pt idx="1141">
                  <c:v>1438.0639999999999</c:v>
                </c:pt>
                <c:pt idx="1142">
                  <c:v>1436.0639999999999</c:v>
                </c:pt>
                <c:pt idx="1143">
                  <c:v>1434.0639999999999</c:v>
                </c:pt>
                <c:pt idx="1144">
                  <c:v>1432.0639999999999</c:v>
                </c:pt>
                <c:pt idx="1145">
                  <c:v>1430.0639999999999</c:v>
                </c:pt>
                <c:pt idx="1146">
                  <c:v>1428.0639999999999</c:v>
                </c:pt>
                <c:pt idx="1147">
                  <c:v>1426.0639999999999</c:v>
                </c:pt>
                <c:pt idx="1148">
                  <c:v>1424.0639999999999</c:v>
                </c:pt>
                <c:pt idx="1149">
                  <c:v>1422.0639999999999</c:v>
                </c:pt>
                <c:pt idx="1150">
                  <c:v>1420.0639999999999</c:v>
                </c:pt>
                <c:pt idx="1151">
                  <c:v>1418.0639999999999</c:v>
                </c:pt>
                <c:pt idx="1152">
                  <c:v>1416.0639999999999</c:v>
                </c:pt>
                <c:pt idx="1153">
                  <c:v>1414.0639999999999</c:v>
                </c:pt>
                <c:pt idx="1154">
                  <c:v>1412.0639999999999</c:v>
                </c:pt>
                <c:pt idx="1155">
                  <c:v>1410.0639999999999</c:v>
                </c:pt>
                <c:pt idx="1156">
                  <c:v>1408.0639999999999</c:v>
                </c:pt>
                <c:pt idx="1157">
                  <c:v>1406.0639999999999</c:v>
                </c:pt>
                <c:pt idx="1158">
                  <c:v>1404.0639999999999</c:v>
                </c:pt>
                <c:pt idx="1159">
                  <c:v>1402.0639999999999</c:v>
                </c:pt>
                <c:pt idx="1160">
                  <c:v>1400.0639999999999</c:v>
                </c:pt>
                <c:pt idx="1161">
                  <c:v>1398.0639999999999</c:v>
                </c:pt>
                <c:pt idx="1162">
                  <c:v>1396.0639999999999</c:v>
                </c:pt>
                <c:pt idx="1163">
                  <c:v>1394.0639999999999</c:v>
                </c:pt>
                <c:pt idx="1164">
                  <c:v>1392.0639999999999</c:v>
                </c:pt>
                <c:pt idx="1165">
                  <c:v>1390.0639999999999</c:v>
                </c:pt>
                <c:pt idx="1166">
                  <c:v>1388.0639999999999</c:v>
                </c:pt>
                <c:pt idx="1167">
                  <c:v>1386.0639999999999</c:v>
                </c:pt>
                <c:pt idx="1168">
                  <c:v>1384.0639999999999</c:v>
                </c:pt>
                <c:pt idx="1169">
                  <c:v>1382.0639999999999</c:v>
                </c:pt>
                <c:pt idx="1170">
                  <c:v>1380.0639999999999</c:v>
                </c:pt>
                <c:pt idx="1171">
                  <c:v>1378.0639999999999</c:v>
                </c:pt>
                <c:pt idx="1172">
                  <c:v>1376.0639999999999</c:v>
                </c:pt>
                <c:pt idx="1173">
                  <c:v>1374.0639999999999</c:v>
                </c:pt>
                <c:pt idx="1174">
                  <c:v>1372.0639999999999</c:v>
                </c:pt>
                <c:pt idx="1175">
                  <c:v>1370.0639999999999</c:v>
                </c:pt>
                <c:pt idx="1176">
                  <c:v>1368.0639999999999</c:v>
                </c:pt>
                <c:pt idx="1177">
                  <c:v>1366.0639999999999</c:v>
                </c:pt>
                <c:pt idx="1178">
                  <c:v>1364.0639999999999</c:v>
                </c:pt>
                <c:pt idx="1179">
                  <c:v>1362.0639999999999</c:v>
                </c:pt>
                <c:pt idx="1180">
                  <c:v>1360.0639999999999</c:v>
                </c:pt>
                <c:pt idx="1181">
                  <c:v>1358.0639999999999</c:v>
                </c:pt>
                <c:pt idx="1182">
                  <c:v>1356.0639999999999</c:v>
                </c:pt>
                <c:pt idx="1183">
                  <c:v>1354.0639999999999</c:v>
                </c:pt>
                <c:pt idx="1184">
                  <c:v>1352.0639999999999</c:v>
                </c:pt>
                <c:pt idx="1185">
                  <c:v>1350.0639999999999</c:v>
                </c:pt>
                <c:pt idx="1186">
                  <c:v>1348.0639999999999</c:v>
                </c:pt>
                <c:pt idx="1187">
                  <c:v>1346.0639999999999</c:v>
                </c:pt>
                <c:pt idx="1188">
                  <c:v>1344.0639999999999</c:v>
                </c:pt>
                <c:pt idx="1189">
                  <c:v>1342.0639999999999</c:v>
                </c:pt>
                <c:pt idx="1190">
                  <c:v>1340.0639999999999</c:v>
                </c:pt>
                <c:pt idx="1191">
                  <c:v>1338.0639999999999</c:v>
                </c:pt>
                <c:pt idx="1192">
                  <c:v>1336.0639999999999</c:v>
                </c:pt>
                <c:pt idx="1193">
                  <c:v>1334.0639999999999</c:v>
                </c:pt>
                <c:pt idx="1194">
                  <c:v>1332.0639999999999</c:v>
                </c:pt>
                <c:pt idx="1195">
                  <c:v>1330.0639999999999</c:v>
                </c:pt>
                <c:pt idx="1196">
                  <c:v>1328.0639999999999</c:v>
                </c:pt>
                <c:pt idx="1197">
                  <c:v>1326.0639999999999</c:v>
                </c:pt>
                <c:pt idx="1198">
                  <c:v>1324.0639999999999</c:v>
                </c:pt>
                <c:pt idx="1199">
                  <c:v>1322.0639999999999</c:v>
                </c:pt>
                <c:pt idx="1200">
                  <c:v>1320.0639999999999</c:v>
                </c:pt>
                <c:pt idx="1201">
                  <c:v>1318.0639999999999</c:v>
                </c:pt>
                <c:pt idx="1202">
                  <c:v>1316.0639999999999</c:v>
                </c:pt>
                <c:pt idx="1203">
                  <c:v>1314.0639999999999</c:v>
                </c:pt>
                <c:pt idx="1204">
                  <c:v>1312.0639999999999</c:v>
                </c:pt>
                <c:pt idx="1205">
                  <c:v>1310.0639999999999</c:v>
                </c:pt>
                <c:pt idx="1206">
                  <c:v>1308.0639999999999</c:v>
                </c:pt>
                <c:pt idx="1207">
                  <c:v>1306.0639999999999</c:v>
                </c:pt>
                <c:pt idx="1208">
                  <c:v>1304.0639999999999</c:v>
                </c:pt>
                <c:pt idx="1209">
                  <c:v>1302.0639999999999</c:v>
                </c:pt>
                <c:pt idx="1210">
                  <c:v>1300.0639999999999</c:v>
                </c:pt>
                <c:pt idx="1211">
                  <c:v>1298.0639999999999</c:v>
                </c:pt>
                <c:pt idx="1212">
                  <c:v>1296.0639999999999</c:v>
                </c:pt>
                <c:pt idx="1213">
                  <c:v>1294.0639999999999</c:v>
                </c:pt>
                <c:pt idx="1214">
                  <c:v>1292.0639999999999</c:v>
                </c:pt>
                <c:pt idx="1215">
                  <c:v>1290.0639999999999</c:v>
                </c:pt>
                <c:pt idx="1216">
                  <c:v>1288.0639999999999</c:v>
                </c:pt>
                <c:pt idx="1217">
                  <c:v>1286.0639999999999</c:v>
                </c:pt>
                <c:pt idx="1218">
                  <c:v>1284.0639999999999</c:v>
                </c:pt>
                <c:pt idx="1219">
                  <c:v>1282.0639999999999</c:v>
                </c:pt>
                <c:pt idx="1220">
                  <c:v>1280.0639999999999</c:v>
                </c:pt>
                <c:pt idx="1221">
                  <c:v>1278.0639999999999</c:v>
                </c:pt>
                <c:pt idx="1222">
                  <c:v>1276.0639999999999</c:v>
                </c:pt>
                <c:pt idx="1223">
                  <c:v>1274.0639999999999</c:v>
                </c:pt>
                <c:pt idx="1224">
                  <c:v>1272.0639999999999</c:v>
                </c:pt>
                <c:pt idx="1225">
                  <c:v>1270.0639999999999</c:v>
                </c:pt>
                <c:pt idx="1226">
                  <c:v>1268.0639999999999</c:v>
                </c:pt>
                <c:pt idx="1227">
                  <c:v>1266.0639999999999</c:v>
                </c:pt>
                <c:pt idx="1228">
                  <c:v>1264.0639999999999</c:v>
                </c:pt>
                <c:pt idx="1229">
                  <c:v>1262.0639999999999</c:v>
                </c:pt>
                <c:pt idx="1230">
                  <c:v>1260.0639999999999</c:v>
                </c:pt>
                <c:pt idx="1231">
                  <c:v>1258.0639999999999</c:v>
                </c:pt>
                <c:pt idx="1232">
                  <c:v>1256.0639999999999</c:v>
                </c:pt>
                <c:pt idx="1233">
                  <c:v>1254.0639999999999</c:v>
                </c:pt>
                <c:pt idx="1234">
                  <c:v>1252.0639999999999</c:v>
                </c:pt>
                <c:pt idx="1235">
                  <c:v>1250.0639999999999</c:v>
                </c:pt>
                <c:pt idx="1236">
                  <c:v>1248.0639999999999</c:v>
                </c:pt>
                <c:pt idx="1237">
                  <c:v>1246.0639999999999</c:v>
                </c:pt>
                <c:pt idx="1238">
                  <c:v>1244.0639999999999</c:v>
                </c:pt>
                <c:pt idx="1239">
                  <c:v>1242.0639999999999</c:v>
                </c:pt>
                <c:pt idx="1240">
                  <c:v>1240.0639999999999</c:v>
                </c:pt>
                <c:pt idx="1241">
                  <c:v>1238.0639999999999</c:v>
                </c:pt>
                <c:pt idx="1242">
                  <c:v>1236.0639999999999</c:v>
                </c:pt>
                <c:pt idx="1243">
                  <c:v>1234.0639999999999</c:v>
                </c:pt>
                <c:pt idx="1244">
                  <c:v>1232.0639999999999</c:v>
                </c:pt>
                <c:pt idx="1245">
                  <c:v>1230.0639999999999</c:v>
                </c:pt>
                <c:pt idx="1246">
                  <c:v>1228.0639999999999</c:v>
                </c:pt>
                <c:pt idx="1247">
                  <c:v>1226.0639999999999</c:v>
                </c:pt>
                <c:pt idx="1248">
                  <c:v>1224.0639999999999</c:v>
                </c:pt>
                <c:pt idx="1249">
                  <c:v>1222.0639999999999</c:v>
                </c:pt>
                <c:pt idx="1250">
                  <c:v>1220.0639999999999</c:v>
                </c:pt>
                <c:pt idx="1251">
                  <c:v>1218.0639999999999</c:v>
                </c:pt>
                <c:pt idx="1252">
                  <c:v>1216.0639999999999</c:v>
                </c:pt>
                <c:pt idx="1253">
                  <c:v>1214.0639999999999</c:v>
                </c:pt>
                <c:pt idx="1254">
                  <c:v>1212.0639999999999</c:v>
                </c:pt>
                <c:pt idx="1255">
                  <c:v>1210.0639999999999</c:v>
                </c:pt>
                <c:pt idx="1256">
                  <c:v>1208.0639999999999</c:v>
                </c:pt>
                <c:pt idx="1257">
                  <c:v>1206.0639999999999</c:v>
                </c:pt>
                <c:pt idx="1258">
                  <c:v>1204.0639999999999</c:v>
                </c:pt>
                <c:pt idx="1259">
                  <c:v>1202.0639999999999</c:v>
                </c:pt>
                <c:pt idx="1260">
                  <c:v>1200.0639999999999</c:v>
                </c:pt>
                <c:pt idx="1261">
                  <c:v>1198.0639999999999</c:v>
                </c:pt>
                <c:pt idx="1262">
                  <c:v>1196.0639999999999</c:v>
                </c:pt>
                <c:pt idx="1263">
                  <c:v>1194.0639999999999</c:v>
                </c:pt>
                <c:pt idx="1264">
                  <c:v>1192.0639999999999</c:v>
                </c:pt>
                <c:pt idx="1265">
                  <c:v>1190.0639999999999</c:v>
                </c:pt>
                <c:pt idx="1266">
                  <c:v>1188.0639999999999</c:v>
                </c:pt>
                <c:pt idx="1267">
                  <c:v>1186.0639999999999</c:v>
                </c:pt>
                <c:pt idx="1268">
                  <c:v>1184.0639999999999</c:v>
                </c:pt>
                <c:pt idx="1269">
                  <c:v>1182.0639999999999</c:v>
                </c:pt>
                <c:pt idx="1270">
                  <c:v>1180.0639999999999</c:v>
                </c:pt>
                <c:pt idx="1271">
                  <c:v>1178.0639999999999</c:v>
                </c:pt>
                <c:pt idx="1272">
                  <c:v>1176.0639999999999</c:v>
                </c:pt>
                <c:pt idx="1273">
                  <c:v>1174.0639999999999</c:v>
                </c:pt>
                <c:pt idx="1274">
                  <c:v>1172.0639999999999</c:v>
                </c:pt>
                <c:pt idx="1275">
                  <c:v>1170.0639999999999</c:v>
                </c:pt>
                <c:pt idx="1276">
                  <c:v>1168.0639999999999</c:v>
                </c:pt>
                <c:pt idx="1277">
                  <c:v>1166.0639999999999</c:v>
                </c:pt>
                <c:pt idx="1278">
                  <c:v>1164.0639999999999</c:v>
                </c:pt>
                <c:pt idx="1279">
                  <c:v>1162.0639999999999</c:v>
                </c:pt>
                <c:pt idx="1280">
                  <c:v>1160.0639999999999</c:v>
                </c:pt>
                <c:pt idx="1281">
                  <c:v>1158.0639999999999</c:v>
                </c:pt>
                <c:pt idx="1282">
                  <c:v>1156.0639999999999</c:v>
                </c:pt>
                <c:pt idx="1283">
                  <c:v>1154.0639999999999</c:v>
                </c:pt>
                <c:pt idx="1284">
                  <c:v>1152.0639999999999</c:v>
                </c:pt>
                <c:pt idx="1285">
                  <c:v>1150.0639999999999</c:v>
                </c:pt>
                <c:pt idx="1286">
                  <c:v>1148.0639999999999</c:v>
                </c:pt>
                <c:pt idx="1287">
                  <c:v>1146.0639999999999</c:v>
                </c:pt>
                <c:pt idx="1288">
                  <c:v>1144.0639999999999</c:v>
                </c:pt>
                <c:pt idx="1289">
                  <c:v>1142.0639999999999</c:v>
                </c:pt>
                <c:pt idx="1290">
                  <c:v>1140.0639999999999</c:v>
                </c:pt>
                <c:pt idx="1291">
                  <c:v>1138.0639999999999</c:v>
                </c:pt>
                <c:pt idx="1292">
                  <c:v>1136.0639999999999</c:v>
                </c:pt>
                <c:pt idx="1293">
                  <c:v>1134.0639999999999</c:v>
                </c:pt>
                <c:pt idx="1294">
                  <c:v>1132.0639999999999</c:v>
                </c:pt>
                <c:pt idx="1295">
                  <c:v>1130.0639999999999</c:v>
                </c:pt>
                <c:pt idx="1296">
                  <c:v>1128.0639999999999</c:v>
                </c:pt>
                <c:pt idx="1297">
                  <c:v>1126.0639999999999</c:v>
                </c:pt>
                <c:pt idx="1298">
                  <c:v>1124.0639999999999</c:v>
                </c:pt>
                <c:pt idx="1299">
                  <c:v>1122.0639999999999</c:v>
                </c:pt>
                <c:pt idx="1300">
                  <c:v>1120.0639999999999</c:v>
                </c:pt>
                <c:pt idx="1301">
                  <c:v>1118.0639999999999</c:v>
                </c:pt>
                <c:pt idx="1302">
                  <c:v>1116.0639999999999</c:v>
                </c:pt>
                <c:pt idx="1303">
                  <c:v>1114.0639999999999</c:v>
                </c:pt>
                <c:pt idx="1304">
                  <c:v>1112.0639999999999</c:v>
                </c:pt>
                <c:pt idx="1305">
                  <c:v>1110.0639999999999</c:v>
                </c:pt>
                <c:pt idx="1306">
                  <c:v>1108.0639999999999</c:v>
                </c:pt>
                <c:pt idx="1307">
                  <c:v>1106.0639999999999</c:v>
                </c:pt>
                <c:pt idx="1308">
                  <c:v>1104.0639999999999</c:v>
                </c:pt>
                <c:pt idx="1309">
                  <c:v>1102.0639999999999</c:v>
                </c:pt>
                <c:pt idx="1310">
                  <c:v>1100.0639999999999</c:v>
                </c:pt>
                <c:pt idx="1311">
                  <c:v>1098.0639999999999</c:v>
                </c:pt>
                <c:pt idx="1312">
                  <c:v>1096.0639999999999</c:v>
                </c:pt>
                <c:pt idx="1313">
                  <c:v>1094.0639999999999</c:v>
                </c:pt>
                <c:pt idx="1314">
                  <c:v>1092.0639999999999</c:v>
                </c:pt>
                <c:pt idx="1315">
                  <c:v>1090.0639999999999</c:v>
                </c:pt>
                <c:pt idx="1316">
                  <c:v>1088.0639999999999</c:v>
                </c:pt>
                <c:pt idx="1317">
                  <c:v>1086.0639999999999</c:v>
                </c:pt>
                <c:pt idx="1318">
                  <c:v>1084.0639999999999</c:v>
                </c:pt>
                <c:pt idx="1319">
                  <c:v>1082.0639999999999</c:v>
                </c:pt>
                <c:pt idx="1320">
                  <c:v>1080.0639999999999</c:v>
                </c:pt>
                <c:pt idx="1321">
                  <c:v>1078.0639999999999</c:v>
                </c:pt>
                <c:pt idx="1322">
                  <c:v>1076.0639999999999</c:v>
                </c:pt>
                <c:pt idx="1323">
                  <c:v>1074.0639999999999</c:v>
                </c:pt>
                <c:pt idx="1324">
                  <c:v>1072.0639999999999</c:v>
                </c:pt>
                <c:pt idx="1325">
                  <c:v>1070.0639999999999</c:v>
                </c:pt>
                <c:pt idx="1326">
                  <c:v>1068.0639999999999</c:v>
                </c:pt>
                <c:pt idx="1327">
                  <c:v>1066.0639999999999</c:v>
                </c:pt>
                <c:pt idx="1328">
                  <c:v>1064.0639999999999</c:v>
                </c:pt>
                <c:pt idx="1329">
                  <c:v>1062.0639999999999</c:v>
                </c:pt>
                <c:pt idx="1330">
                  <c:v>1060.0639999999999</c:v>
                </c:pt>
                <c:pt idx="1331">
                  <c:v>1058.0639999999999</c:v>
                </c:pt>
                <c:pt idx="1332">
                  <c:v>1056.0639999999999</c:v>
                </c:pt>
                <c:pt idx="1333">
                  <c:v>1054.0639999999999</c:v>
                </c:pt>
                <c:pt idx="1334">
                  <c:v>1052.0639999999999</c:v>
                </c:pt>
                <c:pt idx="1335">
                  <c:v>1050.0639999999999</c:v>
                </c:pt>
                <c:pt idx="1336">
                  <c:v>1048.0639999999999</c:v>
                </c:pt>
                <c:pt idx="1337">
                  <c:v>1046.0639999999999</c:v>
                </c:pt>
                <c:pt idx="1338">
                  <c:v>1044.0639999999999</c:v>
                </c:pt>
                <c:pt idx="1339">
                  <c:v>1042.0639999999999</c:v>
                </c:pt>
                <c:pt idx="1340">
                  <c:v>1040.0639999999999</c:v>
                </c:pt>
                <c:pt idx="1341">
                  <c:v>1038.0639999999999</c:v>
                </c:pt>
                <c:pt idx="1342">
                  <c:v>1036.0639999999999</c:v>
                </c:pt>
                <c:pt idx="1343">
                  <c:v>1034.0639999999999</c:v>
                </c:pt>
                <c:pt idx="1344">
                  <c:v>1032.0639999999999</c:v>
                </c:pt>
                <c:pt idx="1345">
                  <c:v>1030.0639999999999</c:v>
                </c:pt>
                <c:pt idx="1346">
                  <c:v>1028.0639999999999</c:v>
                </c:pt>
                <c:pt idx="1347">
                  <c:v>1026.0639999999999</c:v>
                </c:pt>
                <c:pt idx="1348">
                  <c:v>1024.0639999999999</c:v>
                </c:pt>
                <c:pt idx="1349">
                  <c:v>1022.0639999999999</c:v>
                </c:pt>
                <c:pt idx="1350">
                  <c:v>1020.0639999999999</c:v>
                </c:pt>
                <c:pt idx="1351">
                  <c:v>1018.0639999999999</c:v>
                </c:pt>
                <c:pt idx="1352">
                  <c:v>1016.0639999999999</c:v>
                </c:pt>
                <c:pt idx="1353">
                  <c:v>1014.0639999999999</c:v>
                </c:pt>
                <c:pt idx="1354">
                  <c:v>1012.0639999999999</c:v>
                </c:pt>
                <c:pt idx="1355">
                  <c:v>1010.0639999999999</c:v>
                </c:pt>
                <c:pt idx="1356">
                  <c:v>1008.0639999999999</c:v>
                </c:pt>
                <c:pt idx="1357">
                  <c:v>1006.0639999999999</c:v>
                </c:pt>
                <c:pt idx="1358">
                  <c:v>1004.0639999999999</c:v>
                </c:pt>
                <c:pt idx="1359">
                  <c:v>1002.0639999999999</c:v>
                </c:pt>
                <c:pt idx="1360">
                  <c:v>1000.0639999999999</c:v>
                </c:pt>
                <c:pt idx="1361">
                  <c:v>998.06399999999985</c:v>
                </c:pt>
                <c:pt idx="1362">
                  <c:v>996.06399999999985</c:v>
                </c:pt>
                <c:pt idx="1363">
                  <c:v>994.06399999999985</c:v>
                </c:pt>
                <c:pt idx="1364">
                  <c:v>992.06399999999985</c:v>
                </c:pt>
                <c:pt idx="1365">
                  <c:v>990.06399999999985</c:v>
                </c:pt>
                <c:pt idx="1366">
                  <c:v>988.06399999999985</c:v>
                </c:pt>
                <c:pt idx="1367">
                  <c:v>986.06399999999985</c:v>
                </c:pt>
                <c:pt idx="1368">
                  <c:v>984.06399999999985</c:v>
                </c:pt>
                <c:pt idx="1369">
                  <c:v>982.06399999999985</c:v>
                </c:pt>
                <c:pt idx="1370">
                  <c:v>980.06399999999985</c:v>
                </c:pt>
                <c:pt idx="1371">
                  <c:v>978.06399999999985</c:v>
                </c:pt>
                <c:pt idx="1372">
                  <c:v>976.06399999999985</c:v>
                </c:pt>
                <c:pt idx="1373">
                  <c:v>974.06399999999985</c:v>
                </c:pt>
                <c:pt idx="1374">
                  <c:v>972.06399999999985</c:v>
                </c:pt>
                <c:pt idx="1375">
                  <c:v>970.06399999999985</c:v>
                </c:pt>
                <c:pt idx="1376">
                  <c:v>968.06399999999985</c:v>
                </c:pt>
                <c:pt idx="1377">
                  <c:v>966.06399999999985</c:v>
                </c:pt>
                <c:pt idx="1378">
                  <c:v>964.06399999999985</c:v>
                </c:pt>
                <c:pt idx="1379">
                  <c:v>962.06399999999985</c:v>
                </c:pt>
                <c:pt idx="1380">
                  <c:v>960.06399999999985</c:v>
                </c:pt>
                <c:pt idx="1381">
                  <c:v>958.06399999999985</c:v>
                </c:pt>
                <c:pt idx="1382">
                  <c:v>956.06399999999985</c:v>
                </c:pt>
                <c:pt idx="1383">
                  <c:v>954.06399999999985</c:v>
                </c:pt>
                <c:pt idx="1384">
                  <c:v>952.06399999999985</c:v>
                </c:pt>
                <c:pt idx="1385">
                  <c:v>950.06399999999985</c:v>
                </c:pt>
                <c:pt idx="1386">
                  <c:v>948.06399999999985</c:v>
                </c:pt>
                <c:pt idx="1387">
                  <c:v>946.06399999999985</c:v>
                </c:pt>
                <c:pt idx="1388">
                  <c:v>944.06399999999985</c:v>
                </c:pt>
                <c:pt idx="1389">
                  <c:v>942.06399999999985</c:v>
                </c:pt>
                <c:pt idx="1390">
                  <c:v>940.06399999999985</c:v>
                </c:pt>
                <c:pt idx="1391">
                  <c:v>938.06399999999985</c:v>
                </c:pt>
                <c:pt idx="1392">
                  <c:v>936.06399999999985</c:v>
                </c:pt>
                <c:pt idx="1393">
                  <c:v>934.06399999999985</c:v>
                </c:pt>
                <c:pt idx="1394">
                  <c:v>932.06399999999985</c:v>
                </c:pt>
                <c:pt idx="1395">
                  <c:v>930.06399999999985</c:v>
                </c:pt>
                <c:pt idx="1396">
                  <c:v>928.06399999999985</c:v>
                </c:pt>
                <c:pt idx="1397">
                  <c:v>926.06399999999985</c:v>
                </c:pt>
                <c:pt idx="1398">
                  <c:v>924.06399999999985</c:v>
                </c:pt>
                <c:pt idx="1399">
                  <c:v>922.06399999999985</c:v>
                </c:pt>
                <c:pt idx="1400">
                  <c:v>920.06399999999985</c:v>
                </c:pt>
                <c:pt idx="1401">
                  <c:v>918.06399999999985</c:v>
                </c:pt>
                <c:pt idx="1402">
                  <c:v>916.06399999999985</c:v>
                </c:pt>
                <c:pt idx="1403">
                  <c:v>914.06399999999985</c:v>
                </c:pt>
                <c:pt idx="1404">
                  <c:v>912.06399999999985</c:v>
                </c:pt>
                <c:pt idx="1405">
                  <c:v>910.06399999999985</c:v>
                </c:pt>
                <c:pt idx="1406">
                  <c:v>908.06399999999985</c:v>
                </c:pt>
                <c:pt idx="1407">
                  <c:v>906.06399999999985</c:v>
                </c:pt>
                <c:pt idx="1408">
                  <c:v>904.06399999999985</c:v>
                </c:pt>
                <c:pt idx="1409">
                  <c:v>902.06399999999985</c:v>
                </c:pt>
                <c:pt idx="1410">
                  <c:v>900.06399999999985</c:v>
                </c:pt>
                <c:pt idx="1411">
                  <c:v>898.06399999999985</c:v>
                </c:pt>
                <c:pt idx="1412">
                  <c:v>896.06399999999985</c:v>
                </c:pt>
                <c:pt idx="1413">
                  <c:v>894.06399999999985</c:v>
                </c:pt>
                <c:pt idx="1414">
                  <c:v>892.06399999999985</c:v>
                </c:pt>
                <c:pt idx="1415">
                  <c:v>890.06399999999985</c:v>
                </c:pt>
                <c:pt idx="1416">
                  <c:v>888.06399999999985</c:v>
                </c:pt>
                <c:pt idx="1417">
                  <c:v>886.06399999999985</c:v>
                </c:pt>
                <c:pt idx="1418">
                  <c:v>884.06399999999985</c:v>
                </c:pt>
                <c:pt idx="1419">
                  <c:v>882.06399999999985</c:v>
                </c:pt>
                <c:pt idx="1420">
                  <c:v>880.06399999999985</c:v>
                </c:pt>
                <c:pt idx="1421">
                  <c:v>878.06399999999985</c:v>
                </c:pt>
                <c:pt idx="1422">
                  <c:v>876.06399999999985</c:v>
                </c:pt>
                <c:pt idx="1423">
                  <c:v>874.06399999999985</c:v>
                </c:pt>
                <c:pt idx="1424">
                  <c:v>872.06399999999985</c:v>
                </c:pt>
                <c:pt idx="1425">
                  <c:v>870.06399999999985</c:v>
                </c:pt>
                <c:pt idx="1426">
                  <c:v>868.06399999999985</c:v>
                </c:pt>
                <c:pt idx="1427">
                  <c:v>866.06399999999985</c:v>
                </c:pt>
                <c:pt idx="1428">
                  <c:v>864.06399999999985</c:v>
                </c:pt>
                <c:pt idx="1429">
                  <c:v>862.06399999999985</c:v>
                </c:pt>
                <c:pt idx="1430">
                  <c:v>860.06399999999985</c:v>
                </c:pt>
                <c:pt idx="1431">
                  <c:v>858.06399999999985</c:v>
                </c:pt>
                <c:pt idx="1432">
                  <c:v>856.06399999999985</c:v>
                </c:pt>
                <c:pt idx="1433">
                  <c:v>854.06399999999985</c:v>
                </c:pt>
                <c:pt idx="1434">
                  <c:v>852.06399999999985</c:v>
                </c:pt>
                <c:pt idx="1435">
                  <c:v>850.06399999999985</c:v>
                </c:pt>
                <c:pt idx="1436">
                  <c:v>848.06399999999985</c:v>
                </c:pt>
                <c:pt idx="1437">
                  <c:v>846.06399999999985</c:v>
                </c:pt>
                <c:pt idx="1438">
                  <c:v>844.06399999999985</c:v>
                </c:pt>
                <c:pt idx="1439">
                  <c:v>842.06399999999985</c:v>
                </c:pt>
                <c:pt idx="1440">
                  <c:v>840.06399999999985</c:v>
                </c:pt>
                <c:pt idx="1441">
                  <c:v>838.06399999999985</c:v>
                </c:pt>
                <c:pt idx="1442">
                  <c:v>836.06399999999985</c:v>
                </c:pt>
                <c:pt idx="1443">
                  <c:v>834.06399999999985</c:v>
                </c:pt>
                <c:pt idx="1444">
                  <c:v>832.06399999999985</c:v>
                </c:pt>
                <c:pt idx="1445">
                  <c:v>830.06399999999985</c:v>
                </c:pt>
                <c:pt idx="1446">
                  <c:v>828.06399999999985</c:v>
                </c:pt>
                <c:pt idx="1447">
                  <c:v>826.06399999999985</c:v>
                </c:pt>
                <c:pt idx="1448">
                  <c:v>824.06399999999985</c:v>
                </c:pt>
                <c:pt idx="1449">
                  <c:v>822.06399999999985</c:v>
                </c:pt>
                <c:pt idx="1450">
                  <c:v>820.06399999999985</c:v>
                </c:pt>
                <c:pt idx="1451">
                  <c:v>818.06399999999985</c:v>
                </c:pt>
                <c:pt idx="1452">
                  <c:v>816.06399999999985</c:v>
                </c:pt>
                <c:pt idx="1453">
                  <c:v>814.06399999999985</c:v>
                </c:pt>
                <c:pt idx="1454">
                  <c:v>812.06399999999985</c:v>
                </c:pt>
                <c:pt idx="1455">
                  <c:v>810.06399999999985</c:v>
                </c:pt>
                <c:pt idx="1456">
                  <c:v>808.06399999999985</c:v>
                </c:pt>
                <c:pt idx="1457">
                  <c:v>806.06399999999985</c:v>
                </c:pt>
                <c:pt idx="1458">
                  <c:v>804.06399999999985</c:v>
                </c:pt>
                <c:pt idx="1459">
                  <c:v>802.06399999999985</c:v>
                </c:pt>
                <c:pt idx="1460">
                  <c:v>800.06399999999985</c:v>
                </c:pt>
                <c:pt idx="1461">
                  <c:v>798.06399999999985</c:v>
                </c:pt>
                <c:pt idx="1462">
                  <c:v>796.06399999999985</c:v>
                </c:pt>
                <c:pt idx="1463">
                  <c:v>794.06399999999985</c:v>
                </c:pt>
                <c:pt idx="1464">
                  <c:v>792.06399999999985</c:v>
                </c:pt>
                <c:pt idx="1465">
                  <c:v>790.06399999999985</c:v>
                </c:pt>
                <c:pt idx="1466">
                  <c:v>788.06399999999985</c:v>
                </c:pt>
                <c:pt idx="1467">
                  <c:v>786.06399999999985</c:v>
                </c:pt>
                <c:pt idx="1468">
                  <c:v>784.06399999999985</c:v>
                </c:pt>
                <c:pt idx="1469">
                  <c:v>782.06399999999985</c:v>
                </c:pt>
                <c:pt idx="1470">
                  <c:v>780.06399999999985</c:v>
                </c:pt>
                <c:pt idx="1471">
                  <c:v>778.06399999999985</c:v>
                </c:pt>
                <c:pt idx="1472">
                  <c:v>776.06399999999985</c:v>
                </c:pt>
                <c:pt idx="1473">
                  <c:v>774.06399999999985</c:v>
                </c:pt>
                <c:pt idx="1474">
                  <c:v>772.06399999999985</c:v>
                </c:pt>
                <c:pt idx="1475">
                  <c:v>770.06399999999985</c:v>
                </c:pt>
                <c:pt idx="1476">
                  <c:v>768.06399999999985</c:v>
                </c:pt>
                <c:pt idx="1477">
                  <c:v>766.06399999999985</c:v>
                </c:pt>
                <c:pt idx="1478">
                  <c:v>764.06399999999985</c:v>
                </c:pt>
                <c:pt idx="1479">
                  <c:v>762.06399999999985</c:v>
                </c:pt>
                <c:pt idx="1480">
                  <c:v>760.06399999999985</c:v>
                </c:pt>
                <c:pt idx="1481">
                  <c:v>758.06399999999985</c:v>
                </c:pt>
                <c:pt idx="1482">
                  <c:v>756.06399999999985</c:v>
                </c:pt>
                <c:pt idx="1483">
                  <c:v>754.06399999999985</c:v>
                </c:pt>
                <c:pt idx="1484">
                  <c:v>752.06399999999985</c:v>
                </c:pt>
                <c:pt idx="1485">
                  <c:v>750.06399999999985</c:v>
                </c:pt>
                <c:pt idx="1486">
                  <c:v>748.06399999999985</c:v>
                </c:pt>
                <c:pt idx="1487">
                  <c:v>746.06399999999985</c:v>
                </c:pt>
                <c:pt idx="1488">
                  <c:v>744.06399999999985</c:v>
                </c:pt>
                <c:pt idx="1489">
                  <c:v>742.06399999999985</c:v>
                </c:pt>
                <c:pt idx="1490">
                  <c:v>740.06399999999985</c:v>
                </c:pt>
                <c:pt idx="1491">
                  <c:v>738.06399999999985</c:v>
                </c:pt>
                <c:pt idx="1492">
                  <c:v>736.06399999999985</c:v>
                </c:pt>
                <c:pt idx="1493">
                  <c:v>734.06399999999985</c:v>
                </c:pt>
                <c:pt idx="1494">
                  <c:v>732.06399999999985</c:v>
                </c:pt>
                <c:pt idx="1495">
                  <c:v>730.06399999999985</c:v>
                </c:pt>
                <c:pt idx="1496">
                  <c:v>728.06399999999985</c:v>
                </c:pt>
                <c:pt idx="1497">
                  <c:v>726.06399999999985</c:v>
                </c:pt>
                <c:pt idx="1498">
                  <c:v>724.06399999999985</c:v>
                </c:pt>
                <c:pt idx="1499">
                  <c:v>722.06399999999985</c:v>
                </c:pt>
                <c:pt idx="1500">
                  <c:v>720.06399999999985</c:v>
                </c:pt>
                <c:pt idx="1501">
                  <c:v>718.06399999999985</c:v>
                </c:pt>
                <c:pt idx="1502">
                  <c:v>716.06399999999985</c:v>
                </c:pt>
                <c:pt idx="1503">
                  <c:v>714.06399999999985</c:v>
                </c:pt>
                <c:pt idx="1504">
                  <c:v>712.06399999999985</c:v>
                </c:pt>
                <c:pt idx="1505">
                  <c:v>710.06399999999985</c:v>
                </c:pt>
                <c:pt idx="1506">
                  <c:v>708.06399999999985</c:v>
                </c:pt>
                <c:pt idx="1507">
                  <c:v>706.06399999999985</c:v>
                </c:pt>
                <c:pt idx="1508">
                  <c:v>704.06399999999985</c:v>
                </c:pt>
                <c:pt idx="1509">
                  <c:v>702.06399999999985</c:v>
                </c:pt>
                <c:pt idx="1510">
                  <c:v>700.06399999999985</c:v>
                </c:pt>
                <c:pt idx="1511">
                  <c:v>698.06399999999985</c:v>
                </c:pt>
                <c:pt idx="1512">
                  <c:v>696.06399999999985</c:v>
                </c:pt>
                <c:pt idx="1513">
                  <c:v>694.06399999999985</c:v>
                </c:pt>
                <c:pt idx="1514">
                  <c:v>692.06399999999985</c:v>
                </c:pt>
                <c:pt idx="1515">
                  <c:v>690.06399999999985</c:v>
                </c:pt>
                <c:pt idx="1516">
                  <c:v>688.06399999999985</c:v>
                </c:pt>
                <c:pt idx="1517">
                  <c:v>686.06399999999985</c:v>
                </c:pt>
                <c:pt idx="1518">
                  <c:v>684.06399999999985</c:v>
                </c:pt>
                <c:pt idx="1519">
                  <c:v>682.06399999999985</c:v>
                </c:pt>
                <c:pt idx="1520">
                  <c:v>680.06399999999985</c:v>
                </c:pt>
                <c:pt idx="1521">
                  <c:v>678.06399999999985</c:v>
                </c:pt>
                <c:pt idx="1522">
                  <c:v>676.06399999999985</c:v>
                </c:pt>
                <c:pt idx="1523">
                  <c:v>674.06399999999985</c:v>
                </c:pt>
                <c:pt idx="1524">
                  <c:v>672.06399999999985</c:v>
                </c:pt>
                <c:pt idx="1525">
                  <c:v>670.06399999999985</c:v>
                </c:pt>
                <c:pt idx="1526">
                  <c:v>668.06399999999985</c:v>
                </c:pt>
                <c:pt idx="1527">
                  <c:v>666.06399999999985</c:v>
                </c:pt>
                <c:pt idx="1528">
                  <c:v>664.06399999999985</c:v>
                </c:pt>
                <c:pt idx="1529">
                  <c:v>662.06399999999985</c:v>
                </c:pt>
                <c:pt idx="1530">
                  <c:v>660.06399999999985</c:v>
                </c:pt>
                <c:pt idx="1531">
                  <c:v>658.06399999999985</c:v>
                </c:pt>
                <c:pt idx="1532">
                  <c:v>656.06399999999985</c:v>
                </c:pt>
                <c:pt idx="1533">
                  <c:v>654.06399999999985</c:v>
                </c:pt>
                <c:pt idx="1534">
                  <c:v>652.06399999999985</c:v>
                </c:pt>
                <c:pt idx="1535">
                  <c:v>650.06399999999985</c:v>
                </c:pt>
                <c:pt idx="1536">
                  <c:v>648.06399999999985</c:v>
                </c:pt>
                <c:pt idx="1537">
                  <c:v>646.06399999999985</c:v>
                </c:pt>
                <c:pt idx="1538">
                  <c:v>644.06399999999985</c:v>
                </c:pt>
                <c:pt idx="1539">
                  <c:v>642.06399999999985</c:v>
                </c:pt>
                <c:pt idx="1540">
                  <c:v>640.06399999999985</c:v>
                </c:pt>
                <c:pt idx="1541">
                  <c:v>638.06399999999985</c:v>
                </c:pt>
                <c:pt idx="1542">
                  <c:v>636.06399999999985</c:v>
                </c:pt>
                <c:pt idx="1543">
                  <c:v>634.06399999999985</c:v>
                </c:pt>
                <c:pt idx="1544">
                  <c:v>632.06399999999985</c:v>
                </c:pt>
                <c:pt idx="1545">
                  <c:v>630.06399999999985</c:v>
                </c:pt>
                <c:pt idx="1546">
                  <c:v>628.06399999999985</c:v>
                </c:pt>
                <c:pt idx="1547">
                  <c:v>626.06399999999985</c:v>
                </c:pt>
                <c:pt idx="1548">
                  <c:v>624.06399999999985</c:v>
                </c:pt>
                <c:pt idx="1549">
                  <c:v>622.06399999999985</c:v>
                </c:pt>
                <c:pt idx="1550">
                  <c:v>620.06399999999985</c:v>
                </c:pt>
                <c:pt idx="1551">
                  <c:v>618.06399999999985</c:v>
                </c:pt>
                <c:pt idx="1552">
                  <c:v>616.06399999999985</c:v>
                </c:pt>
                <c:pt idx="1553">
                  <c:v>614.06399999999985</c:v>
                </c:pt>
                <c:pt idx="1554">
                  <c:v>612.06399999999985</c:v>
                </c:pt>
                <c:pt idx="1555">
                  <c:v>610.06399999999985</c:v>
                </c:pt>
                <c:pt idx="1556">
                  <c:v>608.06399999999985</c:v>
                </c:pt>
                <c:pt idx="1557">
                  <c:v>606.06399999999985</c:v>
                </c:pt>
                <c:pt idx="1558">
                  <c:v>604.06399999999985</c:v>
                </c:pt>
                <c:pt idx="1559">
                  <c:v>602.06399999999985</c:v>
                </c:pt>
                <c:pt idx="1560">
                  <c:v>600.06399999999985</c:v>
                </c:pt>
                <c:pt idx="1561">
                  <c:v>598.06399999999985</c:v>
                </c:pt>
                <c:pt idx="1562">
                  <c:v>596.06399999999985</c:v>
                </c:pt>
                <c:pt idx="1563">
                  <c:v>594.06399999999985</c:v>
                </c:pt>
                <c:pt idx="1564">
                  <c:v>592.06399999999985</c:v>
                </c:pt>
                <c:pt idx="1565">
                  <c:v>590.06399999999985</c:v>
                </c:pt>
                <c:pt idx="1566">
                  <c:v>588.06399999999985</c:v>
                </c:pt>
                <c:pt idx="1567">
                  <c:v>586.06399999999985</c:v>
                </c:pt>
                <c:pt idx="1568">
                  <c:v>584.06399999999985</c:v>
                </c:pt>
                <c:pt idx="1569">
                  <c:v>582.06399999999985</c:v>
                </c:pt>
                <c:pt idx="1570">
                  <c:v>580.06399999999985</c:v>
                </c:pt>
                <c:pt idx="1571">
                  <c:v>578.06399999999985</c:v>
                </c:pt>
                <c:pt idx="1572">
                  <c:v>576.06399999999985</c:v>
                </c:pt>
                <c:pt idx="1573">
                  <c:v>574.06399999999985</c:v>
                </c:pt>
                <c:pt idx="1574">
                  <c:v>572.06399999999985</c:v>
                </c:pt>
                <c:pt idx="1575">
                  <c:v>570.06399999999985</c:v>
                </c:pt>
                <c:pt idx="1576">
                  <c:v>568.06399999999985</c:v>
                </c:pt>
                <c:pt idx="1577">
                  <c:v>566.06399999999985</c:v>
                </c:pt>
                <c:pt idx="1578">
                  <c:v>564.06399999999985</c:v>
                </c:pt>
                <c:pt idx="1579">
                  <c:v>562.06399999999985</c:v>
                </c:pt>
                <c:pt idx="1580">
                  <c:v>560.06399999999985</c:v>
                </c:pt>
                <c:pt idx="1581">
                  <c:v>558.06399999999985</c:v>
                </c:pt>
                <c:pt idx="1582">
                  <c:v>556.06399999999985</c:v>
                </c:pt>
                <c:pt idx="1583">
                  <c:v>554.06399999999985</c:v>
                </c:pt>
                <c:pt idx="1584">
                  <c:v>552.06399999999985</c:v>
                </c:pt>
                <c:pt idx="1585">
                  <c:v>550.06399999999985</c:v>
                </c:pt>
                <c:pt idx="1586">
                  <c:v>548.06399999999985</c:v>
                </c:pt>
                <c:pt idx="1587">
                  <c:v>546.06399999999985</c:v>
                </c:pt>
                <c:pt idx="1588">
                  <c:v>544.06399999999985</c:v>
                </c:pt>
                <c:pt idx="1589">
                  <c:v>542.06399999999985</c:v>
                </c:pt>
                <c:pt idx="1590">
                  <c:v>540.06399999999985</c:v>
                </c:pt>
                <c:pt idx="1591">
                  <c:v>538.06399999999985</c:v>
                </c:pt>
                <c:pt idx="1592">
                  <c:v>536.06399999999985</c:v>
                </c:pt>
                <c:pt idx="1593">
                  <c:v>534.06399999999985</c:v>
                </c:pt>
                <c:pt idx="1594">
                  <c:v>532.06399999999985</c:v>
                </c:pt>
                <c:pt idx="1595">
                  <c:v>530.06399999999985</c:v>
                </c:pt>
                <c:pt idx="1596">
                  <c:v>528.06399999999985</c:v>
                </c:pt>
                <c:pt idx="1597">
                  <c:v>526.06399999999985</c:v>
                </c:pt>
                <c:pt idx="1598">
                  <c:v>524.06399999999985</c:v>
                </c:pt>
                <c:pt idx="1599">
                  <c:v>522.06399999999985</c:v>
                </c:pt>
                <c:pt idx="1600">
                  <c:v>520.06399999999985</c:v>
                </c:pt>
                <c:pt idx="1601">
                  <c:v>518.06399999999985</c:v>
                </c:pt>
                <c:pt idx="1602">
                  <c:v>516.06399999999985</c:v>
                </c:pt>
                <c:pt idx="1603">
                  <c:v>514.06399999999985</c:v>
                </c:pt>
                <c:pt idx="1604">
                  <c:v>512.06399999999985</c:v>
                </c:pt>
                <c:pt idx="1605">
                  <c:v>510.06399999999985</c:v>
                </c:pt>
                <c:pt idx="1606">
                  <c:v>508.06399999999985</c:v>
                </c:pt>
                <c:pt idx="1607">
                  <c:v>506.06399999999985</c:v>
                </c:pt>
                <c:pt idx="1608">
                  <c:v>504.06399999999985</c:v>
                </c:pt>
                <c:pt idx="1609">
                  <c:v>502.06399999999985</c:v>
                </c:pt>
                <c:pt idx="1610">
                  <c:v>500.06399999999985</c:v>
                </c:pt>
                <c:pt idx="1611">
                  <c:v>498.06399999999985</c:v>
                </c:pt>
                <c:pt idx="1612">
                  <c:v>496.06399999999985</c:v>
                </c:pt>
                <c:pt idx="1613">
                  <c:v>494.06399999999985</c:v>
                </c:pt>
                <c:pt idx="1614">
                  <c:v>492.06399999999985</c:v>
                </c:pt>
                <c:pt idx="1615">
                  <c:v>490.06399999999985</c:v>
                </c:pt>
                <c:pt idx="1616">
                  <c:v>488.06399999999985</c:v>
                </c:pt>
                <c:pt idx="1617">
                  <c:v>486.06399999999985</c:v>
                </c:pt>
                <c:pt idx="1618">
                  <c:v>484.06399999999985</c:v>
                </c:pt>
                <c:pt idx="1619">
                  <c:v>482.06399999999985</c:v>
                </c:pt>
                <c:pt idx="1620">
                  <c:v>480.06399999999985</c:v>
                </c:pt>
                <c:pt idx="1621">
                  <c:v>478.06399999999985</c:v>
                </c:pt>
                <c:pt idx="1622">
                  <c:v>476.06399999999985</c:v>
                </c:pt>
                <c:pt idx="1623">
                  <c:v>474.06399999999985</c:v>
                </c:pt>
                <c:pt idx="1624">
                  <c:v>472.06399999999985</c:v>
                </c:pt>
                <c:pt idx="1625">
                  <c:v>470.06399999999985</c:v>
                </c:pt>
                <c:pt idx="1626">
                  <c:v>468.06399999999985</c:v>
                </c:pt>
                <c:pt idx="1627">
                  <c:v>466.06399999999985</c:v>
                </c:pt>
                <c:pt idx="1628">
                  <c:v>464.06399999999985</c:v>
                </c:pt>
                <c:pt idx="1629">
                  <c:v>462.06399999999985</c:v>
                </c:pt>
                <c:pt idx="1630">
                  <c:v>460.06399999999985</c:v>
                </c:pt>
                <c:pt idx="1631">
                  <c:v>458.06399999999985</c:v>
                </c:pt>
                <c:pt idx="1632">
                  <c:v>456.06399999999985</c:v>
                </c:pt>
                <c:pt idx="1633">
                  <c:v>454.06399999999985</c:v>
                </c:pt>
                <c:pt idx="1634">
                  <c:v>452.06399999999985</c:v>
                </c:pt>
                <c:pt idx="1635">
                  <c:v>450.06399999999985</c:v>
                </c:pt>
                <c:pt idx="1636">
                  <c:v>448.06399999999985</c:v>
                </c:pt>
                <c:pt idx="1637">
                  <c:v>446.06399999999985</c:v>
                </c:pt>
                <c:pt idx="1638">
                  <c:v>444.06399999999985</c:v>
                </c:pt>
                <c:pt idx="1639">
                  <c:v>442.06399999999985</c:v>
                </c:pt>
                <c:pt idx="1640">
                  <c:v>440.06399999999985</c:v>
                </c:pt>
                <c:pt idx="1641">
                  <c:v>438.06399999999985</c:v>
                </c:pt>
                <c:pt idx="1642">
                  <c:v>436.06399999999985</c:v>
                </c:pt>
                <c:pt idx="1643">
                  <c:v>434.06399999999985</c:v>
                </c:pt>
                <c:pt idx="1644">
                  <c:v>432.06399999999985</c:v>
                </c:pt>
                <c:pt idx="1645">
                  <c:v>430.06399999999985</c:v>
                </c:pt>
                <c:pt idx="1646">
                  <c:v>428.06399999999985</c:v>
                </c:pt>
                <c:pt idx="1647">
                  <c:v>426.06399999999985</c:v>
                </c:pt>
                <c:pt idx="1648">
                  <c:v>424.06399999999985</c:v>
                </c:pt>
                <c:pt idx="1649">
                  <c:v>422.06399999999985</c:v>
                </c:pt>
                <c:pt idx="1650">
                  <c:v>420.06399999999985</c:v>
                </c:pt>
                <c:pt idx="1651">
                  <c:v>418.06399999999985</c:v>
                </c:pt>
                <c:pt idx="1652">
                  <c:v>416.06399999999985</c:v>
                </c:pt>
                <c:pt idx="1653">
                  <c:v>414.06399999999985</c:v>
                </c:pt>
                <c:pt idx="1654">
                  <c:v>412.06399999999985</c:v>
                </c:pt>
                <c:pt idx="1655">
                  <c:v>410.06399999999985</c:v>
                </c:pt>
                <c:pt idx="1656">
                  <c:v>408.06399999999985</c:v>
                </c:pt>
                <c:pt idx="1657">
                  <c:v>406.06399999999985</c:v>
                </c:pt>
                <c:pt idx="1658">
                  <c:v>404.06399999999985</c:v>
                </c:pt>
                <c:pt idx="1659">
                  <c:v>402.06399999999985</c:v>
                </c:pt>
                <c:pt idx="1660">
                  <c:v>400.06399999999985</c:v>
                </c:pt>
                <c:pt idx="1661">
                  <c:v>398.06399999999985</c:v>
                </c:pt>
                <c:pt idx="1662">
                  <c:v>396.06399999999985</c:v>
                </c:pt>
                <c:pt idx="1663">
                  <c:v>394.06399999999985</c:v>
                </c:pt>
                <c:pt idx="1664">
                  <c:v>392.06399999999985</c:v>
                </c:pt>
                <c:pt idx="1665">
                  <c:v>390.06399999999985</c:v>
                </c:pt>
                <c:pt idx="1666">
                  <c:v>388.06399999999985</c:v>
                </c:pt>
                <c:pt idx="1667">
                  <c:v>386.06399999999985</c:v>
                </c:pt>
                <c:pt idx="1668">
                  <c:v>384.06399999999985</c:v>
                </c:pt>
                <c:pt idx="1669">
                  <c:v>382.06399999999985</c:v>
                </c:pt>
                <c:pt idx="1670">
                  <c:v>380.06399999999985</c:v>
                </c:pt>
                <c:pt idx="1671">
                  <c:v>378.06399999999985</c:v>
                </c:pt>
                <c:pt idx="1672">
                  <c:v>376.06399999999985</c:v>
                </c:pt>
                <c:pt idx="1673">
                  <c:v>374.06399999999985</c:v>
                </c:pt>
                <c:pt idx="1674">
                  <c:v>372.06399999999985</c:v>
                </c:pt>
                <c:pt idx="1675">
                  <c:v>370.06399999999985</c:v>
                </c:pt>
                <c:pt idx="1676">
                  <c:v>368.06399999999985</c:v>
                </c:pt>
                <c:pt idx="1677">
                  <c:v>366.06399999999985</c:v>
                </c:pt>
                <c:pt idx="1678">
                  <c:v>364.06399999999985</c:v>
                </c:pt>
                <c:pt idx="1679">
                  <c:v>362.06399999999985</c:v>
                </c:pt>
                <c:pt idx="1680">
                  <c:v>360.06399999999985</c:v>
                </c:pt>
                <c:pt idx="1681">
                  <c:v>358.06399999999985</c:v>
                </c:pt>
                <c:pt idx="1682">
                  <c:v>356.06399999999985</c:v>
                </c:pt>
                <c:pt idx="1683">
                  <c:v>354.06399999999985</c:v>
                </c:pt>
                <c:pt idx="1684">
                  <c:v>352.06399999999985</c:v>
                </c:pt>
                <c:pt idx="1685">
                  <c:v>350.06399999999985</c:v>
                </c:pt>
                <c:pt idx="1686">
                  <c:v>348.06399999999985</c:v>
                </c:pt>
                <c:pt idx="1687">
                  <c:v>346.06399999999985</c:v>
                </c:pt>
                <c:pt idx="1688">
                  <c:v>344.06399999999985</c:v>
                </c:pt>
                <c:pt idx="1689">
                  <c:v>342.06399999999985</c:v>
                </c:pt>
                <c:pt idx="1690">
                  <c:v>340.06399999999985</c:v>
                </c:pt>
                <c:pt idx="1691">
                  <c:v>338.06399999999985</c:v>
                </c:pt>
                <c:pt idx="1692">
                  <c:v>336.06399999999985</c:v>
                </c:pt>
                <c:pt idx="1693">
                  <c:v>334.06399999999985</c:v>
                </c:pt>
                <c:pt idx="1694">
                  <c:v>332.06399999999985</c:v>
                </c:pt>
                <c:pt idx="1695">
                  <c:v>330.06399999999985</c:v>
                </c:pt>
                <c:pt idx="1696">
                  <c:v>328.06399999999985</c:v>
                </c:pt>
                <c:pt idx="1697">
                  <c:v>326.06399999999985</c:v>
                </c:pt>
                <c:pt idx="1698">
                  <c:v>324.06399999999985</c:v>
                </c:pt>
                <c:pt idx="1699">
                  <c:v>322.06399999999985</c:v>
                </c:pt>
                <c:pt idx="1700">
                  <c:v>320.06399999999985</c:v>
                </c:pt>
                <c:pt idx="1701">
                  <c:v>318.06399999999985</c:v>
                </c:pt>
                <c:pt idx="1702">
                  <c:v>316.06399999999985</c:v>
                </c:pt>
                <c:pt idx="1703">
                  <c:v>314.06399999999985</c:v>
                </c:pt>
                <c:pt idx="1704">
                  <c:v>312.06399999999985</c:v>
                </c:pt>
                <c:pt idx="1705">
                  <c:v>310.06399999999985</c:v>
                </c:pt>
                <c:pt idx="1706">
                  <c:v>308.06399999999985</c:v>
                </c:pt>
                <c:pt idx="1707">
                  <c:v>306.06399999999985</c:v>
                </c:pt>
                <c:pt idx="1708">
                  <c:v>304.06399999999985</c:v>
                </c:pt>
                <c:pt idx="1709">
                  <c:v>302.06399999999985</c:v>
                </c:pt>
                <c:pt idx="1710">
                  <c:v>300.06399999999985</c:v>
                </c:pt>
                <c:pt idx="1711">
                  <c:v>298.06399999999985</c:v>
                </c:pt>
                <c:pt idx="1712">
                  <c:v>296.06399999999985</c:v>
                </c:pt>
                <c:pt idx="1713">
                  <c:v>294.06399999999985</c:v>
                </c:pt>
                <c:pt idx="1714">
                  <c:v>292.06399999999985</c:v>
                </c:pt>
                <c:pt idx="1715">
                  <c:v>290.06399999999985</c:v>
                </c:pt>
                <c:pt idx="1716">
                  <c:v>288.06399999999985</c:v>
                </c:pt>
                <c:pt idx="1717">
                  <c:v>286.06399999999985</c:v>
                </c:pt>
                <c:pt idx="1718">
                  <c:v>284.06399999999985</c:v>
                </c:pt>
                <c:pt idx="1719">
                  <c:v>282.06399999999985</c:v>
                </c:pt>
                <c:pt idx="1720">
                  <c:v>280.06399999999985</c:v>
                </c:pt>
                <c:pt idx="1721">
                  <c:v>278.06399999999985</c:v>
                </c:pt>
                <c:pt idx="1722">
                  <c:v>276.06399999999985</c:v>
                </c:pt>
                <c:pt idx="1723">
                  <c:v>274.06399999999985</c:v>
                </c:pt>
                <c:pt idx="1724">
                  <c:v>272.06399999999985</c:v>
                </c:pt>
                <c:pt idx="1725">
                  <c:v>270.06399999999985</c:v>
                </c:pt>
                <c:pt idx="1726">
                  <c:v>268.06399999999985</c:v>
                </c:pt>
                <c:pt idx="1727">
                  <c:v>266.06399999999985</c:v>
                </c:pt>
                <c:pt idx="1728">
                  <c:v>264.06399999999985</c:v>
                </c:pt>
                <c:pt idx="1729">
                  <c:v>262.06399999999985</c:v>
                </c:pt>
                <c:pt idx="1730">
                  <c:v>260.06399999999985</c:v>
                </c:pt>
                <c:pt idx="1731">
                  <c:v>258.06399999999985</c:v>
                </c:pt>
                <c:pt idx="1732">
                  <c:v>256.06399999999985</c:v>
                </c:pt>
                <c:pt idx="1733">
                  <c:v>254.06399999999985</c:v>
                </c:pt>
                <c:pt idx="1734">
                  <c:v>252.06399999999985</c:v>
                </c:pt>
                <c:pt idx="1735">
                  <c:v>250.06399999999985</c:v>
                </c:pt>
                <c:pt idx="1736">
                  <c:v>248.06399999999985</c:v>
                </c:pt>
                <c:pt idx="1737">
                  <c:v>246.06399999999985</c:v>
                </c:pt>
                <c:pt idx="1738">
                  <c:v>244.06399999999985</c:v>
                </c:pt>
                <c:pt idx="1739">
                  <c:v>242.06399999999985</c:v>
                </c:pt>
                <c:pt idx="1740">
                  <c:v>240.06399999999985</c:v>
                </c:pt>
                <c:pt idx="1741">
                  <c:v>238.06399999999985</c:v>
                </c:pt>
                <c:pt idx="1742">
                  <c:v>236.06399999999985</c:v>
                </c:pt>
                <c:pt idx="1743">
                  <c:v>234.06399999999985</c:v>
                </c:pt>
                <c:pt idx="1744">
                  <c:v>232.06399999999985</c:v>
                </c:pt>
                <c:pt idx="1745">
                  <c:v>230.06399999999985</c:v>
                </c:pt>
                <c:pt idx="1746">
                  <c:v>228.06399999999985</c:v>
                </c:pt>
                <c:pt idx="1747">
                  <c:v>226.06399999999985</c:v>
                </c:pt>
                <c:pt idx="1748">
                  <c:v>224.06399999999985</c:v>
                </c:pt>
                <c:pt idx="1749">
                  <c:v>222.06399999999985</c:v>
                </c:pt>
                <c:pt idx="1750">
                  <c:v>220.06399999999985</c:v>
                </c:pt>
                <c:pt idx="1751">
                  <c:v>218.06399999999985</c:v>
                </c:pt>
                <c:pt idx="1752">
                  <c:v>216.06399999999985</c:v>
                </c:pt>
                <c:pt idx="1753">
                  <c:v>214.06399999999985</c:v>
                </c:pt>
                <c:pt idx="1754">
                  <c:v>212.06399999999985</c:v>
                </c:pt>
                <c:pt idx="1755">
                  <c:v>210.06399999999985</c:v>
                </c:pt>
                <c:pt idx="1756">
                  <c:v>208.06399999999985</c:v>
                </c:pt>
                <c:pt idx="1757">
                  <c:v>206.06399999999985</c:v>
                </c:pt>
                <c:pt idx="1758">
                  <c:v>204.06399999999985</c:v>
                </c:pt>
                <c:pt idx="1759">
                  <c:v>202.06399999999985</c:v>
                </c:pt>
                <c:pt idx="1760">
                  <c:v>200.06399999999985</c:v>
                </c:pt>
                <c:pt idx="1761">
                  <c:v>198.06399999999985</c:v>
                </c:pt>
                <c:pt idx="1762">
                  <c:v>196.06399999999985</c:v>
                </c:pt>
                <c:pt idx="1763">
                  <c:v>194.06399999999985</c:v>
                </c:pt>
                <c:pt idx="1764">
                  <c:v>192.06399999999985</c:v>
                </c:pt>
                <c:pt idx="1765">
                  <c:v>190.06399999999985</c:v>
                </c:pt>
                <c:pt idx="1766">
                  <c:v>188.06399999999985</c:v>
                </c:pt>
                <c:pt idx="1767">
                  <c:v>186.06399999999985</c:v>
                </c:pt>
                <c:pt idx="1768">
                  <c:v>184.06399999999985</c:v>
                </c:pt>
                <c:pt idx="1769">
                  <c:v>182.06399999999985</c:v>
                </c:pt>
                <c:pt idx="1770">
                  <c:v>180.06399999999985</c:v>
                </c:pt>
                <c:pt idx="1771">
                  <c:v>178.06399999999985</c:v>
                </c:pt>
                <c:pt idx="1772">
                  <c:v>176.06399999999985</c:v>
                </c:pt>
                <c:pt idx="1773">
                  <c:v>174.06399999999985</c:v>
                </c:pt>
                <c:pt idx="1774">
                  <c:v>172.06399999999985</c:v>
                </c:pt>
                <c:pt idx="1775">
                  <c:v>170.06399999999985</c:v>
                </c:pt>
                <c:pt idx="1776">
                  <c:v>168.06399999999985</c:v>
                </c:pt>
                <c:pt idx="1777">
                  <c:v>166.06399999999985</c:v>
                </c:pt>
                <c:pt idx="1778">
                  <c:v>164.06399999999985</c:v>
                </c:pt>
                <c:pt idx="1779">
                  <c:v>162.06399999999985</c:v>
                </c:pt>
                <c:pt idx="1780">
                  <c:v>160.06399999999985</c:v>
                </c:pt>
                <c:pt idx="1781">
                  <c:v>158.06399999999985</c:v>
                </c:pt>
                <c:pt idx="1782">
                  <c:v>156.06399999999985</c:v>
                </c:pt>
                <c:pt idx="1783">
                  <c:v>154.06399999999985</c:v>
                </c:pt>
                <c:pt idx="1784">
                  <c:v>152.06399999999985</c:v>
                </c:pt>
                <c:pt idx="1785">
                  <c:v>150.06399999999985</c:v>
                </c:pt>
                <c:pt idx="1786">
                  <c:v>148.06399999999985</c:v>
                </c:pt>
                <c:pt idx="1787">
                  <c:v>146.06399999999985</c:v>
                </c:pt>
                <c:pt idx="1788">
                  <c:v>144.06399999999985</c:v>
                </c:pt>
                <c:pt idx="1789">
                  <c:v>142.06399999999985</c:v>
                </c:pt>
                <c:pt idx="1790">
                  <c:v>140.06399999999985</c:v>
                </c:pt>
                <c:pt idx="1791">
                  <c:v>138.06399999999985</c:v>
                </c:pt>
                <c:pt idx="1792">
                  <c:v>136.06399999999985</c:v>
                </c:pt>
                <c:pt idx="1793">
                  <c:v>134.06399999999985</c:v>
                </c:pt>
                <c:pt idx="1794">
                  <c:v>132.06399999999985</c:v>
                </c:pt>
                <c:pt idx="1795">
                  <c:v>130.06399999999985</c:v>
                </c:pt>
                <c:pt idx="1796">
                  <c:v>128.06399999999985</c:v>
                </c:pt>
                <c:pt idx="1797">
                  <c:v>126.06399999999985</c:v>
                </c:pt>
                <c:pt idx="1798">
                  <c:v>124.06399999999985</c:v>
                </c:pt>
                <c:pt idx="1799">
                  <c:v>122.06399999999985</c:v>
                </c:pt>
                <c:pt idx="1800">
                  <c:v>120.06399999999985</c:v>
                </c:pt>
                <c:pt idx="1801">
                  <c:v>118.06399999999985</c:v>
                </c:pt>
                <c:pt idx="1802">
                  <c:v>116.06399999999985</c:v>
                </c:pt>
                <c:pt idx="1803">
                  <c:v>114.06399999999985</c:v>
                </c:pt>
                <c:pt idx="1804">
                  <c:v>112.06399999999985</c:v>
                </c:pt>
                <c:pt idx="1805">
                  <c:v>110.06399999999985</c:v>
                </c:pt>
                <c:pt idx="1806">
                  <c:v>108.06399999999985</c:v>
                </c:pt>
                <c:pt idx="1807">
                  <c:v>106.06399999999985</c:v>
                </c:pt>
                <c:pt idx="1808">
                  <c:v>104.06399999999985</c:v>
                </c:pt>
                <c:pt idx="1809">
                  <c:v>102.06399999999985</c:v>
                </c:pt>
                <c:pt idx="1810">
                  <c:v>100.06399999999985</c:v>
                </c:pt>
                <c:pt idx="1811">
                  <c:v>98.063999999999851</c:v>
                </c:pt>
                <c:pt idx="1812">
                  <c:v>96.063999999999851</c:v>
                </c:pt>
                <c:pt idx="1813">
                  <c:v>94.063999999999851</c:v>
                </c:pt>
                <c:pt idx="1814">
                  <c:v>92.063999999999851</c:v>
                </c:pt>
                <c:pt idx="1815">
                  <c:v>90.063999999999851</c:v>
                </c:pt>
                <c:pt idx="1816">
                  <c:v>88.063999999999851</c:v>
                </c:pt>
                <c:pt idx="1817">
                  <c:v>86.063999999999851</c:v>
                </c:pt>
                <c:pt idx="1818">
                  <c:v>84.063999999999851</c:v>
                </c:pt>
                <c:pt idx="1819">
                  <c:v>82.063999999999851</c:v>
                </c:pt>
                <c:pt idx="1820">
                  <c:v>80.063999999999851</c:v>
                </c:pt>
                <c:pt idx="1821">
                  <c:v>78.063999999999851</c:v>
                </c:pt>
                <c:pt idx="1822">
                  <c:v>76.063999999999851</c:v>
                </c:pt>
              </c:numCache>
            </c:numRef>
          </c:xVal>
          <c:yVal>
            <c:numRef>
              <c:f>'002D2'!$F$59:$F$1881</c:f>
              <c:numCache>
                <c:formatCode>General</c:formatCode>
                <c:ptCount val="1823"/>
                <c:pt idx="0">
                  <c:v>8.2140000000000004</c:v>
                </c:pt>
                <c:pt idx="1">
                  <c:v>8.2104999999999997</c:v>
                </c:pt>
                <c:pt idx="2">
                  <c:v>8.2114999999999991</c:v>
                </c:pt>
                <c:pt idx="3">
                  <c:v>8.2144999999999992</c:v>
                </c:pt>
                <c:pt idx="4">
                  <c:v>8.2089999999999996</c:v>
                </c:pt>
                <c:pt idx="5">
                  <c:v>8.2085000000000008</c:v>
                </c:pt>
                <c:pt idx="6">
                  <c:v>8.2074999999999996</c:v>
                </c:pt>
                <c:pt idx="7">
                  <c:v>8.2089999999999996</c:v>
                </c:pt>
                <c:pt idx="8">
                  <c:v>8.2100000000000009</c:v>
                </c:pt>
                <c:pt idx="9">
                  <c:v>8.2059999999999995</c:v>
                </c:pt>
                <c:pt idx="10">
                  <c:v>8.2044999999999995</c:v>
                </c:pt>
                <c:pt idx="11">
                  <c:v>8.2074999999999996</c:v>
                </c:pt>
                <c:pt idx="12">
                  <c:v>8.2085000000000008</c:v>
                </c:pt>
                <c:pt idx="13">
                  <c:v>8.2080000000000002</c:v>
                </c:pt>
                <c:pt idx="14">
                  <c:v>8.2050000000000001</c:v>
                </c:pt>
                <c:pt idx="15">
                  <c:v>8.2044999999999995</c:v>
                </c:pt>
                <c:pt idx="16">
                  <c:v>8.2044999999999995</c:v>
                </c:pt>
                <c:pt idx="17">
                  <c:v>8.2050000000000001</c:v>
                </c:pt>
                <c:pt idx="18">
                  <c:v>8.2070000000000007</c:v>
                </c:pt>
                <c:pt idx="19">
                  <c:v>8.2055000000000007</c:v>
                </c:pt>
                <c:pt idx="20">
                  <c:v>8.2029999999999994</c:v>
                </c:pt>
                <c:pt idx="21">
                  <c:v>8.2070000000000007</c:v>
                </c:pt>
                <c:pt idx="22">
                  <c:v>8.2074999999999996</c:v>
                </c:pt>
                <c:pt idx="23">
                  <c:v>8.2065000000000001</c:v>
                </c:pt>
                <c:pt idx="24">
                  <c:v>8.2059999999999995</c:v>
                </c:pt>
                <c:pt idx="25">
                  <c:v>8.2080000000000002</c:v>
                </c:pt>
                <c:pt idx="26">
                  <c:v>8.2089999999999996</c:v>
                </c:pt>
                <c:pt idx="27">
                  <c:v>8.2065000000000001</c:v>
                </c:pt>
                <c:pt idx="28">
                  <c:v>8.2085000000000008</c:v>
                </c:pt>
                <c:pt idx="29">
                  <c:v>8.2104999999999997</c:v>
                </c:pt>
                <c:pt idx="30">
                  <c:v>8.2119999999999997</c:v>
                </c:pt>
                <c:pt idx="31">
                  <c:v>8.2095000000000002</c:v>
                </c:pt>
                <c:pt idx="32">
                  <c:v>8.2055000000000007</c:v>
                </c:pt>
                <c:pt idx="33">
                  <c:v>8.2070000000000007</c:v>
                </c:pt>
                <c:pt idx="34">
                  <c:v>8.2074999999999996</c:v>
                </c:pt>
                <c:pt idx="35">
                  <c:v>8.2070000000000007</c:v>
                </c:pt>
                <c:pt idx="36">
                  <c:v>8.2059999999999995</c:v>
                </c:pt>
                <c:pt idx="37">
                  <c:v>8.2065000000000001</c:v>
                </c:pt>
                <c:pt idx="38">
                  <c:v>8.2085000000000008</c:v>
                </c:pt>
                <c:pt idx="39">
                  <c:v>8.2089999999999996</c:v>
                </c:pt>
                <c:pt idx="40">
                  <c:v>8.2074999999999996</c:v>
                </c:pt>
                <c:pt idx="41">
                  <c:v>8.2055000000000007</c:v>
                </c:pt>
                <c:pt idx="42">
                  <c:v>8.2059999999999995</c:v>
                </c:pt>
                <c:pt idx="43">
                  <c:v>8.2065000000000001</c:v>
                </c:pt>
                <c:pt idx="44">
                  <c:v>8.2050000000000001</c:v>
                </c:pt>
                <c:pt idx="45">
                  <c:v>8.2044999999999995</c:v>
                </c:pt>
                <c:pt idx="46">
                  <c:v>8.2070000000000007</c:v>
                </c:pt>
                <c:pt idx="47">
                  <c:v>8.2059999999999995</c:v>
                </c:pt>
                <c:pt idx="48">
                  <c:v>8.2059999999999995</c:v>
                </c:pt>
                <c:pt idx="49">
                  <c:v>8.2040000000000006</c:v>
                </c:pt>
                <c:pt idx="50">
                  <c:v>8.2040000000000006</c:v>
                </c:pt>
                <c:pt idx="52">
                  <c:v>8.2080000000000002</c:v>
                </c:pt>
                <c:pt idx="53">
                  <c:v>8.2134999999999998</c:v>
                </c:pt>
                <c:pt idx="54">
                  <c:v>8.2129999999999992</c:v>
                </c:pt>
                <c:pt idx="57">
                  <c:v>8.2185000000000006</c:v>
                </c:pt>
                <c:pt idx="59">
                  <c:v>8.2040000000000006</c:v>
                </c:pt>
                <c:pt idx="60">
                  <c:v>8.2134999999999998</c:v>
                </c:pt>
                <c:pt idx="61">
                  <c:v>8.2140000000000004</c:v>
                </c:pt>
                <c:pt idx="62">
                  <c:v>8.2059999999999995</c:v>
                </c:pt>
                <c:pt idx="63">
                  <c:v>8.2044999999999995</c:v>
                </c:pt>
                <c:pt idx="64">
                  <c:v>8.2059999999999995</c:v>
                </c:pt>
                <c:pt idx="65">
                  <c:v>8.2059999999999995</c:v>
                </c:pt>
                <c:pt idx="66">
                  <c:v>8.2059999999999995</c:v>
                </c:pt>
                <c:pt idx="67">
                  <c:v>8.2074999999999996</c:v>
                </c:pt>
                <c:pt idx="68">
                  <c:v>8.2059999999999995</c:v>
                </c:pt>
                <c:pt idx="69">
                  <c:v>8.2065000000000001</c:v>
                </c:pt>
                <c:pt idx="70">
                  <c:v>8.2065000000000001</c:v>
                </c:pt>
                <c:pt idx="71">
                  <c:v>8.2065000000000001</c:v>
                </c:pt>
                <c:pt idx="72">
                  <c:v>8.2055000000000007</c:v>
                </c:pt>
                <c:pt idx="73">
                  <c:v>8.2055000000000007</c:v>
                </c:pt>
                <c:pt idx="74">
                  <c:v>8.2070000000000007</c:v>
                </c:pt>
                <c:pt idx="75">
                  <c:v>8.2070000000000007</c:v>
                </c:pt>
                <c:pt idx="76">
                  <c:v>8.2070000000000007</c:v>
                </c:pt>
                <c:pt idx="77">
                  <c:v>8.2070000000000007</c:v>
                </c:pt>
                <c:pt idx="78">
                  <c:v>8.2080000000000002</c:v>
                </c:pt>
                <c:pt idx="79">
                  <c:v>8.2074999999999996</c:v>
                </c:pt>
                <c:pt idx="80">
                  <c:v>8.2074999999999996</c:v>
                </c:pt>
                <c:pt idx="81">
                  <c:v>8.2044999999999995</c:v>
                </c:pt>
                <c:pt idx="82">
                  <c:v>8.2050000000000001</c:v>
                </c:pt>
                <c:pt idx="83">
                  <c:v>8.2059999999999995</c:v>
                </c:pt>
                <c:pt idx="84">
                  <c:v>8.2050000000000001</c:v>
                </c:pt>
                <c:pt idx="85">
                  <c:v>8.2055000000000007</c:v>
                </c:pt>
                <c:pt idx="86">
                  <c:v>8.2089999999999996</c:v>
                </c:pt>
                <c:pt idx="87">
                  <c:v>8.2100000000000009</c:v>
                </c:pt>
                <c:pt idx="88">
                  <c:v>8.2095000000000002</c:v>
                </c:pt>
                <c:pt idx="89">
                  <c:v>8.2059999999999995</c:v>
                </c:pt>
                <c:pt idx="90">
                  <c:v>8.2050000000000001</c:v>
                </c:pt>
                <c:pt idx="91">
                  <c:v>8.2080000000000002</c:v>
                </c:pt>
                <c:pt idx="92">
                  <c:v>8.2065000000000001</c:v>
                </c:pt>
                <c:pt idx="93">
                  <c:v>8.2065000000000001</c:v>
                </c:pt>
                <c:pt idx="94">
                  <c:v>8.2055000000000007</c:v>
                </c:pt>
                <c:pt idx="95">
                  <c:v>8.2080000000000002</c:v>
                </c:pt>
                <c:pt idx="96">
                  <c:v>8.2080000000000002</c:v>
                </c:pt>
                <c:pt idx="97">
                  <c:v>8.2065000000000001</c:v>
                </c:pt>
                <c:pt idx="98">
                  <c:v>8.2070000000000007</c:v>
                </c:pt>
                <c:pt idx="99">
                  <c:v>8.2059999999999995</c:v>
                </c:pt>
                <c:pt idx="100">
                  <c:v>8.2085000000000008</c:v>
                </c:pt>
                <c:pt idx="101">
                  <c:v>8.2080000000000002</c:v>
                </c:pt>
                <c:pt idx="102">
                  <c:v>8.2055000000000007</c:v>
                </c:pt>
                <c:pt idx="103">
                  <c:v>8.2044999999999995</c:v>
                </c:pt>
                <c:pt idx="104">
                  <c:v>8.2055000000000007</c:v>
                </c:pt>
                <c:pt idx="105">
                  <c:v>8.2055000000000007</c:v>
                </c:pt>
                <c:pt idx="106">
                  <c:v>8.2035</c:v>
                </c:pt>
                <c:pt idx="107">
                  <c:v>8.2035</c:v>
                </c:pt>
                <c:pt idx="108">
                  <c:v>8.2074999999999996</c:v>
                </c:pt>
                <c:pt idx="109">
                  <c:v>8.2080000000000002</c:v>
                </c:pt>
                <c:pt idx="110">
                  <c:v>8.2065000000000001</c:v>
                </c:pt>
                <c:pt idx="111">
                  <c:v>8.2044999999999995</c:v>
                </c:pt>
                <c:pt idx="112">
                  <c:v>8.202</c:v>
                </c:pt>
                <c:pt idx="113">
                  <c:v>8.2055000000000007</c:v>
                </c:pt>
                <c:pt idx="114">
                  <c:v>8.2050000000000001</c:v>
                </c:pt>
                <c:pt idx="115">
                  <c:v>8.2035</c:v>
                </c:pt>
                <c:pt idx="116">
                  <c:v>8.2029999999999994</c:v>
                </c:pt>
                <c:pt idx="117">
                  <c:v>8.2040000000000006</c:v>
                </c:pt>
                <c:pt idx="118">
                  <c:v>8.2050000000000001</c:v>
                </c:pt>
                <c:pt idx="119">
                  <c:v>8.2040000000000006</c:v>
                </c:pt>
                <c:pt idx="120">
                  <c:v>8.2035</c:v>
                </c:pt>
                <c:pt idx="121">
                  <c:v>8.2035</c:v>
                </c:pt>
                <c:pt idx="122">
                  <c:v>8.2040000000000006</c:v>
                </c:pt>
                <c:pt idx="123">
                  <c:v>8.2040000000000006</c:v>
                </c:pt>
                <c:pt idx="124">
                  <c:v>8.2035</c:v>
                </c:pt>
                <c:pt idx="125">
                  <c:v>8.2050000000000001</c:v>
                </c:pt>
                <c:pt idx="126">
                  <c:v>8.2070000000000007</c:v>
                </c:pt>
                <c:pt idx="127">
                  <c:v>8.2070000000000007</c:v>
                </c:pt>
                <c:pt idx="128">
                  <c:v>8.2059999999999995</c:v>
                </c:pt>
                <c:pt idx="129">
                  <c:v>8.2055000000000007</c:v>
                </c:pt>
                <c:pt idx="130">
                  <c:v>8.2050000000000001</c:v>
                </c:pt>
                <c:pt idx="131">
                  <c:v>8.2059999999999995</c:v>
                </c:pt>
                <c:pt idx="132">
                  <c:v>8.2059999999999995</c:v>
                </c:pt>
                <c:pt idx="133">
                  <c:v>8.2125000000000004</c:v>
                </c:pt>
                <c:pt idx="135">
                  <c:v>8.2080000000000002</c:v>
                </c:pt>
                <c:pt idx="136">
                  <c:v>8.2070000000000007</c:v>
                </c:pt>
                <c:pt idx="137">
                  <c:v>8.2065000000000001</c:v>
                </c:pt>
                <c:pt idx="138">
                  <c:v>8.2050000000000001</c:v>
                </c:pt>
                <c:pt idx="139">
                  <c:v>8.2035</c:v>
                </c:pt>
                <c:pt idx="140">
                  <c:v>8.2044999999999995</c:v>
                </c:pt>
                <c:pt idx="141">
                  <c:v>8.2029999999999994</c:v>
                </c:pt>
                <c:pt idx="142">
                  <c:v>8.2029999999999994</c:v>
                </c:pt>
                <c:pt idx="143">
                  <c:v>8.2065000000000001</c:v>
                </c:pt>
                <c:pt idx="144">
                  <c:v>8.2070000000000007</c:v>
                </c:pt>
                <c:pt idx="145">
                  <c:v>8.2110000000000003</c:v>
                </c:pt>
                <c:pt idx="146">
                  <c:v>8.2114999999999991</c:v>
                </c:pt>
                <c:pt idx="147">
                  <c:v>8.2089999999999996</c:v>
                </c:pt>
                <c:pt idx="148">
                  <c:v>8.2080000000000002</c:v>
                </c:pt>
                <c:pt idx="149">
                  <c:v>8.2074999999999996</c:v>
                </c:pt>
                <c:pt idx="150">
                  <c:v>8.2074999999999996</c:v>
                </c:pt>
                <c:pt idx="151">
                  <c:v>8.2059999999999995</c:v>
                </c:pt>
                <c:pt idx="152">
                  <c:v>8.2074999999999996</c:v>
                </c:pt>
                <c:pt idx="153">
                  <c:v>8.2080000000000002</c:v>
                </c:pt>
                <c:pt idx="154">
                  <c:v>8.2074999999999996</c:v>
                </c:pt>
                <c:pt idx="155">
                  <c:v>8.2059999999999995</c:v>
                </c:pt>
                <c:pt idx="156">
                  <c:v>8.2055000000000007</c:v>
                </c:pt>
                <c:pt idx="157">
                  <c:v>8.2074999999999996</c:v>
                </c:pt>
                <c:pt idx="158">
                  <c:v>8.2085000000000008</c:v>
                </c:pt>
                <c:pt idx="159">
                  <c:v>8.2074999999999996</c:v>
                </c:pt>
                <c:pt idx="160">
                  <c:v>8.2055000000000007</c:v>
                </c:pt>
                <c:pt idx="161">
                  <c:v>8.2065000000000001</c:v>
                </c:pt>
                <c:pt idx="162">
                  <c:v>8.2074999999999996</c:v>
                </c:pt>
                <c:pt idx="163">
                  <c:v>8.2044999999999995</c:v>
                </c:pt>
                <c:pt idx="164">
                  <c:v>8.2029999999999994</c:v>
                </c:pt>
                <c:pt idx="165">
                  <c:v>8.2025000000000006</c:v>
                </c:pt>
                <c:pt idx="166">
                  <c:v>8.2050000000000001</c:v>
                </c:pt>
                <c:pt idx="167">
                  <c:v>8.2050000000000001</c:v>
                </c:pt>
                <c:pt idx="168">
                  <c:v>8.2044999999999995</c:v>
                </c:pt>
                <c:pt idx="169">
                  <c:v>8.2095000000000002</c:v>
                </c:pt>
                <c:pt idx="170">
                  <c:v>8.2035</c:v>
                </c:pt>
                <c:pt idx="171">
                  <c:v>8.2044999999999995</c:v>
                </c:pt>
                <c:pt idx="172">
                  <c:v>8.2044999999999995</c:v>
                </c:pt>
                <c:pt idx="173">
                  <c:v>8.2035</c:v>
                </c:pt>
                <c:pt idx="174">
                  <c:v>8.2025000000000006</c:v>
                </c:pt>
                <c:pt idx="175">
                  <c:v>8.2055000000000007</c:v>
                </c:pt>
                <c:pt idx="176">
                  <c:v>8.2055000000000007</c:v>
                </c:pt>
                <c:pt idx="177">
                  <c:v>8.2044999999999995</c:v>
                </c:pt>
                <c:pt idx="178">
                  <c:v>8.2044999999999995</c:v>
                </c:pt>
                <c:pt idx="179">
                  <c:v>8.2055000000000007</c:v>
                </c:pt>
                <c:pt idx="180">
                  <c:v>8.2059999999999995</c:v>
                </c:pt>
                <c:pt idx="181">
                  <c:v>8.2044999999999995</c:v>
                </c:pt>
                <c:pt idx="182">
                  <c:v>8.2035</c:v>
                </c:pt>
                <c:pt idx="183">
                  <c:v>8.2050000000000001</c:v>
                </c:pt>
                <c:pt idx="184">
                  <c:v>8.2050000000000001</c:v>
                </c:pt>
                <c:pt idx="185">
                  <c:v>8.2050000000000001</c:v>
                </c:pt>
                <c:pt idx="186">
                  <c:v>8.2040000000000006</c:v>
                </c:pt>
                <c:pt idx="187">
                  <c:v>8.2029999999999994</c:v>
                </c:pt>
                <c:pt idx="188">
                  <c:v>8.2040000000000006</c:v>
                </c:pt>
                <c:pt idx="189">
                  <c:v>8.2025000000000006</c:v>
                </c:pt>
                <c:pt idx="190">
                  <c:v>8.202</c:v>
                </c:pt>
                <c:pt idx="191">
                  <c:v>8.2014999999999993</c:v>
                </c:pt>
                <c:pt idx="192">
                  <c:v>8.2029999999999994</c:v>
                </c:pt>
                <c:pt idx="193">
                  <c:v>8.2050000000000001</c:v>
                </c:pt>
                <c:pt idx="194">
                  <c:v>8.2029999999999994</c:v>
                </c:pt>
                <c:pt idx="195">
                  <c:v>8.2025000000000006</c:v>
                </c:pt>
                <c:pt idx="196">
                  <c:v>8.2029999999999994</c:v>
                </c:pt>
                <c:pt idx="197">
                  <c:v>8.2010000000000005</c:v>
                </c:pt>
                <c:pt idx="198">
                  <c:v>8.2004999999999999</c:v>
                </c:pt>
                <c:pt idx="199">
                  <c:v>8.1995000000000005</c:v>
                </c:pt>
                <c:pt idx="200">
                  <c:v>8.1995000000000005</c:v>
                </c:pt>
                <c:pt idx="201">
                  <c:v>8.2040000000000006</c:v>
                </c:pt>
                <c:pt idx="202">
                  <c:v>8.2029999999999994</c:v>
                </c:pt>
                <c:pt idx="203">
                  <c:v>8.2014999999999993</c:v>
                </c:pt>
                <c:pt idx="204">
                  <c:v>8.1989999999999998</c:v>
                </c:pt>
                <c:pt idx="205">
                  <c:v>8.1989999999999998</c:v>
                </c:pt>
                <c:pt idx="206">
                  <c:v>8.1989999999999998</c:v>
                </c:pt>
                <c:pt idx="207">
                  <c:v>8.1984999999999992</c:v>
                </c:pt>
                <c:pt idx="208">
                  <c:v>8.1989999999999998</c:v>
                </c:pt>
                <c:pt idx="209">
                  <c:v>8.1995000000000005</c:v>
                </c:pt>
                <c:pt idx="210">
                  <c:v>8.2014999999999993</c:v>
                </c:pt>
                <c:pt idx="211">
                  <c:v>8.2025000000000006</c:v>
                </c:pt>
                <c:pt idx="212">
                  <c:v>8.2025000000000006</c:v>
                </c:pt>
                <c:pt idx="213">
                  <c:v>8.1999999999999993</c:v>
                </c:pt>
                <c:pt idx="214">
                  <c:v>8.1999999999999993</c:v>
                </c:pt>
                <c:pt idx="215">
                  <c:v>8.1989999999999998</c:v>
                </c:pt>
                <c:pt idx="216">
                  <c:v>8.1984999999999992</c:v>
                </c:pt>
                <c:pt idx="217">
                  <c:v>8.1980000000000004</c:v>
                </c:pt>
                <c:pt idx="218">
                  <c:v>8.1980000000000004</c:v>
                </c:pt>
                <c:pt idx="219">
                  <c:v>8.2014999999999993</c:v>
                </c:pt>
                <c:pt idx="220">
                  <c:v>8.2040000000000006</c:v>
                </c:pt>
                <c:pt idx="221">
                  <c:v>8.2025000000000006</c:v>
                </c:pt>
                <c:pt idx="222">
                  <c:v>8.2004999999999999</c:v>
                </c:pt>
                <c:pt idx="223">
                  <c:v>8.2014999999999993</c:v>
                </c:pt>
                <c:pt idx="224">
                  <c:v>8.2025000000000006</c:v>
                </c:pt>
                <c:pt idx="225">
                  <c:v>8.2014999999999993</c:v>
                </c:pt>
                <c:pt idx="226">
                  <c:v>8.2004999999999999</c:v>
                </c:pt>
                <c:pt idx="227">
                  <c:v>8.1999999999999993</c:v>
                </c:pt>
                <c:pt idx="228">
                  <c:v>8.2025000000000006</c:v>
                </c:pt>
                <c:pt idx="229">
                  <c:v>8.2029999999999994</c:v>
                </c:pt>
                <c:pt idx="230">
                  <c:v>8.2035</c:v>
                </c:pt>
                <c:pt idx="231">
                  <c:v>8.2025000000000006</c:v>
                </c:pt>
                <c:pt idx="232">
                  <c:v>8.202</c:v>
                </c:pt>
                <c:pt idx="233">
                  <c:v>8.2029999999999994</c:v>
                </c:pt>
                <c:pt idx="234">
                  <c:v>8.2004999999999999</c:v>
                </c:pt>
                <c:pt idx="235">
                  <c:v>8.1995000000000005</c:v>
                </c:pt>
                <c:pt idx="236">
                  <c:v>8.1999999999999993</c:v>
                </c:pt>
                <c:pt idx="237">
                  <c:v>8.2040000000000006</c:v>
                </c:pt>
                <c:pt idx="238">
                  <c:v>8.2040000000000006</c:v>
                </c:pt>
                <c:pt idx="239">
                  <c:v>8.2029999999999994</c:v>
                </c:pt>
                <c:pt idx="240">
                  <c:v>8.2004999999999999</c:v>
                </c:pt>
                <c:pt idx="241">
                  <c:v>8.2014999999999993</c:v>
                </c:pt>
                <c:pt idx="242">
                  <c:v>8.2010000000000005</c:v>
                </c:pt>
                <c:pt idx="243">
                  <c:v>8.2014999999999993</c:v>
                </c:pt>
                <c:pt idx="244">
                  <c:v>8.202</c:v>
                </c:pt>
                <c:pt idx="245">
                  <c:v>8.2014999999999993</c:v>
                </c:pt>
                <c:pt idx="246">
                  <c:v>8.2035</c:v>
                </c:pt>
                <c:pt idx="247">
                  <c:v>8.2065000000000001</c:v>
                </c:pt>
                <c:pt idx="248">
                  <c:v>8.2035</c:v>
                </c:pt>
                <c:pt idx="249">
                  <c:v>8.2029999999999994</c:v>
                </c:pt>
                <c:pt idx="250">
                  <c:v>8.2044999999999995</c:v>
                </c:pt>
                <c:pt idx="251">
                  <c:v>8.2050000000000001</c:v>
                </c:pt>
                <c:pt idx="252">
                  <c:v>8.202</c:v>
                </c:pt>
                <c:pt idx="253">
                  <c:v>8.202</c:v>
                </c:pt>
                <c:pt idx="254">
                  <c:v>8.2044999999999995</c:v>
                </c:pt>
                <c:pt idx="255">
                  <c:v>8.2044999999999995</c:v>
                </c:pt>
                <c:pt idx="256">
                  <c:v>8.2035</c:v>
                </c:pt>
                <c:pt idx="257">
                  <c:v>8.2010000000000005</c:v>
                </c:pt>
                <c:pt idx="258">
                  <c:v>8.202</c:v>
                </c:pt>
                <c:pt idx="259">
                  <c:v>8.1995000000000005</c:v>
                </c:pt>
                <c:pt idx="260">
                  <c:v>8.1999999999999993</c:v>
                </c:pt>
                <c:pt idx="261">
                  <c:v>8.2010000000000005</c:v>
                </c:pt>
                <c:pt idx="262">
                  <c:v>8.2004999999999999</c:v>
                </c:pt>
                <c:pt idx="263">
                  <c:v>8.2029999999999994</c:v>
                </c:pt>
                <c:pt idx="264">
                  <c:v>8.2040000000000006</c:v>
                </c:pt>
                <c:pt idx="265">
                  <c:v>8.2040000000000006</c:v>
                </c:pt>
                <c:pt idx="266">
                  <c:v>8.2014999999999993</c:v>
                </c:pt>
                <c:pt idx="267">
                  <c:v>8.2119999999999997</c:v>
                </c:pt>
                <c:pt idx="268">
                  <c:v>8.2029999999999994</c:v>
                </c:pt>
                <c:pt idx="269">
                  <c:v>8.2025000000000006</c:v>
                </c:pt>
                <c:pt idx="270">
                  <c:v>8.2025000000000006</c:v>
                </c:pt>
                <c:pt idx="271">
                  <c:v>8.2004999999999999</c:v>
                </c:pt>
                <c:pt idx="272">
                  <c:v>8.2029999999999994</c:v>
                </c:pt>
                <c:pt idx="273">
                  <c:v>8.2055000000000007</c:v>
                </c:pt>
                <c:pt idx="274">
                  <c:v>8.2050000000000001</c:v>
                </c:pt>
                <c:pt idx="275">
                  <c:v>8.202</c:v>
                </c:pt>
                <c:pt idx="276">
                  <c:v>8.2010000000000005</c:v>
                </c:pt>
                <c:pt idx="277">
                  <c:v>8.2025000000000006</c:v>
                </c:pt>
                <c:pt idx="278">
                  <c:v>8.2025000000000006</c:v>
                </c:pt>
                <c:pt idx="279">
                  <c:v>8.2055000000000007</c:v>
                </c:pt>
                <c:pt idx="280">
                  <c:v>8.2004999999999999</c:v>
                </c:pt>
                <c:pt idx="281">
                  <c:v>8.2025000000000006</c:v>
                </c:pt>
                <c:pt idx="282">
                  <c:v>8.2029999999999994</c:v>
                </c:pt>
                <c:pt idx="283">
                  <c:v>8.2035</c:v>
                </c:pt>
                <c:pt idx="284">
                  <c:v>8.2010000000000005</c:v>
                </c:pt>
                <c:pt idx="285">
                  <c:v>8.1999999999999993</c:v>
                </c:pt>
                <c:pt idx="286">
                  <c:v>8.2010000000000005</c:v>
                </c:pt>
                <c:pt idx="287">
                  <c:v>8.1995000000000005</c:v>
                </c:pt>
                <c:pt idx="288">
                  <c:v>8.1984999999999992</c:v>
                </c:pt>
                <c:pt idx="289">
                  <c:v>8.1999999999999993</c:v>
                </c:pt>
                <c:pt idx="290">
                  <c:v>8.2014999999999993</c:v>
                </c:pt>
                <c:pt idx="291">
                  <c:v>8.2010000000000005</c:v>
                </c:pt>
                <c:pt idx="292">
                  <c:v>8.1989999999999998</c:v>
                </c:pt>
                <c:pt idx="293">
                  <c:v>8.1969999999999992</c:v>
                </c:pt>
                <c:pt idx="294">
                  <c:v>8.1989999999999998</c:v>
                </c:pt>
                <c:pt idx="295">
                  <c:v>8.2010000000000005</c:v>
                </c:pt>
                <c:pt idx="296">
                  <c:v>8.1999999999999993</c:v>
                </c:pt>
                <c:pt idx="297">
                  <c:v>8.1969999999999992</c:v>
                </c:pt>
                <c:pt idx="298">
                  <c:v>8.1980000000000004</c:v>
                </c:pt>
                <c:pt idx="299">
                  <c:v>8.1984999999999992</c:v>
                </c:pt>
                <c:pt idx="300">
                  <c:v>8.1995000000000005</c:v>
                </c:pt>
                <c:pt idx="301">
                  <c:v>8.2004999999999999</c:v>
                </c:pt>
                <c:pt idx="302">
                  <c:v>8.1984999999999992</c:v>
                </c:pt>
                <c:pt idx="303">
                  <c:v>8.1984999999999992</c:v>
                </c:pt>
                <c:pt idx="304">
                  <c:v>8.1980000000000004</c:v>
                </c:pt>
                <c:pt idx="305">
                  <c:v>8.1980000000000004</c:v>
                </c:pt>
                <c:pt idx="306">
                  <c:v>8.1980000000000004</c:v>
                </c:pt>
                <c:pt idx="307">
                  <c:v>8.2014999999999993</c:v>
                </c:pt>
                <c:pt idx="308">
                  <c:v>8.2014999999999993</c:v>
                </c:pt>
                <c:pt idx="309">
                  <c:v>8.2010000000000005</c:v>
                </c:pt>
                <c:pt idx="310">
                  <c:v>8.1995000000000005</c:v>
                </c:pt>
                <c:pt idx="311">
                  <c:v>8.1989999999999998</c:v>
                </c:pt>
                <c:pt idx="312">
                  <c:v>8.1999999999999993</c:v>
                </c:pt>
                <c:pt idx="313">
                  <c:v>8.1999999999999993</c:v>
                </c:pt>
                <c:pt idx="314">
                  <c:v>8.1989999999999998</c:v>
                </c:pt>
                <c:pt idx="315">
                  <c:v>8.1980000000000004</c:v>
                </c:pt>
                <c:pt idx="316">
                  <c:v>8.1999999999999993</c:v>
                </c:pt>
                <c:pt idx="317">
                  <c:v>8.2004999999999999</c:v>
                </c:pt>
                <c:pt idx="318">
                  <c:v>8.1999999999999993</c:v>
                </c:pt>
                <c:pt idx="319">
                  <c:v>8.1989999999999998</c:v>
                </c:pt>
                <c:pt idx="320">
                  <c:v>8.1995000000000005</c:v>
                </c:pt>
                <c:pt idx="321">
                  <c:v>8.2014999999999993</c:v>
                </c:pt>
                <c:pt idx="322">
                  <c:v>8.2014999999999993</c:v>
                </c:pt>
                <c:pt idx="323">
                  <c:v>8.2025000000000006</c:v>
                </c:pt>
                <c:pt idx="324">
                  <c:v>8.2004999999999999</c:v>
                </c:pt>
                <c:pt idx="325">
                  <c:v>8.2010000000000005</c:v>
                </c:pt>
                <c:pt idx="326">
                  <c:v>8.2010000000000005</c:v>
                </c:pt>
                <c:pt idx="327">
                  <c:v>8.1995000000000005</c:v>
                </c:pt>
                <c:pt idx="328">
                  <c:v>8.1989999999999998</c:v>
                </c:pt>
                <c:pt idx="329">
                  <c:v>8.202</c:v>
                </c:pt>
                <c:pt idx="330">
                  <c:v>8.2029999999999994</c:v>
                </c:pt>
                <c:pt idx="331">
                  <c:v>8.2029999999999994</c:v>
                </c:pt>
                <c:pt idx="332">
                  <c:v>8.202</c:v>
                </c:pt>
                <c:pt idx="333">
                  <c:v>8.1984999999999992</c:v>
                </c:pt>
                <c:pt idx="334">
                  <c:v>8.1999999999999993</c:v>
                </c:pt>
                <c:pt idx="335">
                  <c:v>8.2010000000000005</c:v>
                </c:pt>
                <c:pt idx="336">
                  <c:v>8.2004999999999999</c:v>
                </c:pt>
                <c:pt idx="337">
                  <c:v>8.2010000000000005</c:v>
                </c:pt>
                <c:pt idx="338">
                  <c:v>8.2004999999999999</c:v>
                </c:pt>
                <c:pt idx="339">
                  <c:v>8.2035</c:v>
                </c:pt>
                <c:pt idx="340">
                  <c:v>8.2050000000000001</c:v>
                </c:pt>
                <c:pt idx="341">
                  <c:v>8.2035</c:v>
                </c:pt>
                <c:pt idx="342">
                  <c:v>8.2010000000000005</c:v>
                </c:pt>
                <c:pt idx="343">
                  <c:v>8.2010000000000005</c:v>
                </c:pt>
                <c:pt idx="344">
                  <c:v>8.2014999999999993</c:v>
                </c:pt>
                <c:pt idx="345">
                  <c:v>8.2004999999999999</c:v>
                </c:pt>
                <c:pt idx="346">
                  <c:v>8.1989999999999998</c:v>
                </c:pt>
                <c:pt idx="347">
                  <c:v>8.2025000000000006</c:v>
                </c:pt>
                <c:pt idx="348">
                  <c:v>8.2035</c:v>
                </c:pt>
                <c:pt idx="349">
                  <c:v>8.2029999999999994</c:v>
                </c:pt>
                <c:pt idx="350">
                  <c:v>8.2035</c:v>
                </c:pt>
                <c:pt idx="351">
                  <c:v>8.1999999999999993</c:v>
                </c:pt>
                <c:pt idx="352">
                  <c:v>8.2010000000000005</c:v>
                </c:pt>
                <c:pt idx="353">
                  <c:v>8.1999999999999993</c:v>
                </c:pt>
                <c:pt idx="354">
                  <c:v>8.1974999999999998</c:v>
                </c:pt>
                <c:pt idx="355">
                  <c:v>8.1984999999999992</c:v>
                </c:pt>
                <c:pt idx="356">
                  <c:v>8.2010000000000005</c:v>
                </c:pt>
                <c:pt idx="357">
                  <c:v>8.2004999999999999</c:v>
                </c:pt>
                <c:pt idx="358">
                  <c:v>8.1989999999999998</c:v>
                </c:pt>
                <c:pt idx="359">
                  <c:v>8.1974999999999998</c:v>
                </c:pt>
                <c:pt idx="360">
                  <c:v>8.1989999999999998</c:v>
                </c:pt>
                <c:pt idx="361">
                  <c:v>8.1984999999999992</c:v>
                </c:pt>
                <c:pt idx="362">
                  <c:v>8.1974999999999998</c:v>
                </c:pt>
                <c:pt idx="363">
                  <c:v>8.1969999999999992</c:v>
                </c:pt>
                <c:pt idx="364">
                  <c:v>8.1984999999999992</c:v>
                </c:pt>
                <c:pt idx="365">
                  <c:v>8.2010000000000005</c:v>
                </c:pt>
                <c:pt idx="366">
                  <c:v>8.2004999999999999</c:v>
                </c:pt>
                <c:pt idx="367">
                  <c:v>8.2014999999999993</c:v>
                </c:pt>
                <c:pt idx="368">
                  <c:v>8.1995000000000005</c:v>
                </c:pt>
                <c:pt idx="369">
                  <c:v>8.1980000000000004</c:v>
                </c:pt>
                <c:pt idx="370">
                  <c:v>8.2010000000000005</c:v>
                </c:pt>
                <c:pt idx="371">
                  <c:v>8.1989999999999998</c:v>
                </c:pt>
                <c:pt idx="372">
                  <c:v>8.1974999999999998</c:v>
                </c:pt>
                <c:pt idx="373">
                  <c:v>8.1999999999999993</c:v>
                </c:pt>
                <c:pt idx="374">
                  <c:v>8.2004999999999999</c:v>
                </c:pt>
                <c:pt idx="375">
                  <c:v>8.2014999999999993</c:v>
                </c:pt>
                <c:pt idx="376">
                  <c:v>8.2010000000000005</c:v>
                </c:pt>
                <c:pt idx="377">
                  <c:v>8.1989999999999998</c:v>
                </c:pt>
                <c:pt idx="378">
                  <c:v>8.202</c:v>
                </c:pt>
                <c:pt idx="379">
                  <c:v>8.2025000000000006</c:v>
                </c:pt>
                <c:pt idx="380">
                  <c:v>8.2025000000000006</c:v>
                </c:pt>
                <c:pt idx="381">
                  <c:v>8.2014999999999993</c:v>
                </c:pt>
                <c:pt idx="382">
                  <c:v>8.2010000000000005</c:v>
                </c:pt>
                <c:pt idx="383">
                  <c:v>8.202</c:v>
                </c:pt>
                <c:pt idx="384">
                  <c:v>8.2029999999999994</c:v>
                </c:pt>
                <c:pt idx="385">
                  <c:v>8.2014999999999993</c:v>
                </c:pt>
                <c:pt idx="386">
                  <c:v>8.2004999999999999</c:v>
                </c:pt>
                <c:pt idx="387">
                  <c:v>8.2035</c:v>
                </c:pt>
                <c:pt idx="388">
                  <c:v>8.2055000000000007</c:v>
                </c:pt>
                <c:pt idx="389">
                  <c:v>8.2029999999999994</c:v>
                </c:pt>
                <c:pt idx="390">
                  <c:v>8.2004999999999999</c:v>
                </c:pt>
                <c:pt idx="391">
                  <c:v>8.1989999999999998</c:v>
                </c:pt>
                <c:pt idx="392">
                  <c:v>8.2010000000000005</c:v>
                </c:pt>
                <c:pt idx="393">
                  <c:v>8.2014999999999993</c:v>
                </c:pt>
                <c:pt idx="394">
                  <c:v>8.2014999999999993</c:v>
                </c:pt>
                <c:pt idx="395">
                  <c:v>8.1989999999999998</c:v>
                </c:pt>
                <c:pt idx="396">
                  <c:v>8.2029999999999994</c:v>
                </c:pt>
                <c:pt idx="397">
                  <c:v>8.2044999999999995</c:v>
                </c:pt>
                <c:pt idx="398">
                  <c:v>8.2040000000000006</c:v>
                </c:pt>
                <c:pt idx="399">
                  <c:v>8.2025000000000006</c:v>
                </c:pt>
                <c:pt idx="400">
                  <c:v>8.2025000000000006</c:v>
                </c:pt>
                <c:pt idx="401">
                  <c:v>8.2025000000000006</c:v>
                </c:pt>
                <c:pt idx="402">
                  <c:v>8.2025000000000006</c:v>
                </c:pt>
                <c:pt idx="403">
                  <c:v>8.2010000000000005</c:v>
                </c:pt>
                <c:pt idx="404">
                  <c:v>8.2025000000000006</c:v>
                </c:pt>
                <c:pt idx="405">
                  <c:v>8.2050000000000001</c:v>
                </c:pt>
                <c:pt idx="406">
                  <c:v>8.2044999999999995</c:v>
                </c:pt>
                <c:pt idx="407">
                  <c:v>8.2029999999999994</c:v>
                </c:pt>
                <c:pt idx="408">
                  <c:v>8.1999999999999993</c:v>
                </c:pt>
                <c:pt idx="409">
                  <c:v>8.2004999999999999</c:v>
                </c:pt>
                <c:pt idx="410">
                  <c:v>8.2025000000000006</c:v>
                </c:pt>
                <c:pt idx="411">
                  <c:v>8.2035</c:v>
                </c:pt>
                <c:pt idx="412">
                  <c:v>8.2014999999999993</c:v>
                </c:pt>
                <c:pt idx="413">
                  <c:v>8.202</c:v>
                </c:pt>
                <c:pt idx="414">
                  <c:v>8.2029999999999994</c:v>
                </c:pt>
                <c:pt idx="415">
                  <c:v>8.202</c:v>
                </c:pt>
                <c:pt idx="416">
                  <c:v>8.2050000000000001</c:v>
                </c:pt>
                <c:pt idx="417">
                  <c:v>8.1999999999999993</c:v>
                </c:pt>
                <c:pt idx="418">
                  <c:v>8.2010000000000005</c:v>
                </c:pt>
                <c:pt idx="419">
                  <c:v>8.2014999999999993</c:v>
                </c:pt>
                <c:pt idx="420">
                  <c:v>8.2010000000000005</c:v>
                </c:pt>
                <c:pt idx="421">
                  <c:v>8.2004999999999999</c:v>
                </c:pt>
                <c:pt idx="422">
                  <c:v>8.2035</c:v>
                </c:pt>
                <c:pt idx="423">
                  <c:v>8.2035</c:v>
                </c:pt>
                <c:pt idx="424">
                  <c:v>8.2029999999999994</c:v>
                </c:pt>
                <c:pt idx="425">
                  <c:v>8.2025000000000006</c:v>
                </c:pt>
                <c:pt idx="426">
                  <c:v>8.2035</c:v>
                </c:pt>
                <c:pt idx="427">
                  <c:v>8.2050000000000001</c:v>
                </c:pt>
                <c:pt idx="428">
                  <c:v>8.2035</c:v>
                </c:pt>
                <c:pt idx="429">
                  <c:v>8.2040000000000006</c:v>
                </c:pt>
                <c:pt idx="430">
                  <c:v>8.202</c:v>
                </c:pt>
                <c:pt idx="431">
                  <c:v>8.202</c:v>
                </c:pt>
                <c:pt idx="432">
                  <c:v>8.202</c:v>
                </c:pt>
                <c:pt idx="433">
                  <c:v>8.202</c:v>
                </c:pt>
                <c:pt idx="434">
                  <c:v>8.2014999999999993</c:v>
                </c:pt>
                <c:pt idx="435">
                  <c:v>8.2004999999999999</c:v>
                </c:pt>
                <c:pt idx="436">
                  <c:v>8.2029999999999994</c:v>
                </c:pt>
                <c:pt idx="437">
                  <c:v>8.2040000000000006</c:v>
                </c:pt>
                <c:pt idx="438">
                  <c:v>8.2035</c:v>
                </c:pt>
                <c:pt idx="439">
                  <c:v>8.202</c:v>
                </c:pt>
                <c:pt idx="440">
                  <c:v>8.202</c:v>
                </c:pt>
                <c:pt idx="441">
                  <c:v>8.202</c:v>
                </c:pt>
                <c:pt idx="442">
                  <c:v>8.2014999999999993</c:v>
                </c:pt>
                <c:pt idx="443">
                  <c:v>8.2010000000000005</c:v>
                </c:pt>
                <c:pt idx="444">
                  <c:v>8.2014999999999993</c:v>
                </c:pt>
                <c:pt idx="445">
                  <c:v>8.2035</c:v>
                </c:pt>
                <c:pt idx="446">
                  <c:v>8.2044999999999995</c:v>
                </c:pt>
                <c:pt idx="447">
                  <c:v>8.2044999999999995</c:v>
                </c:pt>
                <c:pt idx="448">
                  <c:v>8.2025000000000006</c:v>
                </c:pt>
                <c:pt idx="449">
                  <c:v>8.2029999999999994</c:v>
                </c:pt>
                <c:pt idx="450">
                  <c:v>8.2025000000000006</c:v>
                </c:pt>
                <c:pt idx="451">
                  <c:v>8.202</c:v>
                </c:pt>
                <c:pt idx="452">
                  <c:v>8.202</c:v>
                </c:pt>
                <c:pt idx="453">
                  <c:v>8.2025000000000006</c:v>
                </c:pt>
                <c:pt idx="454">
                  <c:v>8.2050000000000001</c:v>
                </c:pt>
                <c:pt idx="455">
                  <c:v>8.2055000000000007</c:v>
                </c:pt>
                <c:pt idx="456">
                  <c:v>8.2055000000000007</c:v>
                </c:pt>
                <c:pt idx="457">
                  <c:v>8.2040000000000006</c:v>
                </c:pt>
                <c:pt idx="458">
                  <c:v>8.2050000000000001</c:v>
                </c:pt>
                <c:pt idx="459">
                  <c:v>8.2044999999999995</c:v>
                </c:pt>
                <c:pt idx="460">
                  <c:v>8.2035</c:v>
                </c:pt>
                <c:pt idx="461">
                  <c:v>8.2025000000000006</c:v>
                </c:pt>
                <c:pt idx="462">
                  <c:v>8.2040000000000006</c:v>
                </c:pt>
                <c:pt idx="463">
                  <c:v>8.2059999999999995</c:v>
                </c:pt>
                <c:pt idx="464">
                  <c:v>8.2040000000000006</c:v>
                </c:pt>
                <c:pt idx="465">
                  <c:v>8.2025000000000006</c:v>
                </c:pt>
                <c:pt idx="466">
                  <c:v>8.1995000000000005</c:v>
                </c:pt>
                <c:pt idx="467">
                  <c:v>8.1999999999999993</c:v>
                </c:pt>
                <c:pt idx="468">
                  <c:v>8.2010000000000005</c:v>
                </c:pt>
                <c:pt idx="469">
                  <c:v>8.1999999999999993</c:v>
                </c:pt>
                <c:pt idx="470">
                  <c:v>8.1999999999999993</c:v>
                </c:pt>
                <c:pt idx="471">
                  <c:v>8.2025000000000006</c:v>
                </c:pt>
                <c:pt idx="472">
                  <c:v>8.2029999999999994</c:v>
                </c:pt>
                <c:pt idx="473">
                  <c:v>8.2025000000000006</c:v>
                </c:pt>
                <c:pt idx="474">
                  <c:v>8.202</c:v>
                </c:pt>
                <c:pt idx="475">
                  <c:v>8.2014999999999993</c:v>
                </c:pt>
                <c:pt idx="476">
                  <c:v>8.2010000000000005</c:v>
                </c:pt>
                <c:pt idx="477">
                  <c:v>8.2004999999999999</c:v>
                </c:pt>
                <c:pt idx="478">
                  <c:v>8.1999999999999993</c:v>
                </c:pt>
                <c:pt idx="479">
                  <c:v>8.202</c:v>
                </c:pt>
                <c:pt idx="480">
                  <c:v>8.2044999999999995</c:v>
                </c:pt>
                <c:pt idx="481">
                  <c:v>8.2055000000000007</c:v>
                </c:pt>
                <c:pt idx="482">
                  <c:v>8.2035</c:v>
                </c:pt>
                <c:pt idx="483">
                  <c:v>8.2035</c:v>
                </c:pt>
                <c:pt idx="484">
                  <c:v>8.2010000000000005</c:v>
                </c:pt>
                <c:pt idx="485">
                  <c:v>8.2014999999999993</c:v>
                </c:pt>
                <c:pt idx="486">
                  <c:v>8.2010000000000005</c:v>
                </c:pt>
                <c:pt idx="487">
                  <c:v>8.1995000000000005</c:v>
                </c:pt>
                <c:pt idx="488">
                  <c:v>8.2004999999999999</c:v>
                </c:pt>
                <c:pt idx="489">
                  <c:v>8.202</c:v>
                </c:pt>
                <c:pt idx="490">
                  <c:v>8.2029999999999994</c:v>
                </c:pt>
                <c:pt idx="491">
                  <c:v>8.2035</c:v>
                </c:pt>
                <c:pt idx="492">
                  <c:v>8.2014999999999993</c:v>
                </c:pt>
                <c:pt idx="493">
                  <c:v>8.1995000000000005</c:v>
                </c:pt>
                <c:pt idx="494">
                  <c:v>8.2014999999999993</c:v>
                </c:pt>
                <c:pt idx="495">
                  <c:v>8.2025000000000006</c:v>
                </c:pt>
                <c:pt idx="496">
                  <c:v>8.2004999999999999</c:v>
                </c:pt>
                <c:pt idx="497">
                  <c:v>8.2004999999999999</c:v>
                </c:pt>
                <c:pt idx="498">
                  <c:v>8.2025000000000006</c:v>
                </c:pt>
                <c:pt idx="499">
                  <c:v>8.2029999999999994</c:v>
                </c:pt>
                <c:pt idx="500">
                  <c:v>8.202</c:v>
                </c:pt>
                <c:pt idx="501">
                  <c:v>8.1999999999999993</c:v>
                </c:pt>
                <c:pt idx="502">
                  <c:v>8.202</c:v>
                </c:pt>
                <c:pt idx="503">
                  <c:v>8.2044999999999995</c:v>
                </c:pt>
                <c:pt idx="504">
                  <c:v>8.2040000000000006</c:v>
                </c:pt>
                <c:pt idx="505">
                  <c:v>8.202</c:v>
                </c:pt>
                <c:pt idx="506">
                  <c:v>8.1999999999999993</c:v>
                </c:pt>
                <c:pt idx="507">
                  <c:v>8.1995000000000005</c:v>
                </c:pt>
                <c:pt idx="508">
                  <c:v>8.2004999999999999</c:v>
                </c:pt>
                <c:pt idx="509">
                  <c:v>8.1995000000000005</c:v>
                </c:pt>
                <c:pt idx="510">
                  <c:v>8.1989999999999998</c:v>
                </c:pt>
                <c:pt idx="511">
                  <c:v>8.2004999999999999</c:v>
                </c:pt>
                <c:pt idx="512">
                  <c:v>8.2025000000000006</c:v>
                </c:pt>
                <c:pt idx="513">
                  <c:v>8.202</c:v>
                </c:pt>
                <c:pt idx="514">
                  <c:v>8.2010000000000005</c:v>
                </c:pt>
                <c:pt idx="515">
                  <c:v>8.2014999999999993</c:v>
                </c:pt>
                <c:pt idx="516">
                  <c:v>8.202</c:v>
                </c:pt>
                <c:pt idx="517">
                  <c:v>8.202</c:v>
                </c:pt>
                <c:pt idx="518">
                  <c:v>8.1999999999999993</c:v>
                </c:pt>
                <c:pt idx="519">
                  <c:v>8.1984999999999992</c:v>
                </c:pt>
                <c:pt idx="520">
                  <c:v>8.2014999999999993</c:v>
                </c:pt>
                <c:pt idx="521">
                  <c:v>8.2029999999999994</c:v>
                </c:pt>
                <c:pt idx="522">
                  <c:v>8.2014999999999993</c:v>
                </c:pt>
                <c:pt idx="523">
                  <c:v>8.1989999999999998</c:v>
                </c:pt>
                <c:pt idx="524">
                  <c:v>8.2040000000000006</c:v>
                </c:pt>
                <c:pt idx="525">
                  <c:v>8.1999999999999993</c:v>
                </c:pt>
                <c:pt idx="526">
                  <c:v>8.1989999999999998</c:v>
                </c:pt>
                <c:pt idx="527">
                  <c:v>8.1999999999999993</c:v>
                </c:pt>
                <c:pt idx="528">
                  <c:v>8.1984999999999992</c:v>
                </c:pt>
                <c:pt idx="529">
                  <c:v>8.1999999999999993</c:v>
                </c:pt>
                <c:pt idx="530">
                  <c:v>8.2010000000000005</c:v>
                </c:pt>
                <c:pt idx="531">
                  <c:v>8.2004999999999999</c:v>
                </c:pt>
                <c:pt idx="532">
                  <c:v>8.2040000000000006</c:v>
                </c:pt>
                <c:pt idx="533">
                  <c:v>8.2029999999999994</c:v>
                </c:pt>
                <c:pt idx="534">
                  <c:v>8.2050000000000001</c:v>
                </c:pt>
                <c:pt idx="535">
                  <c:v>8.2025000000000006</c:v>
                </c:pt>
                <c:pt idx="536">
                  <c:v>8.2010000000000005</c:v>
                </c:pt>
                <c:pt idx="537">
                  <c:v>8.202</c:v>
                </c:pt>
                <c:pt idx="538">
                  <c:v>8.202</c:v>
                </c:pt>
                <c:pt idx="539">
                  <c:v>8.2010000000000005</c:v>
                </c:pt>
                <c:pt idx="540">
                  <c:v>8.2010000000000005</c:v>
                </c:pt>
                <c:pt idx="541">
                  <c:v>8.1995000000000005</c:v>
                </c:pt>
                <c:pt idx="542">
                  <c:v>8.2040000000000006</c:v>
                </c:pt>
                <c:pt idx="543">
                  <c:v>8.2004999999999999</c:v>
                </c:pt>
                <c:pt idx="544">
                  <c:v>8.2014999999999993</c:v>
                </c:pt>
                <c:pt idx="545">
                  <c:v>8.2010000000000005</c:v>
                </c:pt>
                <c:pt idx="546">
                  <c:v>8.2044999999999995</c:v>
                </c:pt>
                <c:pt idx="547">
                  <c:v>8.202</c:v>
                </c:pt>
                <c:pt idx="548">
                  <c:v>8.2025000000000006</c:v>
                </c:pt>
                <c:pt idx="549">
                  <c:v>8.2050000000000001</c:v>
                </c:pt>
                <c:pt idx="550">
                  <c:v>8.2014999999999993</c:v>
                </c:pt>
                <c:pt idx="551">
                  <c:v>8.2014999999999993</c:v>
                </c:pt>
                <c:pt idx="552">
                  <c:v>8.2014999999999993</c:v>
                </c:pt>
                <c:pt idx="553">
                  <c:v>8.1999999999999993</c:v>
                </c:pt>
                <c:pt idx="554">
                  <c:v>8.1989999999999998</c:v>
                </c:pt>
                <c:pt idx="555">
                  <c:v>8.1984999999999992</c:v>
                </c:pt>
                <c:pt idx="556">
                  <c:v>8.202</c:v>
                </c:pt>
                <c:pt idx="557">
                  <c:v>8.2029999999999994</c:v>
                </c:pt>
                <c:pt idx="558">
                  <c:v>8.2029999999999994</c:v>
                </c:pt>
                <c:pt idx="559">
                  <c:v>8.1995000000000005</c:v>
                </c:pt>
                <c:pt idx="560">
                  <c:v>8.2014999999999993</c:v>
                </c:pt>
                <c:pt idx="561">
                  <c:v>8.2014999999999993</c:v>
                </c:pt>
                <c:pt idx="562">
                  <c:v>8.202</c:v>
                </c:pt>
                <c:pt idx="563">
                  <c:v>8.2014999999999993</c:v>
                </c:pt>
                <c:pt idx="564">
                  <c:v>8.1989999999999998</c:v>
                </c:pt>
                <c:pt idx="565">
                  <c:v>8.2014999999999993</c:v>
                </c:pt>
                <c:pt idx="566">
                  <c:v>8.2050000000000001</c:v>
                </c:pt>
                <c:pt idx="567">
                  <c:v>8.2029999999999994</c:v>
                </c:pt>
                <c:pt idx="568">
                  <c:v>8.2010000000000005</c:v>
                </c:pt>
                <c:pt idx="569">
                  <c:v>8.2025000000000006</c:v>
                </c:pt>
                <c:pt idx="570">
                  <c:v>8.2025000000000006</c:v>
                </c:pt>
                <c:pt idx="571">
                  <c:v>8.2010000000000005</c:v>
                </c:pt>
                <c:pt idx="572">
                  <c:v>8.1999999999999993</c:v>
                </c:pt>
                <c:pt idx="573">
                  <c:v>8.2010000000000005</c:v>
                </c:pt>
                <c:pt idx="574">
                  <c:v>8.2025000000000006</c:v>
                </c:pt>
                <c:pt idx="575">
                  <c:v>8.2025000000000006</c:v>
                </c:pt>
                <c:pt idx="576">
                  <c:v>8.2010000000000005</c:v>
                </c:pt>
                <c:pt idx="577">
                  <c:v>8.1980000000000004</c:v>
                </c:pt>
                <c:pt idx="578">
                  <c:v>8.1980000000000004</c:v>
                </c:pt>
                <c:pt idx="579">
                  <c:v>8.1974999999999998</c:v>
                </c:pt>
                <c:pt idx="580">
                  <c:v>8.1980000000000004</c:v>
                </c:pt>
                <c:pt idx="581">
                  <c:v>8.1974999999999998</c:v>
                </c:pt>
                <c:pt idx="582">
                  <c:v>8.1969999999999992</c:v>
                </c:pt>
                <c:pt idx="583">
                  <c:v>8.1989999999999998</c:v>
                </c:pt>
                <c:pt idx="584">
                  <c:v>8.1980000000000004</c:v>
                </c:pt>
                <c:pt idx="585">
                  <c:v>8.1980000000000004</c:v>
                </c:pt>
                <c:pt idx="586">
                  <c:v>8.1989999999999998</c:v>
                </c:pt>
                <c:pt idx="587">
                  <c:v>8.1984999999999992</c:v>
                </c:pt>
                <c:pt idx="588">
                  <c:v>8.1989999999999998</c:v>
                </c:pt>
                <c:pt idx="589">
                  <c:v>8.1980000000000004</c:v>
                </c:pt>
                <c:pt idx="590">
                  <c:v>8.1984999999999992</c:v>
                </c:pt>
                <c:pt idx="591">
                  <c:v>8.2004999999999999</c:v>
                </c:pt>
                <c:pt idx="592">
                  <c:v>8.1999999999999993</c:v>
                </c:pt>
                <c:pt idx="593">
                  <c:v>8.1989999999999998</c:v>
                </c:pt>
                <c:pt idx="594">
                  <c:v>8.1980000000000004</c:v>
                </c:pt>
                <c:pt idx="595">
                  <c:v>8.1995000000000005</c:v>
                </c:pt>
                <c:pt idx="596">
                  <c:v>8.1995000000000005</c:v>
                </c:pt>
                <c:pt idx="597">
                  <c:v>8.1995000000000005</c:v>
                </c:pt>
                <c:pt idx="598">
                  <c:v>8.1995000000000005</c:v>
                </c:pt>
                <c:pt idx="599">
                  <c:v>8.1974999999999998</c:v>
                </c:pt>
                <c:pt idx="600">
                  <c:v>8.1984999999999992</c:v>
                </c:pt>
                <c:pt idx="601">
                  <c:v>8.1999999999999993</c:v>
                </c:pt>
                <c:pt idx="602">
                  <c:v>8.2010000000000005</c:v>
                </c:pt>
                <c:pt idx="603">
                  <c:v>8.1999999999999993</c:v>
                </c:pt>
                <c:pt idx="604">
                  <c:v>8.1989999999999998</c:v>
                </c:pt>
                <c:pt idx="605">
                  <c:v>8.1995000000000005</c:v>
                </c:pt>
                <c:pt idx="606">
                  <c:v>8.1989999999999998</c:v>
                </c:pt>
                <c:pt idx="607">
                  <c:v>8.1974999999999998</c:v>
                </c:pt>
                <c:pt idx="608">
                  <c:v>8.1989999999999998</c:v>
                </c:pt>
                <c:pt idx="609">
                  <c:v>8.2014999999999993</c:v>
                </c:pt>
                <c:pt idx="610">
                  <c:v>8.2025000000000006</c:v>
                </c:pt>
                <c:pt idx="611">
                  <c:v>8.202</c:v>
                </c:pt>
                <c:pt idx="612">
                  <c:v>8.1989999999999998</c:v>
                </c:pt>
                <c:pt idx="613">
                  <c:v>8.1969999999999992</c:v>
                </c:pt>
                <c:pt idx="614">
                  <c:v>8.1984999999999992</c:v>
                </c:pt>
                <c:pt idx="615">
                  <c:v>8.1995000000000005</c:v>
                </c:pt>
                <c:pt idx="616">
                  <c:v>8.1984999999999992</c:v>
                </c:pt>
                <c:pt idx="617">
                  <c:v>8.1984999999999992</c:v>
                </c:pt>
                <c:pt idx="618">
                  <c:v>8.2004999999999999</c:v>
                </c:pt>
                <c:pt idx="619">
                  <c:v>8.2010000000000005</c:v>
                </c:pt>
                <c:pt idx="620">
                  <c:v>8.2014999999999993</c:v>
                </c:pt>
                <c:pt idx="621">
                  <c:v>8.1989999999999998</c:v>
                </c:pt>
                <c:pt idx="622">
                  <c:v>8.2004999999999999</c:v>
                </c:pt>
                <c:pt idx="623">
                  <c:v>8.2004999999999999</c:v>
                </c:pt>
                <c:pt idx="624">
                  <c:v>8.1999999999999993</c:v>
                </c:pt>
                <c:pt idx="625">
                  <c:v>8.1974999999999998</c:v>
                </c:pt>
                <c:pt idx="626">
                  <c:v>8.1989999999999998</c:v>
                </c:pt>
                <c:pt idx="627">
                  <c:v>8.202</c:v>
                </c:pt>
                <c:pt idx="628">
                  <c:v>8.202</c:v>
                </c:pt>
                <c:pt idx="629">
                  <c:v>8.1999999999999993</c:v>
                </c:pt>
                <c:pt idx="630">
                  <c:v>8.1974999999999998</c:v>
                </c:pt>
                <c:pt idx="631">
                  <c:v>8.1989999999999998</c:v>
                </c:pt>
                <c:pt idx="632">
                  <c:v>8.1989999999999998</c:v>
                </c:pt>
                <c:pt idx="633">
                  <c:v>8.1989999999999998</c:v>
                </c:pt>
                <c:pt idx="634">
                  <c:v>8.1989999999999998</c:v>
                </c:pt>
                <c:pt idx="635">
                  <c:v>8.1995000000000005</c:v>
                </c:pt>
                <c:pt idx="636">
                  <c:v>8.2014999999999993</c:v>
                </c:pt>
                <c:pt idx="637">
                  <c:v>8.2010000000000005</c:v>
                </c:pt>
                <c:pt idx="638">
                  <c:v>8.1999999999999993</c:v>
                </c:pt>
                <c:pt idx="639">
                  <c:v>8.1999999999999993</c:v>
                </c:pt>
                <c:pt idx="640">
                  <c:v>8.2014999999999993</c:v>
                </c:pt>
                <c:pt idx="641">
                  <c:v>8.2010000000000005</c:v>
                </c:pt>
                <c:pt idx="642">
                  <c:v>8.1984999999999992</c:v>
                </c:pt>
                <c:pt idx="643">
                  <c:v>8.1989999999999998</c:v>
                </c:pt>
                <c:pt idx="644">
                  <c:v>8.2004999999999999</c:v>
                </c:pt>
                <c:pt idx="645">
                  <c:v>8.2014999999999993</c:v>
                </c:pt>
                <c:pt idx="646">
                  <c:v>8.1999999999999993</c:v>
                </c:pt>
                <c:pt idx="647">
                  <c:v>8.1984999999999992</c:v>
                </c:pt>
                <c:pt idx="648">
                  <c:v>8.1984999999999992</c:v>
                </c:pt>
                <c:pt idx="649">
                  <c:v>8.1969999999999992</c:v>
                </c:pt>
                <c:pt idx="650">
                  <c:v>8.1974999999999998</c:v>
                </c:pt>
                <c:pt idx="651">
                  <c:v>8.1980000000000004</c:v>
                </c:pt>
                <c:pt idx="652">
                  <c:v>8.202</c:v>
                </c:pt>
                <c:pt idx="653">
                  <c:v>8.1999999999999993</c:v>
                </c:pt>
                <c:pt idx="654">
                  <c:v>8.1999999999999993</c:v>
                </c:pt>
                <c:pt idx="655">
                  <c:v>8.2010000000000005</c:v>
                </c:pt>
                <c:pt idx="656">
                  <c:v>8.1999999999999993</c:v>
                </c:pt>
                <c:pt idx="657">
                  <c:v>8.1995000000000005</c:v>
                </c:pt>
                <c:pt idx="658">
                  <c:v>8.1995000000000005</c:v>
                </c:pt>
                <c:pt idx="659">
                  <c:v>8.1995000000000005</c:v>
                </c:pt>
                <c:pt idx="660">
                  <c:v>8.1995000000000005</c:v>
                </c:pt>
                <c:pt idx="661">
                  <c:v>8.1995000000000005</c:v>
                </c:pt>
                <c:pt idx="662">
                  <c:v>8.2025000000000006</c:v>
                </c:pt>
                <c:pt idx="663">
                  <c:v>8.2025000000000006</c:v>
                </c:pt>
                <c:pt idx="664">
                  <c:v>8.2014999999999993</c:v>
                </c:pt>
                <c:pt idx="665">
                  <c:v>8.2010000000000005</c:v>
                </c:pt>
                <c:pt idx="666">
                  <c:v>8.1984999999999992</c:v>
                </c:pt>
                <c:pt idx="667">
                  <c:v>8.1984999999999992</c:v>
                </c:pt>
                <c:pt idx="668">
                  <c:v>8.1989999999999998</c:v>
                </c:pt>
                <c:pt idx="669">
                  <c:v>8.1989999999999998</c:v>
                </c:pt>
                <c:pt idx="670">
                  <c:v>8.1984999999999992</c:v>
                </c:pt>
                <c:pt idx="671">
                  <c:v>8.2010000000000005</c:v>
                </c:pt>
                <c:pt idx="672">
                  <c:v>8.2025000000000006</c:v>
                </c:pt>
                <c:pt idx="673">
                  <c:v>8.2029999999999994</c:v>
                </c:pt>
                <c:pt idx="674">
                  <c:v>8.2014999999999993</c:v>
                </c:pt>
                <c:pt idx="675">
                  <c:v>8.2029999999999994</c:v>
                </c:pt>
                <c:pt idx="676">
                  <c:v>8.2004999999999999</c:v>
                </c:pt>
                <c:pt idx="677">
                  <c:v>8.2004999999999999</c:v>
                </c:pt>
                <c:pt idx="678">
                  <c:v>8.1989999999999998</c:v>
                </c:pt>
                <c:pt idx="679">
                  <c:v>8.1989999999999998</c:v>
                </c:pt>
                <c:pt idx="680">
                  <c:v>8.2010000000000005</c:v>
                </c:pt>
                <c:pt idx="681">
                  <c:v>8.202</c:v>
                </c:pt>
                <c:pt idx="682">
                  <c:v>8.2004999999999999</c:v>
                </c:pt>
                <c:pt idx="683">
                  <c:v>8.1999999999999993</c:v>
                </c:pt>
                <c:pt idx="684">
                  <c:v>8.2010000000000005</c:v>
                </c:pt>
                <c:pt idx="685">
                  <c:v>8.2014999999999993</c:v>
                </c:pt>
                <c:pt idx="686">
                  <c:v>8.2010000000000005</c:v>
                </c:pt>
                <c:pt idx="687">
                  <c:v>8.1999999999999993</c:v>
                </c:pt>
                <c:pt idx="688">
                  <c:v>8.2004999999999999</c:v>
                </c:pt>
                <c:pt idx="689">
                  <c:v>8.2029999999999994</c:v>
                </c:pt>
                <c:pt idx="690">
                  <c:v>8.2040000000000006</c:v>
                </c:pt>
                <c:pt idx="691">
                  <c:v>8.2029999999999994</c:v>
                </c:pt>
                <c:pt idx="692">
                  <c:v>8.2004999999999999</c:v>
                </c:pt>
                <c:pt idx="693">
                  <c:v>8.2010000000000005</c:v>
                </c:pt>
                <c:pt idx="694">
                  <c:v>8.2004999999999999</c:v>
                </c:pt>
                <c:pt idx="695">
                  <c:v>8.1974999999999998</c:v>
                </c:pt>
                <c:pt idx="696">
                  <c:v>8.1959999999999997</c:v>
                </c:pt>
                <c:pt idx="697">
                  <c:v>8.1989999999999998</c:v>
                </c:pt>
                <c:pt idx="698">
                  <c:v>8.202</c:v>
                </c:pt>
                <c:pt idx="699">
                  <c:v>8.2010000000000005</c:v>
                </c:pt>
                <c:pt idx="700">
                  <c:v>8.1999999999999993</c:v>
                </c:pt>
                <c:pt idx="701">
                  <c:v>8.1974999999999998</c:v>
                </c:pt>
                <c:pt idx="702">
                  <c:v>8.1969999999999992</c:v>
                </c:pt>
                <c:pt idx="703">
                  <c:v>8.1980000000000004</c:v>
                </c:pt>
                <c:pt idx="704">
                  <c:v>8.1959999999999997</c:v>
                </c:pt>
                <c:pt idx="705">
                  <c:v>8.1965000000000003</c:v>
                </c:pt>
                <c:pt idx="706">
                  <c:v>8.2065000000000001</c:v>
                </c:pt>
                <c:pt idx="707">
                  <c:v>8.2010000000000005</c:v>
                </c:pt>
                <c:pt idx="708">
                  <c:v>8.202</c:v>
                </c:pt>
                <c:pt idx="709">
                  <c:v>8.2010000000000005</c:v>
                </c:pt>
                <c:pt idx="710">
                  <c:v>8.1984999999999992</c:v>
                </c:pt>
                <c:pt idx="711">
                  <c:v>8.1974999999999998</c:v>
                </c:pt>
                <c:pt idx="712">
                  <c:v>8.1984999999999992</c:v>
                </c:pt>
                <c:pt idx="713">
                  <c:v>8.1980000000000004</c:v>
                </c:pt>
                <c:pt idx="714">
                  <c:v>8.1974999999999998</c:v>
                </c:pt>
                <c:pt idx="715">
                  <c:v>8.1974999999999998</c:v>
                </c:pt>
                <c:pt idx="716">
                  <c:v>8.1995000000000005</c:v>
                </c:pt>
                <c:pt idx="717">
                  <c:v>8.1999999999999993</c:v>
                </c:pt>
                <c:pt idx="718">
                  <c:v>8.1984999999999992</c:v>
                </c:pt>
                <c:pt idx="719">
                  <c:v>8.1974999999999998</c:v>
                </c:pt>
                <c:pt idx="720">
                  <c:v>8.1965000000000003</c:v>
                </c:pt>
                <c:pt idx="721">
                  <c:v>8.1980000000000004</c:v>
                </c:pt>
                <c:pt idx="722">
                  <c:v>8.1974999999999998</c:v>
                </c:pt>
                <c:pt idx="723">
                  <c:v>8.1974999999999998</c:v>
                </c:pt>
                <c:pt idx="724">
                  <c:v>8.1984999999999992</c:v>
                </c:pt>
                <c:pt idx="725">
                  <c:v>8.202</c:v>
                </c:pt>
                <c:pt idx="726">
                  <c:v>8.2010000000000005</c:v>
                </c:pt>
                <c:pt idx="727">
                  <c:v>8.2010000000000005</c:v>
                </c:pt>
                <c:pt idx="728">
                  <c:v>8.1995000000000005</c:v>
                </c:pt>
                <c:pt idx="729">
                  <c:v>8.1999999999999993</c:v>
                </c:pt>
                <c:pt idx="730">
                  <c:v>8.2014999999999993</c:v>
                </c:pt>
                <c:pt idx="731">
                  <c:v>8.1999999999999993</c:v>
                </c:pt>
                <c:pt idx="732">
                  <c:v>8.1984999999999992</c:v>
                </c:pt>
                <c:pt idx="733">
                  <c:v>8.202</c:v>
                </c:pt>
                <c:pt idx="734">
                  <c:v>8.2010000000000005</c:v>
                </c:pt>
                <c:pt idx="735">
                  <c:v>8.2014999999999993</c:v>
                </c:pt>
                <c:pt idx="736">
                  <c:v>8.2014999999999993</c:v>
                </c:pt>
                <c:pt idx="737">
                  <c:v>8.1980000000000004</c:v>
                </c:pt>
                <c:pt idx="738">
                  <c:v>8.2070000000000007</c:v>
                </c:pt>
                <c:pt idx="739">
                  <c:v>8.2004999999999999</c:v>
                </c:pt>
                <c:pt idx="740">
                  <c:v>8.1984999999999992</c:v>
                </c:pt>
                <c:pt idx="741">
                  <c:v>8.1989999999999998</c:v>
                </c:pt>
                <c:pt idx="742">
                  <c:v>8.2029999999999994</c:v>
                </c:pt>
                <c:pt idx="743">
                  <c:v>8.2025000000000006</c:v>
                </c:pt>
                <c:pt idx="744">
                  <c:v>8.2014999999999993</c:v>
                </c:pt>
                <c:pt idx="745">
                  <c:v>8.1995000000000005</c:v>
                </c:pt>
                <c:pt idx="746">
                  <c:v>8.1974999999999998</c:v>
                </c:pt>
                <c:pt idx="747">
                  <c:v>8.1980000000000004</c:v>
                </c:pt>
                <c:pt idx="748">
                  <c:v>8.1974999999999998</c:v>
                </c:pt>
                <c:pt idx="749">
                  <c:v>8.1969999999999992</c:v>
                </c:pt>
                <c:pt idx="750">
                  <c:v>8.1980000000000004</c:v>
                </c:pt>
                <c:pt idx="751">
                  <c:v>8.1995000000000005</c:v>
                </c:pt>
                <c:pt idx="752">
                  <c:v>8.1995000000000005</c:v>
                </c:pt>
                <c:pt idx="753">
                  <c:v>8.1974999999999998</c:v>
                </c:pt>
                <c:pt idx="754">
                  <c:v>8.1954999999999991</c:v>
                </c:pt>
                <c:pt idx="755">
                  <c:v>8.1980000000000004</c:v>
                </c:pt>
                <c:pt idx="756">
                  <c:v>8.1989999999999998</c:v>
                </c:pt>
                <c:pt idx="757">
                  <c:v>8.1999999999999993</c:v>
                </c:pt>
                <c:pt idx="758">
                  <c:v>8.1984999999999992</c:v>
                </c:pt>
                <c:pt idx="759">
                  <c:v>8.1984999999999992</c:v>
                </c:pt>
                <c:pt idx="760">
                  <c:v>8.1989999999999998</c:v>
                </c:pt>
                <c:pt idx="761">
                  <c:v>8.1980000000000004</c:v>
                </c:pt>
                <c:pt idx="762">
                  <c:v>8.1980000000000004</c:v>
                </c:pt>
                <c:pt idx="763">
                  <c:v>8.1965000000000003</c:v>
                </c:pt>
                <c:pt idx="764">
                  <c:v>8.1969999999999992</c:v>
                </c:pt>
                <c:pt idx="765">
                  <c:v>8.1999999999999993</c:v>
                </c:pt>
                <c:pt idx="766">
                  <c:v>8.1999999999999993</c:v>
                </c:pt>
                <c:pt idx="767">
                  <c:v>8.1989999999999998</c:v>
                </c:pt>
                <c:pt idx="768">
                  <c:v>8.1995000000000005</c:v>
                </c:pt>
                <c:pt idx="769">
                  <c:v>8.2029999999999994</c:v>
                </c:pt>
                <c:pt idx="770">
                  <c:v>8.2004999999999999</c:v>
                </c:pt>
                <c:pt idx="771">
                  <c:v>8.1984999999999992</c:v>
                </c:pt>
                <c:pt idx="772">
                  <c:v>8.1974999999999998</c:v>
                </c:pt>
                <c:pt idx="773">
                  <c:v>8.1999999999999993</c:v>
                </c:pt>
                <c:pt idx="774">
                  <c:v>8.2025000000000006</c:v>
                </c:pt>
                <c:pt idx="775">
                  <c:v>8.2025000000000006</c:v>
                </c:pt>
                <c:pt idx="776">
                  <c:v>8.202</c:v>
                </c:pt>
                <c:pt idx="777">
                  <c:v>8.1989999999999998</c:v>
                </c:pt>
                <c:pt idx="778">
                  <c:v>8.2004999999999999</c:v>
                </c:pt>
                <c:pt idx="779">
                  <c:v>8.2004999999999999</c:v>
                </c:pt>
                <c:pt idx="780">
                  <c:v>8.1995000000000005</c:v>
                </c:pt>
                <c:pt idx="781">
                  <c:v>8.1974999999999998</c:v>
                </c:pt>
                <c:pt idx="782">
                  <c:v>8.1984999999999992</c:v>
                </c:pt>
                <c:pt idx="783">
                  <c:v>8.2004999999999999</c:v>
                </c:pt>
                <c:pt idx="784">
                  <c:v>8.2014999999999993</c:v>
                </c:pt>
                <c:pt idx="785">
                  <c:v>8.1999999999999993</c:v>
                </c:pt>
                <c:pt idx="786">
                  <c:v>8.1984999999999992</c:v>
                </c:pt>
                <c:pt idx="787">
                  <c:v>8.1995000000000005</c:v>
                </c:pt>
                <c:pt idx="788">
                  <c:v>8.1999999999999993</c:v>
                </c:pt>
                <c:pt idx="789">
                  <c:v>8.1984999999999992</c:v>
                </c:pt>
                <c:pt idx="790">
                  <c:v>8.1989999999999998</c:v>
                </c:pt>
                <c:pt idx="791">
                  <c:v>8.2014999999999993</c:v>
                </c:pt>
                <c:pt idx="792">
                  <c:v>8.202</c:v>
                </c:pt>
                <c:pt idx="793">
                  <c:v>8.202</c:v>
                </c:pt>
                <c:pt idx="794">
                  <c:v>8.1989999999999998</c:v>
                </c:pt>
                <c:pt idx="795">
                  <c:v>8.1984999999999992</c:v>
                </c:pt>
                <c:pt idx="796">
                  <c:v>8.1999999999999993</c:v>
                </c:pt>
                <c:pt idx="797">
                  <c:v>8.2044999999999995</c:v>
                </c:pt>
                <c:pt idx="798">
                  <c:v>8.2010000000000005</c:v>
                </c:pt>
                <c:pt idx="799">
                  <c:v>8.1995000000000005</c:v>
                </c:pt>
                <c:pt idx="800">
                  <c:v>8.2010000000000005</c:v>
                </c:pt>
                <c:pt idx="801">
                  <c:v>8.2029999999999994</c:v>
                </c:pt>
                <c:pt idx="802">
                  <c:v>8.1999999999999993</c:v>
                </c:pt>
                <c:pt idx="803">
                  <c:v>8.1989999999999998</c:v>
                </c:pt>
                <c:pt idx="804">
                  <c:v>8.1995000000000005</c:v>
                </c:pt>
                <c:pt idx="805">
                  <c:v>8.1980000000000004</c:v>
                </c:pt>
                <c:pt idx="806">
                  <c:v>8.1959999999999997</c:v>
                </c:pt>
                <c:pt idx="807">
                  <c:v>8.1965000000000003</c:v>
                </c:pt>
                <c:pt idx="808">
                  <c:v>8.1969999999999992</c:v>
                </c:pt>
                <c:pt idx="809">
                  <c:v>8.1989999999999998</c:v>
                </c:pt>
                <c:pt idx="810">
                  <c:v>8.1984999999999992</c:v>
                </c:pt>
                <c:pt idx="811">
                  <c:v>8.1980000000000004</c:v>
                </c:pt>
                <c:pt idx="812">
                  <c:v>8.1954999999999991</c:v>
                </c:pt>
                <c:pt idx="813">
                  <c:v>8.1965000000000003</c:v>
                </c:pt>
                <c:pt idx="814">
                  <c:v>8.1965000000000003</c:v>
                </c:pt>
                <c:pt idx="815">
                  <c:v>8.1974999999999998</c:v>
                </c:pt>
                <c:pt idx="816">
                  <c:v>8.1980000000000004</c:v>
                </c:pt>
                <c:pt idx="817">
                  <c:v>8.1984999999999992</c:v>
                </c:pt>
                <c:pt idx="818">
                  <c:v>8.2050000000000001</c:v>
                </c:pt>
                <c:pt idx="819">
                  <c:v>8.2010000000000005</c:v>
                </c:pt>
                <c:pt idx="820">
                  <c:v>8.2014999999999993</c:v>
                </c:pt>
                <c:pt idx="821">
                  <c:v>8.1995000000000005</c:v>
                </c:pt>
                <c:pt idx="822">
                  <c:v>8.1999999999999993</c:v>
                </c:pt>
                <c:pt idx="823">
                  <c:v>8.1995000000000005</c:v>
                </c:pt>
                <c:pt idx="824">
                  <c:v>8.1974999999999998</c:v>
                </c:pt>
                <c:pt idx="825">
                  <c:v>8.1974999999999998</c:v>
                </c:pt>
                <c:pt idx="826">
                  <c:v>8.2004999999999999</c:v>
                </c:pt>
                <c:pt idx="827">
                  <c:v>8.2025000000000006</c:v>
                </c:pt>
                <c:pt idx="828">
                  <c:v>8.202</c:v>
                </c:pt>
                <c:pt idx="829">
                  <c:v>8.2025000000000006</c:v>
                </c:pt>
                <c:pt idx="830">
                  <c:v>8.1989999999999998</c:v>
                </c:pt>
                <c:pt idx="831">
                  <c:v>8.1999999999999993</c:v>
                </c:pt>
                <c:pt idx="832">
                  <c:v>8.2004999999999999</c:v>
                </c:pt>
                <c:pt idx="833">
                  <c:v>8.2065000000000001</c:v>
                </c:pt>
                <c:pt idx="834">
                  <c:v>8.2010000000000005</c:v>
                </c:pt>
                <c:pt idx="835">
                  <c:v>8.1995000000000005</c:v>
                </c:pt>
                <c:pt idx="836">
                  <c:v>8.2025000000000006</c:v>
                </c:pt>
                <c:pt idx="837">
                  <c:v>8.2025000000000006</c:v>
                </c:pt>
                <c:pt idx="838">
                  <c:v>8.2029999999999994</c:v>
                </c:pt>
                <c:pt idx="839">
                  <c:v>8.1995000000000005</c:v>
                </c:pt>
                <c:pt idx="840">
                  <c:v>8.2014999999999993</c:v>
                </c:pt>
                <c:pt idx="841">
                  <c:v>8.1995000000000005</c:v>
                </c:pt>
                <c:pt idx="842">
                  <c:v>8.1965000000000003</c:v>
                </c:pt>
                <c:pt idx="843">
                  <c:v>8.1954999999999991</c:v>
                </c:pt>
                <c:pt idx="844">
                  <c:v>8.1989999999999998</c:v>
                </c:pt>
                <c:pt idx="845">
                  <c:v>8.2014999999999993</c:v>
                </c:pt>
                <c:pt idx="846">
                  <c:v>8.2010000000000005</c:v>
                </c:pt>
                <c:pt idx="847">
                  <c:v>8.1995000000000005</c:v>
                </c:pt>
                <c:pt idx="848">
                  <c:v>8.1969999999999992</c:v>
                </c:pt>
                <c:pt idx="849">
                  <c:v>8.1989999999999998</c:v>
                </c:pt>
                <c:pt idx="850">
                  <c:v>8.1984999999999992</c:v>
                </c:pt>
                <c:pt idx="851">
                  <c:v>8.1965000000000003</c:v>
                </c:pt>
                <c:pt idx="852">
                  <c:v>8.1959999999999997</c:v>
                </c:pt>
                <c:pt idx="853">
                  <c:v>8.1980000000000004</c:v>
                </c:pt>
                <c:pt idx="854">
                  <c:v>8.1995000000000005</c:v>
                </c:pt>
                <c:pt idx="855">
                  <c:v>8.1989999999999998</c:v>
                </c:pt>
                <c:pt idx="856">
                  <c:v>8.1969999999999992</c:v>
                </c:pt>
                <c:pt idx="857">
                  <c:v>8.1989999999999998</c:v>
                </c:pt>
                <c:pt idx="858">
                  <c:v>8.1989999999999998</c:v>
                </c:pt>
                <c:pt idx="859">
                  <c:v>8.1974999999999998</c:v>
                </c:pt>
                <c:pt idx="860">
                  <c:v>8.1965000000000003</c:v>
                </c:pt>
                <c:pt idx="861">
                  <c:v>8.1969999999999992</c:v>
                </c:pt>
                <c:pt idx="862">
                  <c:v>8.2010000000000005</c:v>
                </c:pt>
                <c:pt idx="863">
                  <c:v>8.2025000000000006</c:v>
                </c:pt>
                <c:pt idx="864">
                  <c:v>8.2004999999999999</c:v>
                </c:pt>
                <c:pt idx="865">
                  <c:v>8.1969999999999992</c:v>
                </c:pt>
                <c:pt idx="866">
                  <c:v>8.1974999999999998</c:v>
                </c:pt>
                <c:pt idx="867">
                  <c:v>8.1969999999999992</c:v>
                </c:pt>
                <c:pt idx="868">
                  <c:v>8.1969999999999992</c:v>
                </c:pt>
                <c:pt idx="869">
                  <c:v>8.1969999999999992</c:v>
                </c:pt>
                <c:pt idx="870">
                  <c:v>8.1980000000000004</c:v>
                </c:pt>
                <c:pt idx="871">
                  <c:v>8.1999999999999993</c:v>
                </c:pt>
                <c:pt idx="872">
                  <c:v>8.2004999999999999</c:v>
                </c:pt>
                <c:pt idx="873">
                  <c:v>8.2010000000000005</c:v>
                </c:pt>
                <c:pt idx="874">
                  <c:v>8.1984999999999992</c:v>
                </c:pt>
                <c:pt idx="875">
                  <c:v>8.1984999999999992</c:v>
                </c:pt>
                <c:pt idx="876">
                  <c:v>8.1999999999999993</c:v>
                </c:pt>
                <c:pt idx="877">
                  <c:v>8.1974999999999998</c:v>
                </c:pt>
                <c:pt idx="878">
                  <c:v>8.1974999999999998</c:v>
                </c:pt>
                <c:pt idx="879">
                  <c:v>8.1999999999999993</c:v>
                </c:pt>
                <c:pt idx="880">
                  <c:v>8.202</c:v>
                </c:pt>
                <c:pt idx="881">
                  <c:v>8.2010000000000005</c:v>
                </c:pt>
                <c:pt idx="882">
                  <c:v>8.2004999999999999</c:v>
                </c:pt>
                <c:pt idx="883">
                  <c:v>8.1974999999999998</c:v>
                </c:pt>
                <c:pt idx="884">
                  <c:v>8.1969999999999992</c:v>
                </c:pt>
                <c:pt idx="885">
                  <c:v>8.1984999999999992</c:v>
                </c:pt>
                <c:pt idx="886">
                  <c:v>8.2004999999999999</c:v>
                </c:pt>
                <c:pt idx="887">
                  <c:v>8.1974999999999998</c:v>
                </c:pt>
                <c:pt idx="888">
                  <c:v>8.1995000000000005</c:v>
                </c:pt>
                <c:pt idx="889">
                  <c:v>8.2055000000000007</c:v>
                </c:pt>
                <c:pt idx="890">
                  <c:v>8.2050000000000001</c:v>
                </c:pt>
                <c:pt idx="891">
                  <c:v>8.2014999999999993</c:v>
                </c:pt>
                <c:pt idx="892">
                  <c:v>8.2010000000000005</c:v>
                </c:pt>
                <c:pt idx="893">
                  <c:v>8.1965000000000003</c:v>
                </c:pt>
                <c:pt idx="894">
                  <c:v>8.1969999999999992</c:v>
                </c:pt>
                <c:pt idx="895">
                  <c:v>8.1965000000000003</c:v>
                </c:pt>
                <c:pt idx="896">
                  <c:v>8.1950000000000003</c:v>
                </c:pt>
                <c:pt idx="897">
                  <c:v>8.1974999999999998</c:v>
                </c:pt>
                <c:pt idx="898">
                  <c:v>8.1995000000000005</c:v>
                </c:pt>
                <c:pt idx="899">
                  <c:v>8.1989999999999998</c:v>
                </c:pt>
                <c:pt idx="900">
                  <c:v>8.1974999999999998</c:v>
                </c:pt>
                <c:pt idx="901">
                  <c:v>8.1944999999999997</c:v>
                </c:pt>
                <c:pt idx="902">
                  <c:v>8.1984999999999992</c:v>
                </c:pt>
                <c:pt idx="903">
                  <c:v>8.1995000000000005</c:v>
                </c:pt>
                <c:pt idx="904">
                  <c:v>8.1984999999999992</c:v>
                </c:pt>
                <c:pt idx="905">
                  <c:v>8.1984999999999992</c:v>
                </c:pt>
                <c:pt idx="906">
                  <c:v>8.1999999999999993</c:v>
                </c:pt>
                <c:pt idx="907">
                  <c:v>8.2004999999999999</c:v>
                </c:pt>
                <c:pt idx="908">
                  <c:v>8.1995000000000005</c:v>
                </c:pt>
                <c:pt idx="909">
                  <c:v>8.1980000000000004</c:v>
                </c:pt>
                <c:pt idx="910">
                  <c:v>8.1989999999999998</c:v>
                </c:pt>
                <c:pt idx="911">
                  <c:v>8.1995000000000005</c:v>
                </c:pt>
                <c:pt idx="912">
                  <c:v>8.1999999999999993</c:v>
                </c:pt>
                <c:pt idx="913">
                  <c:v>8.1969999999999992</c:v>
                </c:pt>
                <c:pt idx="914">
                  <c:v>8.1984999999999992</c:v>
                </c:pt>
                <c:pt idx="915">
                  <c:v>8.2014999999999993</c:v>
                </c:pt>
                <c:pt idx="916">
                  <c:v>8.1989999999999998</c:v>
                </c:pt>
                <c:pt idx="917">
                  <c:v>8.1984999999999992</c:v>
                </c:pt>
                <c:pt idx="918">
                  <c:v>8.1954999999999991</c:v>
                </c:pt>
                <c:pt idx="919">
                  <c:v>8.1965000000000003</c:v>
                </c:pt>
                <c:pt idx="920">
                  <c:v>8.1984999999999992</c:v>
                </c:pt>
                <c:pt idx="921">
                  <c:v>8.1974999999999998</c:v>
                </c:pt>
                <c:pt idx="922">
                  <c:v>8.1974999999999998</c:v>
                </c:pt>
                <c:pt idx="923">
                  <c:v>8.1980000000000004</c:v>
                </c:pt>
                <c:pt idx="924">
                  <c:v>8.1989999999999998</c:v>
                </c:pt>
                <c:pt idx="925">
                  <c:v>8.1999999999999993</c:v>
                </c:pt>
                <c:pt idx="926">
                  <c:v>8.1965000000000003</c:v>
                </c:pt>
                <c:pt idx="927">
                  <c:v>8.1944999999999997</c:v>
                </c:pt>
                <c:pt idx="928">
                  <c:v>8.1950000000000003</c:v>
                </c:pt>
                <c:pt idx="929">
                  <c:v>8.1965000000000003</c:v>
                </c:pt>
                <c:pt idx="930">
                  <c:v>8.1959999999999997</c:v>
                </c:pt>
                <c:pt idx="931">
                  <c:v>8.1954999999999991</c:v>
                </c:pt>
                <c:pt idx="932">
                  <c:v>8.1984999999999992</c:v>
                </c:pt>
                <c:pt idx="933">
                  <c:v>8.2004999999999999</c:v>
                </c:pt>
                <c:pt idx="934">
                  <c:v>8.1989999999999998</c:v>
                </c:pt>
                <c:pt idx="935">
                  <c:v>8.1980000000000004</c:v>
                </c:pt>
                <c:pt idx="936">
                  <c:v>8.1969999999999992</c:v>
                </c:pt>
                <c:pt idx="937">
                  <c:v>8.1969999999999992</c:v>
                </c:pt>
                <c:pt idx="938">
                  <c:v>8.1980000000000004</c:v>
                </c:pt>
                <c:pt idx="939">
                  <c:v>8.1980000000000004</c:v>
                </c:pt>
                <c:pt idx="940">
                  <c:v>8.1974999999999998</c:v>
                </c:pt>
                <c:pt idx="941">
                  <c:v>8.1965000000000003</c:v>
                </c:pt>
                <c:pt idx="942">
                  <c:v>8.1974999999999998</c:v>
                </c:pt>
                <c:pt idx="943">
                  <c:v>8.1995000000000005</c:v>
                </c:pt>
                <c:pt idx="944">
                  <c:v>8.1984999999999992</c:v>
                </c:pt>
                <c:pt idx="945">
                  <c:v>8.1984999999999992</c:v>
                </c:pt>
                <c:pt idx="946">
                  <c:v>8.2014999999999993</c:v>
                </c:pt>
                <c:pt idx="947">
                  <c:v>8.1980000000000004</c:v>
                </c:pt>
                <c:pt idx="948">
                  <c:v>8.1984999999999992</c:v>
                </c:pt>
                <c:pt idx="949">
                  <c:v>8.2010000000000005</c:v>
                </c:pt>
                <c:pt idx="950">
                  <c:v>8.1989999999999998</c:v>
                </c:pt>
                <c:pt idx="951">
                  <c:v>8.2010000000000005</c:v>
                </c:pt>
                <c:pt idx="952">
                  <c:v>8.202</c:v>
                </c:pt>
                <c:pt idx="953">
                  <c:v>8.2014999999999993</c:v>
                </c:pt>
                <c:pt idx="954">
                  <c:v>8.1965000000000003</c:v>
                </c:pt>
                <c:pt idx="955">
                  <c:v>8.2004999999999999</c:v>
                </c:pt>
                <c:pt idx="956">
                  <c:v>8.202</c:v>
                </c:pt>
                <c:pt idx="957">
                  <c:v>8.2025000000000006</c:v>
                </c:pt>
                <c:pt idx="958">
                  <c:v>8.1984999999999992</c:v>
                </c:pt>
                <c:pt idx="959">
                  <c:v>8.1984999999999992</c:v>
                </c:pt>
                <c:pt idx="960">
                  <c:v>8.1989999999999998</c:v>
                </c:pt>
                <c:pt idx="961">
                  <c:v>8.1989999999999998</c:v>
                </c:pt>
                <c:pt idx="962">
                  <c:v>8.1980000000000004</c:v>
                </c:pt>
                <c:pt idx="963">
                  <c:v>8.1965000000000003</c:v>
                </c:pt>
                <c:pt idx="964">
                  <c:v>8.2004999999999999</c:v>
                </c:pt>
                <c:pt idx="965">
                  <c:v>8.2010000000000005</c:v>
                </c:pt>
                <c:pt idx="966">
                  <c:v>8.2004999999999999</c:v>
                </c:pt>
                <c:pt idx="967">
                  <c:v>8.1989999999999998</c:v>
                </c:pt>
                <c:pt idx="968">
                  <c:v>8.2004999999999999</c:v>
                </c:pt>
                <c:pt idx="969">
                  <c:v>8.1995000000000005</c:v>
                </c:pt>
                <c:pt idx="970">
                  <c:v>8.1950000000000003</c:v>
                </c:pt>
                <c:pt idx="971">
                  <c:v>8.1950000000000003</c:v>
                </c:pt>
                <c:pt idx="972">
                  <c:v>8.1965000000000003</c:v>
                </c:pt>
                <c:pt idx="973">
                  <c:v>8.1999999999999993</c:v>
                </c:pt>
                <c:pt idx="974">
                  <c:v>8.1984999999999992</c:v>
                </c:pt>
                <c:pt idx="975">
                  <c:v>8.1974999999999998</c:v>
                </c:pt>
                <c:pt idx="976">
                  <c:v>8.1950000000000003</c:v>
                </c:pt>
                <c:pt idx="977">
                  <c:v>8.1984999999999992</c:v>
                </c:pt>
                <c:pt idx="978">
                  <c:v>8.1974999999999998</c:v>
                </c:pt>
                <c:pt idx="979">
                  <c:v>8.1959999999999997</c:v>
                </c:pt>
                <c:pt idx="980">
                  <c:v>8.1954999999999991</c:v>
                </c:pt>
                <c:pt idx="981">
                  <c:v>8.1969999999999992</c:v>
                </c:pt>
                <c:pt idx="982">
                  <c:v>8.1989999999999998</c:v>
                </c:pt>
                <c:pt idx="983">
                  <c:v>8.1999999999999993</c:v>
                </c:pt>
                <c:pt idx="984">
                  <c:v>8.1995000000000005</c:v>
                </c:pt>
                <c:pt idx="985">
                  <c:v>8.1984999999999992</c:v>
                </c:pt>
                <c:pt idx="986">
                  <c:v>8.1995000000000005</c:v>
                </c:pt>
                <c:pt idx="987">
                  <c:v>8.1989999999999998</c:v>
                </c:pt>
                <c:pt idx="988">
                  <c:v>8.1980000000000004</c:v>
                </c:pt>
                <c:pt idx="989">
                  <c:v>8.1969999999999992</c:v>
                </c:pt>
                <c:pt idx="990">
                  <c:v>8.1999999999999993</c:v>
                </c:pt>
                <c:pt idx="991">
                  <c:v>8.1999999999999993</c:v>
                </c:pt>
                <c:pt idx="992">
                  <c:v>8.1995000000000005</c:v>
                </c:pt>
                <c:pt idx="993">
                  <c:v>8.2025000000000006</c:v>
                </c:pt>
                <c:pt idx="994">
                  <c:v>8.1995000000000005</c:v>
                </c:pt>
                <c:pt idx="995">
                  <c:v>8.1980000000000004</c:v>
                </c:pt>
                <c:pt idx="996">
                  <c:v>8.1965000000000003</c:v>
                </c:pt>
                <c:pt idx="997">
                  <c:v>8.1950000000000003</c:v>
                </c:pt>
                <c:pt idx="998">
                  <c:v>8.1965000000000003</c:v>
                </c:pt>
                <c:pt idx="999">
                  <c:v>8.1980000000000004</c:v>
                </c:pt>
                <c:pt idx="1000">
                  <c:v>8.2004999999999999</c:v>
                </c:pt>
                <c:pt idx="1001">
                  <c:v>8.2040000000000006</c:v>
                </c:pt>
                <c:pt idx="1002">
                  <c:v>8.202</c:v>
                </c:pt>
                <c:pt idx="1003">
                  <c:v>8.1980000000000004</c:v>
                </c:pt>
                <c:pt idx="1004">
                  <c:v>8.1974999999999998</c:v>
                </c:pt>
                <c:pt idx="1005">
                  <c:v>8.1969999999999992</c:v>
                </c:pt>
                <c:pt idx="1006">
                  <c:v>8.1959999999999997</c:v>
                </c:pt>
                <c:pt idx="1007">
                  <c:v>8.1950000000000003</c:v>
                </c:pt>
                <c:pt idx="1008">
                  <c:v>8.1980000000000004</c:v>
                </c:pt>
                <c:pt idx="1009">
                  <c:v>8.2004999999999999</c:v>
                </c:pt>
                <c:pt idx="1010">
                  <c:v>8.2004999999999999</c:v>
                </c:pt>
                <c:pt idx="1011">
                  <c:v>8.1989999999999998</c:v>
                </c:pt>
                <c:pt idx="1012">
                  <c:v>8.1965000000000003</c:v>
                </c:pt>
                <c:pt idx="1013">
                  <c:v>8.1980000000000004</c:v>
                </c:pt>
                <c:pt idx="1014">
                  <c:v>8.1969999999999992</c:v>
                </c:pt>
                <c:pt idx="1015">
                  <c:v>8.1959999999999997</c:v>
                </c:pt>
                <c:pt idx="1016">
                  <c:v>8.1959999999999997</c:v>
                </c:pt>
                <c:pt idx="1017">
                  <c:v>8.1989999999999998</c:v>
                </c:pt>
                <c:pt idx="1018">
                  <c:v>8.1999999999999993</c:v>
                </c:pt>
                <c:pt idx="1019">
                  <c:v>8.2014999999999993</c:v>
                </c:pt>
                <c:pt idx="1020">
                  <c:v>8.1989999999999998</c:v>
                </c:pt>
                <c:pt idx="1021">
                  <c:v>8.1989999999999998</c:v>
                </c:pt>
                <c:pt idx="1022">
                  <c:v>8.1999999999999993</c:v>
                </c:pt>
                <c:pt idx="1023">
                  <c:v>8.1995000000000005</c:v>
                </c:pt>
                <c:pt idx="1024">
                  <c:v>8.1984999999999992</c:v>
                </c:pt>
                <c:pt idx="1025">
                  <c:v>8.2010000000000005</c:v>
                </c:pt>
                <c:pt idx="1026">
                  <c:v>8.1999999999999993</c:v>
                </c:pt>
                <c:pt idx="1027">
                  <c:v>8.1995000000000005</c:v>
                </c:pt>
                <c:pt idx="1028">
                  <c:v>8.1969999999999992</c:v>
                </c:pt>
                <c:pt idx="1029">
                  <c:v>8.1954999999999991</c:v>
                </c:pt>
                <c:pt idx="1030">
                  <c:v>8.1954999999999991</c:v>
                </c:pt>
                <c:pt idx="1031">
                  <c:v>8.1974999999999998</c:v>
                </c:pt>
                <c:pt idx="1032">
                  <c:v>8.1940000000000008</c:v>
                </c:pt>
                <c:pt idx="1033">
                  <c:v>8.1935000000000002</c:v>
                </c:pt>
                <c:pt idx="1034">
                  <c:v>8.1944999999999997</c:v>
                </c:pt>
                <c:pt idx="1035">
                  <c:v>8.1959999999999997</c:v>
                </c:pt>
                <c:pt idx="1036">
                  <c:v>8.1965000000000003</c:v>
                </c:pt>
                <c:pt idx="1037">
                  <c:v>8.1965000000000003</c:v>
                </c:pt>
                <c:pt idx="1038">
                  <c:v>8.1954999999999991</c:v>
                </c:pt>
                <c:pt idx="1039">
                  <c:v>8.1965000000000003</c:v>
                </c:pt>
                <c:pt idx="1040">
                  <c:v>8.1969999999999992</c:v>
                </c:pt>
                <c:pt idx="1041">
                  <c:v>8.1965000000000003</c:v>
                </c:pt>
                <c:pt idx="1042">
                  <c:v>8.1969999999999992</c:v>
                </c:pt>
                <c:pt idx="1043">
                  <c:v>8.1984999999999992</c:v>
                </c:pt>
                <c:pt idx="1044">
                  <c:v>8.1999999999999993</c:v>
                </c:pt>
                <c:pt idx="1045">
                  <c:v>8.1989999999999998</c:v>
                </c:pt>
                <c:pt idx="1046">
                  <c:v>8.1984999999999992</c:v>
                </c:pt>
                <c:pt idx="1047">
                  <c:v>8.1959999999999997</c:v>
                </c:pt>
                <c:pt idx="1048">
                  <c:v>8.1995000000000005</c:v>
                </c:pt>
                <c:pt idx="1049">
                  <c:v>8.1995000000000005</c:v>
                </c:pt>
                <c:pt idx="1050">
                  <c:v>8.1995000000000005</c:v>
                </c:pt>
                <c:pt idx="1051">
                  <c:v>8.1974999999999998</c:v>
                </c:pt>
                <c:pt idx="1052">
                  <c:v>8.1980000000000004</c:v>
                </c:pt>
                <c:pt idx="1053">
                  <c:v>8.1984999999999992</c:v>
                </c:pt>
                <c:pt idx="1054">
                  <c:v>8.1995000000000005</c:v>
                </c:pt>
                <c:pt idx="1055">
                  <c:v>8.1999999999999993</c:v>
                </c:pt>
                <c:pt idx="1056">
                  <c:v>8.1965000000000003</c:v>
                </c:pt>
                <c:pt idx="1057">
                  <c:v>8.1980000000000004</c:v>
                </c:pt>
                <c:pt idx="1058">
                  <c:v>8.1995000000000005</c:v>
                </c:pt>
                <c:pt idx="1059">
                  <c:v>8.1999999999999993</c:v>
                </c:pt>
                <c:pt idx="1060">
                  <c:v>8.1980000000000004</c:v>
                </c:pt>
                <c:pt idx="1061">
                  <c:v>8.1989999999999998</c:v>
                </c:pt>
                <c:pt idx="1062">
                  <c:v>8.1995000000000005</c:v>
                </c:pt>
                <c:pt idx="1063">
                  <c:v>8.1989999999999998</c:v>
                </c:pt>
                <c:pt idx="1064">
                  <c:v>8.1989999999999998</c:v>
                </c:pt>
                <c:pt idx="1065">
                  <c:v>8.202</c:v>
                </c:pt>
                <c:pt idx="1066">
                  <c:v>8.2029999999999994</c:v>
                </c:pt>
                <c:pt idx="1067">
                  <c:v>8.2014999999999993</c:v>
                </c:pt>
                <c:pt idx="1068">
                  <c:v>8.1999999999999993</c:v>
                </c:pt>
                <c:pt idx="1069">
                  <c:v>8.1974999999999998</c:v>
                </c:pt>
                <c:pt idx="1070">
                  <c:v>8.1999999999999993</c:v>
                </c:pt>
                <c:pt idx="1071">
                  <c:v>8.1984999999999992</c:v>
                </c:pt>
                <c:pt idx="1072">
                  <c:v>8.1995000000000005</c:v>
                </c:pt>
                <c:pt idx="1073">
                  <c:v>8.1980000000000004</c:v>
                </c:pt>
                <c:pt idx="1074">
                  <c:v>8.1959999999999997</c:v>
                </c:pt>
                <c:pt idx="1075">
                  <c:v>8.1984999999999992</c:v>
                </c:pt>
                <c:pt idx="1076">
                  <c:v>8.1999999999999993</c:v>
                </c:pt>
                <c:pt idx="1077">
                  <c:v>8.1969999999999992</c:v>
                </c:pt>
                <c:pt idx="1078">
                  <c:v>8.1974999999999998</c:v>
                </c:pt>
                <c:pt idx="1079">
                  <c:v>8.1984999999999992</c:v>
                </c:pt>
                <c:pt idx="1080">
                  <c:v>8.1989999999999998</c:v>
                </c:pt>
                <c:pt idx="1081">
                  <c:v>8.1969999999999992</c:v>
                </c:pt>
                <c:pt idx="1082">
                  <c:v>8.1965000000000003</c:v>
                </c:pt>
                <c:pt idx="1083">
                  <c:v>8.1974999999999998</c:v>
                </c:pt>
                <c:pt idx="1084">
                  <c:v>8.1999999999999993</c:v>
                </c:pt>
                <c:pt idx="1085">
                  <c:v>8.1989999999999998</c:v>
                </c:pt>
                <c:pt idx="1086">
                  <c:v>8.1965000000000003</c:v>
                </c:pt>
                <c:pt idx="1087">
                  <c:v>8.1984999999999992</c:v>
                </c:pt>
                <c:pt idx="1088">
                  <c:v>8.1995000000000005</c:v>
                </c:pt>
                <c:pt idx="1089">
                  <c:v>8.1989999999999998</c:v>
                </c:pt>
                <c:pt idx="1090">
                  <c:v>8.1999999999999993</c:v>
                </c:pt>
                <c:pt idx="1091">
                  <c:v>8.1959999999999997</c:v>
                </c:pt>
                <c:pt idx="1092">
                  <c:v>8.1969999999999992</c:v>
                </c:pt>
                <c:pt idx="1093">
                  <c:v>8.1999999999999993</c:v>
                </c:pt>
                <c:pt idx="1094">
                  <c:v>8.1995000000000005</c:v>
                </c:pt>
                <c:pt idx="1095">
                  <c:v>8.1989999999999998</c:v>
                </c:pt>
                <c:pt idx="1096">
                  <c:v>8.1984999999999992</c:v>
                </c:pt>
                <c:pt idx="1097">
                  <c:v>8.2004999999999999</c:v>
                </c:pt>
                <c:pt idx="1098">
                  <c:v>8.1999999999999993</c:v>
                </c:pt>
                <c:pt idx="1099">
                  <c:v>8.1969999999999992</c:v>
                </c:pt>
                <c:pt idx="1100">
                  <c:v>8.1969999999999992</c:v>
                </c:pt>
                <c:pt idx="1101">
                  <c:v>8.1984999999999992</c:v>
                </c:pt>
                <c:pt idx="1102">
                  <c:v>8.2004999999999999</c:v>
                </c:pt>
                <c:pt idx="1103">
                  <c:v>8.1999999999999993</c:v>
                </c:pt>
                <c:pt idx="1104">
                  <c:v>8.1984999999999992</c:v>
                </c:pt>
                <c:pt idx="1105">
                  <c:v>8.1969999999999992</c:v>
                </c:pt>
                <c:pt idx="1106">
                  <c:v>8.1974999999999998</c:v>
                </c:pt>
                <c:pt idx="1107">
                  <c:v>8.1965000000000003</c:v>
                </c:pt>
                <c:pt idx="1108">
                  <c:v>8.1969999999999992</c:v>
                </c:pt>
                <c:pt idx="1109">
                  <c:v>8.1980000000000004</c:v>
                </c:pt>
                <c:pt idx="1110">
                  <c:v>8.1984999999999992</c:v>
                </c:pt>
                <c:pt idx="1111">
                  <c:v>8.1995000000000005</c:v>
                </c:pt>
                <c:pt idx="1112">
                  <c:v>8.2004999999999999</c:v>
                </c:pt>
                <c:pt idx="1113">
                  <c:v>8.1989999999999998</c:v>
                </c:pt>
                <c:pt idx="1114">
                  <c:v>8.1974999999999998</c:v>
                </c:pt>
                <c:pt idx="1115">
                  <c:v>8.1974999999999998</c:v>
                </c:pt>
                <c:pt idx="1116">
                  <c:v>8.1954999999999991</c:v>
                </c:pt>
                <c:pt idx="1117">
                  <c:v>8.1950000000000003</c:v>
                </c:pt>
                <c:pt idx="1118">
                  <c:v>8.1965000000000003</c:v>
                </c:pt>
                <c:pt idx="1119">
                  <c:v>8.2004999999999999</c:v>
                </c:pt>
                <c:pt idx="1120">
                  <c:v>8.2004999999999999</c:v>
                </c:pt>
                <c:pt idx="1121">
                  <c:v>8.1995000000000005</c:v>
                </c:pt>
                <c:pt idx="1122">
                  <c:v>8.1974999999999998</c:v>
                </c:pt>
                <c:pt idx="1123">
                  <c:v>8.1969999999999992</c:v>
                </c:pt>
                <c:pt idx="1124">
                  <c:v>8.1989999999999998</c:v>
                </c:pt>
                <c:pt idx="1125">
                  <c:v>8.2004999999999999</c:v>
                </c:pt>
                <c:pt idx="1126">
                  <c:v>8.1995000000000005</c:v>
                </c:pt>
                <c:pt idx="1127">
                  <c:v>8.1969999999999992</c:v>
                </c:pt>
                <c:pt idx="1128">
                  <c:v>8.1999999999999993</c:v>
                </c:pt>
                <c:pt idx="1129">
                  <c:v>8.1980000000000004</c:v>
                </c:pt>
                <c:pt idx="1130">
                  <c:v>8.1980000000000004</c:v>
                </c:pt>
                <c:pt idx="1131">
                  <c:v>8.1959999999999997</c:v>
                </c:pt>
                <c:pt idx="1132">
                  <c:v>8.1950000000000003</c:v>
                </c:pt>
                <c:pt idx="1133">
                  <c:v>8.1950000000000003</c:v>
                </c:pt>
                <c:pt idx="1134">
                  <c:v>8.1940000000000008</c:v>
                </c:pt>
                <c:pt idx="1135">
                  <c:v>8.1935000000000002</c:v>
                </c:pt>
                <c:pt idx="1136">
                  <c:v>8.1974999999999998</c:v>
                </c:pt>
                <c:pt idx="1137">
                  <c:v>8.1984999999999992</c:v>
                </c:pt>
                <c:pt idx="1138">
                  <c:v>8.1980000000000004</c:v>
                </c:pt>
                <c:pt idx="1139">
                  <c:v>8.1965000000000003</c:v>
                </c:pt>
                <c:pt idx="1140">
                  <c:v>8.1929999999999996</c:v>
                </c:pt>
                <c:pt idx="1141">
                  <c:v>8.1950000000000003</c:v>
                </c:pt>
                <c:pt idx="1142">
                  <c:v>8.1954999999999991</c:v>
                </c:pt>
                <c:pt idx="1143">
                  <c:v>8.1935000000000002</c:v>
                </c:pt>
                <c:pt idx="1144">
                  <c:v>8.1935000000000002</c:v>
                </c:pt>
                <c:pt idx="1145">
                  <c:v>8.1974999999999998</c:v>
                </c:pt>
                <c:pt idx="1146">
                  <c:v>8.1989999999999998</c:v>
                </c:pt>
                <c:pt idx="1147">
                  <c:v>8.1980000000000004</c:v>
                </c:pt>
                <c:pt idx="1148">
                  <c:v>8.1980000000000004</c:v>
                </c:pt>
                <c:pt idx="1149">
                  <c:v>8.1950000000000003</c:v>
                </c:pt>
                <c:pt idx="1150">
                  <c:v>8.1974999999999998</c:v>
                </c:pt>
                <c:pt idx="1151">
                  <c:v>8.1959999999999997</c:v>
                </c:pt>
                <c:pt idx="1152">
                  <c:v>8.1954999999999991</c:v>
                </c:pt>
                <c:pt idx="1153">
                  <c:v>8.1950000000000003</c:v>
                </c:pt>
                <c:pt idx="1154">
                  <c:v>8.1984999999999992</c:v>
                </c:pt>
                <c:pt idx="1155">
                  <c:v>8.1995000000000005</c:v>
                </c:pt>
                <c:pt idx="1156">
                  <c:v>8.1974999999999998</c:v>
                </c:pt>
                <c:pt idx="1157">
                  <c:v>8.1965000000000003</c:v>
                </c:pt>
                <c:pt idx="1158">
                  <c:v>8.1965000000000003</c:v>
                </c:pt>
                <c:pt idx="1159">
                  <c:v>8.1980000000000004</c:v>
                </c:pt>
                <c:pt idx="1160">
                  <c:v>8.1995000000000005</c:v>
                </c:pt>
                <c:pt idx="1161">
                  <c:v>8.1984999999999992</c:v>
                </c:pt>
                <c:pt idx="1162">
                  <c:v>8.1980000000000004</c:v>
                </c:pt>
                <c:pt idx="1163">
                  <c:v>8.1980000000000004</c:v>
                </c:pt>
                <c:pt idx="1164">
                  <c:v>8.1965000000000003</c:v>
                </c:pt>
                <c:pt idx="1165">
                  <c:v>8.1974999999999998</c:v>
                </c:pt>
                <c:pt idx="1166">
                  <c:v>8.1984999999999992</c:v>
                </c:pt>
                <c:pt idx="1167">
                  <c:v>8.1959999999999997</c:v>
                </c:pt>
                <c:pt idx="1168">
                  <c:v>8.1959999999999997</c:v>
                </c:pt>
                <c:pt idx="1169">
                  <c:v>8.1984999999999992</c:v>
                </c:pt>
                <c:pt idx="1170">
                  <c:v>8.1984999999999992</c:v>
                </c:pt>
                <c:pt idx="1171">
                  <c:v>8.1965000000000003</c:v>
                </c:pt>
                <c:pt idx="1172">
                  <c:v>8.1969999999999992</c:v>
                </c:pt>
                <c:pt idx="1173">
                  <c:v>8.1969999999999992</c:v>
                </c:pt>
                <c:pt idx="1174">
                  <c:v>8.1940000000000008</c:v>
                </c:pt>
                <c:pt idx="1175">
                  <c:v>8.1944999999999997</c:v>
                </c:pt>
                <c:pt idx="1176">
                  <c:v>8.1950000000000003</c:v>
                </c:pt>
                <c:pt idx="1177">
                  <c:v>8.1980000000000004</c:v>
                </c:pt>
                <c:pt idx="1178">
                  <c:v>8.1969999999999992</c:v>
                </c:pt>
                <c:pt idx="1179">
                  <c:v>8.1965000000000003</c:v>
                </c:pt>
                <c:pt idx="1180">
                  <c:v>8.1940000000000008</c:v>
                </c:pt>
                <c:pt idx="1181">
                  <c:v>8.1954999999999991</c:v>
                </c:pt>
                <c:pt idx="1182">
                  <c:v>8.1944999999999997</c:v>
                </c:pt>
                <c:pt idx="1183">
                  <c:v>8.1954999999999991</c:v>
                </c:pt>
                <c:pt idx="1184">
                  <c:v>8.1969999999999992</c:v>
                </c:pt>
                <c:pt idx="1185">
                  <c:v>8.1940000000000008</c:v>
                </c:pt>
                <c:pt idx="1186">
                  <c:v>8.1974999999999998</c:v>
                </c:pt>
                <c:pt idx="1187">
                  <c:v>8.1980000000000004</c:v>
                </c:pt>
                <c:pt idx="1188">
                  <c:v>8.1954999999999991</c:v>
                </c:pt>
                <c:pt idx="1189">
                  <c:v>8.1954999999999991</c:v>
                </c:pt>
                <c:pt idx="1190">
                  <c:v>8.1954999999999991</c:v>
                </c:pt>
                <c:pt idx="1191">
                  <c:v>8.1950000000000003</c:v>
                </c:pt>
                <c:pt idx="1192">
                  <c:v>8.1940000000000008</c:v>
                </c:pt>
                <c:pt idx="1193">
                  <c:v>8.1925000000000008</c:v>
                </c:pt>
                <c:pt idx="1194">
                  <c:v>8.1959999999999997</c:v>
                </c:pt>
                <c:pt idx="1195">
                  <c:v>8.1984999999999992</c:v>
                </c:pt>
                <c:pt idx="1196">
                  <c:v>8.1989999999999998</c:v>
                </c:pt>
                <c:pt idx="1197">
                  <c:v>8.1959999999999997</c:v>
                </c:pt>
                <c:pt idx="1198">
                  <c:v>8.1965000000000003</c:v>
                </c:pt>
                <c:pt idx="1199">
                  <c:v>8.1959999999999997</c:v>
                </c:pt>
                <c:pt idx="1200">
                  <c:v>8.1954999999999991</c:v>
                </c:pt>
                <c:pt idx="1201">
                  <c:v>8.1965000000000003</c:v>
                </c:pt>
                <c:pt idx="1202">
                  <c:v>8.1944999999999997</c:v>
                </c:pt>
                <c:pt idx="1203">
                  <c:v>8.1974999999999998</c:v>
                </c:pt>
                <c:pt idx="1204">
                  <c:v>8.1984999999999992</c:v>
                </c:pt>
                <c:pt idx="1205">
                  <c:v>8.1995000000000005</c:v>
                </c:pt>
                <c:pt idx="1206">
                  <c:v>8.1980000000000004</c:v>
                </c:pt>
                <c:pt idx="1207">
                  <c:v>8.1984999999999992</c:v>
                </c:pt>
                <c:pt idx="1208">
                  <c:v>8.1995000000000005</c:v>
                </c:pt>
                <c:pt idx="1209">
                  <c:v>8.1995000000000005</c:v>
                </c:pt>
                <c:pt idx="1210">
                  <c:v>8.1954999999999991</c:v>
                </c:pt>
                <c:pt idx="1211">
                  <c:v>8.1969999999999992</c:v>
                </c:pt>
                <c:pt idx="1212">
                  <c:v>8.1989999999999998</c:v>
                </c:pt>
                <c:pt idx="1213">
                  <c:v>8.2004999999999999</c:v>
                </c:pt>
                <c:pt idx="1214">
                  <c:v>8.1999999999999993</c:v>
                </c:pt>
                <c:pt idx="1215">
                  <c:v>8.1980000000000004</c:v>
                </c:pt>
                <c:pt idx="1216">
                  <c:v>8.1969999999999992</c:v>
                </c:pt>
                <c:pt idx="1217">
                  <c:v>8.1984999999999992</c:v>
                </c:pt>
                <c:pt idx="1218">
                  <c:v>8.1980000000000004</c:v>
                </c:pt>
                <c:pt idx="1219">
                  <c:v>8.1984999999999992</c:v>
                </c:pt>
                <c:pt idx="1220">
                  <c:v>8.1980000000000004</c:v>
                </c:pt>
                <c:pt idx="1221">
                  <c:v>8.1995000000000005</c:v>
                </c:pt>
                <c:pt idx="1222">
                  <c:v>8.1995000000000005</c:v>
                </c:pt>
                <c:pt idx="1223">
                  <c:v>8.1984999999999992</c:v>
                </c:pt>
                <c:pt idx="1224">
                  <c:v>8.1989999999999998</c:v>
                </c:pt>
                <c:pt idx="1225">
                  <c:v>8.1980000000000004</c:v>
                </c:pt>
                <c:pt idx="1226">
                  <c:v>8.1984999999999992</c:v>
                </c:pt>
                <c:pt idx="1227">
                  <c:v>8.1980000000000004</c:v>
                </c:pt>
                <c:pt idx="1228">
                  <c:v>8.1950000000000003</c:v>
                </c:pt>
                <c:pt idx="1229">
                  <c:v>8.1959999999999997</c:v>
                </c:pt>
                <c:pt idx="1230">
                  <c:v>8.1984999999999992</c:v>
                </c:pt>
                <c:pt idx="1231">
                  <c:v>8.1974999999999998</c:v>
                </c:pt>
                <c:pt idx="1232">
                  <c:v>8.1959999999999997</c:v>
                </c:pt>
                <c:pt idx="1233">
                  <c:v>8.1950000000000003</c:v>
                </c:pt>
                <c:pt idx="1234">
                  <c:v>8.1940000000000008</c:v>
                </c:pt>
                <c:pt idx="1235">
                  <c:v>8.1969999999999992</c:v>
                </c:pt>
                <c:pt idx="1236">
                  <c:v>8.1950000000000003</c:v>
                </c:pt>
                <c:pt idx="1237">
                  <c:v>8.1954999999999991</c:v>
                </c:pt>
                <c:pt idx="1238">
                  <c:v>8.1965000000000003</c:v>
                </c:pt>
                <c:pt idx="1239">
                  <c:v>8.1965000000000003</c:v>
                </c:pt>
                <c:pt idx="1240">
                  <c:v>8.1965000000000003</c:v>
                </c:pt>
                <c:pt idx="1241">
                  <c:v>8.1959999999999997</c:v>
                </c:pt>
                <c:pt idx="1242">
                  <c:v>8.1959999999999997</c:v>
                </c:pt>
                <c:pt idx="1243">
                  <c:v>8.1969999999999992</c:v>
                </c:pt>
                <c:pt idx="1244">
                  <c:v>8.1954999999999991</c:v>
                </c:pt>
                <c:pt idx="1245">
                  <c:v>8.1965000000000003</c:v>
                </c:pt>
                <c:pt idx="1246">
                  <c:v>8.1954999999999991</c:v>
                </c:pt>
                <c:pt idx="1247">
                  <c:v>8.2004999999999999</c:v>
                </c:pt>
                <c:pt idx="1248">
                  <c:v>8.2004999999999999</c:v>
                </c:pt>
                <c:pt idx="1249">
                  <c:v>8.1989999999999998</c:v>
                </c:pt>
                <c:pt idx="1250">
                  <c:v>8.1989999999999998</c:v>
                </c:pt>
                <c:pt idx="1251">
                  <c:v>8.1944999999999997</c:v>
                </c:pt>
                <c:pt idx="1252">
                  <c:v>8.1974999999999998</c:v>
                </c:pt>
                <c:pt idx="1253">
                  <c:v>8.1984999999999992</c:v>
                </c:pt>
                <c:pt idx="1254">
                  <c:v>8.1980000000000004</c:v>
                </c:pt>
                <c:pt idx="1255">
                  <c:v>8.1974999999999998</c:v>
                </c:pt>
                <c:pt idx="1256">
                  <c:v>8.1980000000000004</c:v>
                </c:pt>
                <c:pt idx="1257">
                  <c:v>8.1995000000000005</c:v>
                </c:pt>
                <c:pt idx="1258">
                  <c:v>8.202</c:v>
                </c:pt>
                <c:pt idx="1259">
                  <c:v>8.1995000000000005</c:v>
                </c:pt>
                <c:pt idx="1260">
                  <c:v>8.1974999999999998</c:v>
                </c:pt>
                <c:pt idx="1261">
                  <c:v>8.1984999999999992</c:v>
                </c:pt>
                <c:pt idx="1262">
                  <c:v>8.1989999999999998</c:v>
                </c:pt>
                <c:pt idx="1263">
                  <c:v>8.1980000000000004</c:v>
                </c:pt>
                <c:pt idx="1264">
                  <c:v>8.1969999999999992</c:v>
                </c:pt>
                <c:pt idx="1265">
                  <c:v>8.1995000000000005</c:v>
                </c:pt>
                <c:pt idx="1266">
                  <c:v>8.2004999999999999</c:v>
                </c:pt>
                <c:pt idx="1267">
                  <c:v>8.2004999999999999</c:v>
                </c:pt>
                <c:pt idx="1268">
                  <c:v>8.1999999999999993</c:v>
                </c:pt>
                <c:pt idx="1269">
                  <c:v>8.1969999999999992</c:v>
                </c:pt>
                <c:pt idx="1270">
                  <c:v>8.1965000000000003</c:v>
                </c:pt>
                <c:pt idx="1271">
                  <c:v>8.1974999999999998</c:v>
                </c:pt>
                <c:pt idx="1272">
                  <c:v>8.2025000000000006</c:v>
                </c:pt>
                <c:pt idx="1273">
                  <c:v>8.1959999999999997</c:v>
                </c:pt>
                <c:pt idx="1274">
                  <c:v>8.1959999999999997</c:v>
                </c:pt>
                <c:pt idx="1275">
                  <c:v>8.1974999999999998</c:v>
                </c:pt>
                <c:pt idx="1276">
                  <c:v>8.1984999999999992</c:v>
                </c:pt>
                <c:pt idx="1277">
                  <c:v>8.1989999999999998</c:v>
                </c:pt>
                <c:pt idx="1278">
                  <c:v>8.1989999999999998</c:v>
                </c:pt>
                <c:pt idx="1279">
                  <c:v>8.1980000000000004</c:v>
                </c:pt>
                <c:pt idx="1280">
                  <c:v>8.1980000000000004</c:v>
                </c:pt>
                <c:pt idx="1281">
                  <c:v>8.1989999999999998</c:v>
                </c:pt>
                <c:pt idx="1282">
                  <c:v>8.1950000000000003</c:v>
                </c:pt>
                <c:pt idx="1283">
                  <c:v>8.1980000000000004</c:v>
                </c:pt>
                <c:pt idx="1284">
                  <c:v>8.1974999999999998</c:v>
                </c:pt>
                <c:pt idx="1285">
                  <c:v>8.1974999999999998</c:v>
                </c:pt>
                <c:pt idx="1286">
                  <c:v>8.1989999999999998</c:v>
                </c:pt>
                <c:pt idx="1287">
                  <c:v>8.1935000000000002</c:v>
                </c:pt>
                <c:pt idx="1288">
                  <c:v>8.1944999999999997</c:v>
                </c:pt>
                <c:pt idx="1289">
                  <c:v>8.1944999999999997</c:v>
                </c:pt>
                <c:pt idx="1290">
                  <c:v>8.1940000000000008</c:v>
                </c:pt>
                <c:pt idx="1291">
                  <c:v>8.1940000000000008</c:v>
                </c:pt>
                <c:pt idx="1292">
                  <c:v>8.1954999999999991</c:v>
                </c:pt>
                <c:pt idx="1293">
                  <c:v>8.1954999999999991</c:v>
                </c:pt>
                <c:pt idx="1294">
                  <c:v>8.1974999999999998</c:v>
                </c:pt>
                <c:pt idx="1295">
                  <c:v>8.1969999999999992</c:v>
                </c:pt>
                <c:pt idx="1296">
                  <c:v>8.1954999999999991</c:v>
                </c:pt>
                <c:pt idx="1297">
                  <c:v>8.1959999999999997</c:v>
                </c:pt>
                <c:pt idx="1298">
                  <c:v>8.1959999999999997</c:v>
                </c:pt>
                <c:pt idx="1299">
                  <c:v>8.1954999999999991</c:v>
                </c:pt>
                <c:pt idx="1300">
                  <c:v>8.1959999999999997</c:v>
                </c:pt>
                <c:pt idx="1301">
                  <c:v>8.1980000000000004</c:v>
                </c:pt>
                <c:pt idx="1302">
                  <c:v>8.1984999999999992</c:v>
                </c:pt>
                <c:pt idx="1303">
                  <c:v>8.1969999999999992</c:v>
                </c:pt>
                <c:pt idx="1304">
                  <c:v>8.1944999999999997</c:v>
                </c:pt>
                <c:pt idx="1305">
                  <c:v>8.1974999999999998</c:v>
                </c:pt>
                <c:pt idx="1306">
                  <c:v>8.1980000000000004</c:v>
                </c:pt>
                <c:pt idx="1307">
                  <c:v>8.202</c:v>
                </c:pt>
                <c:pt idx="1308">
                  <c:v>8.1965000000000003</c:v>
                </c:pt>
                <c:pt idx="1309">
                  <c:v>8.1980000000000004</c:v>
                </c:pt>
                <c:pt idx="1310">
                  <c:v>8.1995000000000005</c:v>
                </c:pt>
                <c:pt idx="1311">
                  <c:v>8.2010000000000005</c:v>
                </c:pt>
                <c:pt idx="1312">
                  <c:v>8.1999999999999993</c:v>
                </c:pt>
                <c:pt idx="1313">
                  <c:v>8.1969999999999992</c:v>
                </c:pt>
                <c:pt idx="1314">
                  <c:v>8.1959999999999997</c:v>
                </c:pt>
                <c:pt idx="1315">
                  <c:v>8.1969999999999992</c:v>
                </c:pt>
                <c:pt idx="1316">
                  <c:v>8.1974999999999998</c:v>
                </c:pt>
                <c:pt idx="1317">
                  <c:v>8.1974999999999998</c:v>
                </c:pt>
                <c:pt idx="1318">
                  <c:v>8.202</c:v>
                </c:pt>
                <c:pt idx="1319">
                  <c:v>8.2004999999999999</c:v>
                </c:pt>
                <c:pt idx="1320">
                  <c:v>8.2025000000000006</c:v>
                </c:pt>
                <c:pt idx="1321">
                  <c:v>8.2029999999999994</c:v>
                </c:pt>
                <c:pt idx="1322">
                  <c:v>8.1974999999999998</c:v>
                </c:pt>
                <c:pt idx="1323">
                  <c:v>8.1974999999999998</c:v>
                </c:pt>
                <c:pt idx="1324">
                  <c:v>8.1999999999999993</c:v>
                </c:pt>
                <c:pt idx="1325">
                  <c:v>8.1995000000000005</c:v>
                </c:pt>
                <c:pt idx="1326">
                  <c:v>8.1969999999999992</c:v>
                </c:pt>
                <c:pt idx="1327">
                  <c:v>8.1999999999999993</c:v>
                </c:pt>
                <c:pt idx="1328">
                  <c:v>8.2025000000000006</c:v>
                </c:pt>
                <c:pt idx="1329">
                  <c:v>8.2010000000000005</c:v>
                </c:pt>
                <c:pt idx="1330">
                  <c:v>8.2004999999999999</c:v>
                </c:pt>
                <c:pt idx="1331">
                  <c:v>8.2010000000000005</c:v>
                </c:pt>
                <c:pt idx="1332">
                  <c:v>8.1995000000000005</c:v>
                </c:pt>
                <c:pt idx="1333">
                  <c:v>8.1999999999999993</c:v>
                </c:pt>
                <c:pt idx="1334">
                  <c:v>8.1984999999999992</c:v>
                </c:pt>
                <c:pt idx="1335">
                  <c:v>8.1984999999999992</c:v>
                </c:pt>
                <c:pt idx="1336">
                  <c:v>8.1984999999999992</c:v>
                </c:pt>
                <c:pt idx="1337">
                  <c:v>8.1995000000000005</c:v>
                </c:pt>
                <c:pt idx="1338">
                  <c:v>8.1984999999999992</c:v>
                </c:pt>
                <c:pt idx="1339">
                  <c:v>8.1974999999999998</c:v>
                </c:pt>
                <c:pt idx="1340">
                  <c:v>8.1974999999999998</c:v>
                </c:pt>
                <c:pt idx="1341">
                  <c:v>8.1974999999999998</c:v>
                </c:pt>
                <c:pt idx="1342">
                  <c:v>8.1984999999999992</c:v>
                </c:pt>
                <c:pt idx="1343">
                  <c:v>8.1965000000000003</c:v>
                </c:pt>
                <c:pt idx="1344">
                  <c:v>8.1974999999999998</c:v>
                </c:pt>
                <c:pt idx="1345">
                  <c:v>8.1980000000000004</c:v>
                </c:pt>
                <c:pt idx="1346">
                  <c:v>8.2014999999999993</c:v>
                </c:pt>
                <c:pt idx="1347">
                  <c:v>8.1989999999999998</c:v>
                </c:pt>
                <c:pt idx="1348">
                  <c:v>8.1999999999999993</c:v>
                </c:pt>
                <c:pt idx="1349">
                  <c:v>8.1969999999999992</c:v>
                </c:pt>
                <c:pt idx="1350">
                  <c:v>8.1954999999999991</c:v>
                </c:pt>
                <c:pt idx="1351">
                  <c:v>8.1969999999999992</c:v>
                </c:pt>
                <c:pt idx="1352">
                  <c:v>8.1954999999999991</c:v>
                </c:pt>
                <c:pt idx="1353">
                  <c:v>8.1954999999999991</c:v>
                </c:pt>
                <c:pt idx="1354">
                  <c:v>8.1965000000000003</c:v>
                </c:pt>
                <c:pt idx="1355">
                  <c:v>8.1969999999999992</c:v>
                </c:pt>
                <c:pt idx="1356">
                  <c:v>8.1944999999999997</c:v>
                </c:pt>
                <c:pt idx="1357">
                  <c:v>8.1954999999999991</c:v>
                </c:pt>
                <c:pt idx="1358">
                  <c:v>8.1940000000000008</c:v>
                </c:pt>
                <c:pt idx="1359">
                  <c:v>8.1965000000000003</c:v>
                </c:pt>
                <c:pt idx="1360">
                  <c:v>8.1965000000000003</c:v>
                </c:pt>
                <c:pt idx="1361">
                  <c:v>8.1959999999999997</c:v>
                </c:pt>
                <c:pt idx="1362">
                  <c:v>8.1954999999999991</c:v>
                </c:pt>
                <c:pt idx="1363">
                  <c:v>8.1969999999999992</c:v>
                </c:pt>
                <c:pt idx="1364">
                  <c:v>8.1980000000000004</c:v>
                </c:pt>
                <c:pt idx="1365">
                  <c:v>8.1984999999999992</c:v>
                </c:pt>
                <c:pt idx="1366">
                  <c:v>8.1984999999999992</c:v>
                </c:pt>
                <c:pt idx="1367">
                  <c:v>8.1954999999999991</c:v>
                </c:pt>
                <c:pt idx="1368">
                  <c:v>8.1974999999999998</c:v>
                </c:pt>
                <c:pt idx="1369">
                  <c:v>8.1980000000000004</c:v>
                </c:pt>
                <c:pt idx="1370">
                  <c:v>8.1969999999999992</c:v>
                </c:pt>
                <c:pt idx="1371">
                  <c:v>8.1969999999999992</c:v>
                </c:pt>
                <c:pt idx="1372">
                  <c:v>8.1995000000000005</c:v>
                </c:pt>
                <c:pt idx="1373">
                  <c:v>8.2004999999999999</c:v>
                </c:pt>
                <c:pt idx="1374">
                  <c:v>8.1999999999999993</c:v>
                </c:pt>
                <c:pt idx="1375">
                  <c:v>8.1980000000000004</c:v>
                </c:pt>
                <c:pt idx="1376">
                  <c:v>8.1989999999999998</c:v>
                </c:pt>
                <c:pt idx="1377">
                  <c:v>8.1969999999999992</c:v>
                </c:pt>
                <c:pt idx="1378">
                  <c:v>8.1984999999999992</c:v>
                </c:pt>
                <c:pt idx="1379">
                  <c:v>8.1965000000000003</c:v>
                </c:pt>
                <c:pt idx="1380">
                  <c:v>8.1944999999999997</c:v>
                </c:pt>
                <c:pt idx="1381">
                  <c:v>8.1965000000000003</c:v>
                </c:pt>
                <c:pt idx="1382">
                  <c:v>8.1974999999999998</c:v>
                </c:pt>
                <c:pt idx="1383">
                  <c:v>8.1974999999999998</c:v>
                </c:pt>
                <c:pt idx="1384">
                  <c:v>8.1969999999999992</c:v>
                </c:pt>
                <c:pt idx="1385">
                  <c:v>8.1965000000000003</c:v>
                </c:pt>
                <c:pt idx="1386">
                  <c:v>8.1974999999999998</c:v>
                </c:pt>
                <c:pt idx="1387">
                  <c:v>8.1980000000000004</c:v>
                </c:pt>
                <c:pt idx="1388">
                  <c:v>8.1974999999999998</c:v>
                </c:pt>
                <c:pt idx="1389">
                  <c:v>8.1969999999999992</c:v>
                </c:pt>
                <c:pt idx="1390">
                  <c:v>8.1989999999999998</c:v>
                </c:pt>
                <c:pt idx="1391">
                  <c:v>8.1995000000000005</c:v>
                </c:pt>
                <c:pt idx="1392">
                  <c:v>8.1965000000000003</c:v>
                </c:pt>
                <c:pt idx="1393">
                  <c:v>8.1965000000000003</c:v>
                </c:pt>
                <c:pt idx="1394">
                  <c:v>8.1950000000000003</c:v>
                </c:pt>
                <c:pt idx="1395">
                  <c:v>8.1989999999999998</c:v>
                </c:pt>
                <c:pt idx="1396">
                  <c:v>8.1969999999999992</c:v>
                </c:pt>
                <c:pt idx="1397">
                  <c:v>8.1954999999999991</c:v>
                </c:pt>
                <c:pt idx="1398">
                  <c:v>8.1959999999999997</c:v>
                </c:pt>
                <c:pt idx="1399">
                  <c:v>8.1974999999999998</c:v>
                </c:pt>
                <c:pt idx="1400">
                  <c:v>8.1969999999999992</c:v>
                </c:pt>
                <c:pt idx="1401">
                  <c:v>8.1969999999999992</c:v>
                </c:pt>
                <c:pt idx="1402">
                  <c:v>8.1954999999999991</c:v>
                </c:pt>
                <c:pt idx="1403">
                  <c:v>8.1944999999999997</c:v>
                </c:pt>
                <c:pt idx="1404">
                  <c:v>8.1959999999999997</c:v>
                </c:pt>
                <c:pt idx="1405">
                  <c:v>8.1950000000000003</c:v>
                </c:pt>
                <c:pt idx="1406">
                  <c:v>8.1950000000000003</c:v>
                </c:pt>
                <c:pt idx="1407">
                  <c:v>8.1965000000000003</c:v>
                </c:pt>
                <c:pt idx="1408">
                  <c:v>8.1974999999999998</c:v>
                </c:pt>
                <c:pt idx="1409">
                  <c:v>8.1980000000000004</c:v>
                </c:pt>
                <c:pt idx="1410">
                  <c:v>8.1959999999999997</c:v>
                </c:pt>
                <c:pt idx="1411">
                  <c:v>8.1954999999999991</c:v>
                </c:pt>
                <c:pt idx="1412">
                  <c:v>8.1959999999999997</c:v>
                </c:pt>
                <c:pt idx="1413">
                  <c:v>8.1980000000000004</c:v>
                </c:pt>
                <c:pt idx="1414">
                  <c:v>8.1984999999999992</c:v>
                </c:pt>
                <c:pt idx="1415">
                  <c:v>8.1954999999999991</c:v>
                </c:pt>
                <c:pt idx="1416">
                  <c:v>8.1950000000000003</c:v>
                </c:pt>
                <c:pt idx="1417">
                  <c:v>8.1944999999999997</c:v>
                </c:pt>
                <c:pt idx="1418">
                  <c:v>8.1950000000000003</c:v>
                </c:pt>
                <c:pt idx="1419">
                  <c:v>8.1954999999999991</c:v>
                </c:pt>
                <c:pt idx="1420">
                  <c:v>8.1940000000000008</c:v>
                </c:pt>
                <c:pt idx="1421">
                  <c:v>8.1959999999999997</c:v>
                </c:pt>
                <c:pt idx="1422">
                  <c:v>8.1969999999999992</c:v>
                </c:pt>
                <c:pt idx="1423">
                  <c:v>8.1969999999999992</c:v>
                </c:pt>
                <c:pt idx="1424">
                  <c:v>8.1974999999999998</c:v>
                </c:pt>
                <c:pt idx="1425">
                  <c:v>8.1984999999999992</c:v>
                </c:pt>
                <c:pt idx="1426">
                  <c:v>8.1989999999999998</c:v>
                </c:pt>
                <c:pt idx="1427">
                  <c:v>8.1980000000000004</c:v>
                </c:pt>
                <c:pt idx="1428">
                  <c:v>8.1969999999999992</c:v>
                </c:pt>
                <c:pt idx="1429">
                  <c:v>8.1954999999999991</c:v>
                </c:pt>
                <c:pt idx="1430">
                  <c:v>8.1974999999999998</c:v>
                </c:pt>
                <c:pt idx="1431">
                  <c:v>8.1995000000000005</c:v>
                </c:pt>
                <c:pt idx="1432">
                  <c:v>8.1984999999999992</c:v>
                </c:pt>
                <c:pt idx="1433">
                  <c:v>8.1954999999999991</c:v>
                </c:pt>
                <c:pt idx="1434">
                  <c:v>8.1935000000000002</c:v>
                </c:pt>
                <c:pt idx="1435">
                  <c:v>8.1929999999999996</c:v>
                </c:pt>
                <c:pt idx="1436">
                  <c:v>8.1935000000000002</c:v>
                </c:pt>
                <c:pt idx="1437">
                  <c:v>8.1935000000000002</c:v>
                </c:pt>
                <c:pt idx="1438">
                  <c:v>8.1929999999999996</c:v>
                </c:pt>
                <c:pt idx="1439">
                  <c:v>8.1959999999999997</c:v>
                </c:pt>
                <c:pt idx="1440">
                  <c:v>8.1980000000000004</c:v>
                </c:pt>
                <c:pt idx="1441">
                  <c:v>8.1980000000000004</c:v>
                </c:pt>
                <c:pt idx="1442">
                  <c:v>8.1974999999999998</c:v>
                </c:pt>
                <c:pt idx="1443">
                  <c:v>8.1969999999999992</c:v>
                </c:pt>
                <c:pt idx="1444">
                  <c:v>8.1974999999999998</c:v>
                </c:pt>
                <c:pt idx="1445">
                  <c:v>8.1980000000000004</c:v>
                </c:pt>
                <c:pt idx="1446">
                  <c:v>8.1950000000000003</c:v>
                </c:pt>
                <c:pt idx="1447">
                  <c:v>8.1969999999999992</c:v>
                </c:pt>
                <c:pt idx="1448">
                  <c:v>8.1974999999999998</c:v>
                </c:pt>
                <c:pt idx="1449">
                  <c:v>8.1974999999999998</c:v>
                </c:pt>
                <c:pt idx="1450">
                  <c:v>8.1959999999999997</c:v>
                </c:pt>
                <c:pt idx="1451">
                  <c:v>8.1935000000000002</c:v>
                </c:pt>
                <c:pt idx="1452">
                  <c:v>8.1935000000000002</c:v>
                </c:pt>
                <c:pt idx="1453">
                  <c:v>8.1929999999999996</c:v>
                </c:pt>
                <c:pt idx="1454">
                  <c:v>8.1929999999999996</c:v>
                </c:pt>
                <c:pt idx="1455">
                  <c:v>8.1935000000000002</c:v>
                </c:pt>
                <c:pt idx="1456">
                  <c:v>8.1944999999999997</c:v>
                </c:pt>
                <c:pt idx="1457">
                  <c:v>8.1965000000000003</c:v>
                </c:pt>
                <c:pt idx="1458">
                  <c:v>8.1959999999999997</c:v>
                </c:pt>
                <c:pt idx="1459">
                  <c:v>8.1965000000000003</c:v>
                </c:pt>
                <c:pt idx="1460">
                  <c:v>8.1954999999999991</c:v>
                </c:pt>
                <c:pt idx="1461">
                  <c:v>8.1965000000000003</c:v>
                </c:pt>
                <c:pt idx="1462">
                  <c:v>8.1940000000000008</c:v>
                </c:pt>
                <c:pt idx="1463">
                  <c:v>8.1920000000000002</c:v>
                </c:pt>
                <c:pt idx="1464">
                  <c:v>8.1920000000000002</c:v>
                </c:pt>
                <c:pt idx="1465">
                  <c:v>8.1954999999999991</c:v>
                </c:pt>
                <c:pt idx="1466">
                  <c:v>8.1969999999999992</c:v>
                </c:pt>
                <c:pt idx="1467">
                  <c:v>8.1959999999999997</c:v>
                </c:pt>
                <c:pt idx="1468">
                  <c:v>8.1959999999999997</c:v>
                </c:pt>
                <c:pt idx="1469">
                  <c:v>8.1935000000000002</c:v>
                </c:pt>
                <c:pt idx="1470">
                  <c:v>8.1940000000000008</c:v>
                </c:pt>
                <c:pt idx="1471">
                  <c:v>8.1954999999999991</c:v>
                </c:pt>
                <c:pt idx="1472">
                  <c:v>8.1950000000000003</c:v>
                </c:pt>
                <c:pt idx="1473">
                  <c:v>8.1940000000000008</c:v>
                </c:pt>
                <c:pt idx="1474">
                  <c:v>8.1954999999999991</c:v>
                </c:pt>
                <c:pt idx="1475">
                  <c:v>8.1995000000000005</c:v>
                </c:pt>
                <c:pt idx="1476">
                  <c:v>8.1980000000000004</c:v>
                </c:pt>
                <c:pt idx="1477">
                  <c:v>8.1989999999999998</c:v>
                </c:pt>
                <c:pt idx="1478">
                  <c:v>8.1954999999999991</c:v>
                </c:pt>
                <c:pt idx="1479">
                  <c:v>8.1950000000000003</c:v>
                </c:pt>
                <c:pt idx="1480">
                  <c:v>8.1959999999999997</c:v>
                </c:pt>
                <c:pt idx="1481">
                  <c:v>8.1940000000000008</c:v>
                </c:pt>
                <c:pt idx="1482">
                  <c:v>8.1935000000000002</c:v>
                </c:pt>
                <c:pt idx="1483">
                  <c:v>8.1984999999999992</c:v>
                </c:pt>
                <c:pt idx="1484">
                  <c:v>8.1980000000000004</c:v>
                </c:pt>
                <c:pt idx="1485">
                  <c:v>8.1984999999999992</c:v>
                </c:pt>
                <c:pt idx="1486">
                  <c:v>8.1980000000000004</c:v>
                </c:pt>
                <c:pt idx="1487">
                  <c:v>8.1944999999999997</c:v>
                </c:pt>
                <c:pt idx="1488">
                  <c:v>8.1954999999999991</c:v>
                </c:pt>
                <c:pt idx="1489">
                  <c:v>8.1974999999999998</c:v>
                </c:pt>
                <c:pt idx="1490">
                  <c:v>8.1969999999999992</c:v>
                </c:pt>
                <c:pt idx="1491">
                  <c:v>8.1944999999999997</c:v>
                </c:pt>
                <c:pt idx="1492">
                  <c:v>8.1969999999999992</c:v>
                </c:pt>
                <c:pt idx="1493">
                  <c:v>8.1965000000000003</c:v>
                </c:pt>
                <c:pt idx="1494">
                  <c:v>8.1959999999999997</c:v>
                </c:pt>
                <c:pt idx="1495">
                  <c:v>8.1954999999999991</c:v>
                </c:pt>
                <c:pt idx="1496">
                  <c:v>8.1944999999999997</c:v>
                </c:pt>
                <c:pt idx="1497">
                  <c:v>8.1959999999999997</c:v>
                </c:pt>
                <c:pt idx="1498">
                  <c:v>8.1974999999999998</c:v>
                </c:pt>
                <c:pt idx="1499">
                  <c:v>8.1959999999999997</c:v>
                </c:pt>
                <c:pt idx="1500">
                  <c:v>8.1959999999999997</c:v>
                </c:pt>
                <c:pt idx="1501">
                  <c:v>8.1969999999999992</c:v>
                </c:pt>
                <c:pt idx="1502">
                  <c:v>8.1984999999999992</c:v>
                </c:pt>
                <c:pt idx="1503">
                  <c:v>8.1974999999999998</c:v>
                </c:pt>
                <c:pt idx="1504">
                  <c:v>8.1965000000000003</c:v>
                </c:pt>
                <c:pt idx="1505">
                  <c:v>8.1935000000000002</c:v>
                </c:pt>
                <c:pt idx="1506">
                  <c:v>8.1959999999999997</c:v>
                </c:pt>
                <c:pt idx="1507">
                  <c:v>8.1965000000000003</c:v>
                </c:pt>
                <c:pt idx="1508">
                  <c:v>8.1954999999999991</c:v>
                </c:pt>
                <c:pt idx="1509">
                  <c:v>8.1959999999999997</c:v>
                </c:pt>
                <c:pt idx="1510">
                  <c:v>8.1965000000000003</c:v>
                </c:pt>
                <c:pt idx="1511">
                  <c:v>8.1984999999999992</c:v>
                </c:pt>
                <c:pt idx="1512">
                  <c:v>8.1974999999999998</c:v>
                </c:pt>
                <c:pt idx="1513">
                  <c:v>8.1965000000000003</c:v>
                </c:pt>
                <c:pt idx="1514">
                  <c:v>8.1969999999999992</c:v>
                </c:pt>
                <c:pt idx="1515">
                  <c:v>8.1969999999999992</c:v>
                </c:pt>
                <c:pt idx="1516">
                  <c:v>8.1969999999999992</c:v>
                </c:pt>
                <c:pt idx="1517">
                  <c:v>8.1950000000000003</c:v>
                </c:pt>
                <c:pt idx="1518">
                  <c:v>8.1959999999999997</c:v>
                </c:pt>
                <c:pt idx="1519">
                  <c:v>8.1989999999999998</c:v>
                </c:pt>
                <c:pt idx="1520">
                  <c:v>8.1974999999999998</c:v>
                </c:pt>
                <c:pt idx="1521">
                  <c:v>8.1965000000000003</c:v>
                </c:pt>
                <c:pt idx="1522">
                  <c:v>8.1954999999999991</c:v>
                </c:pt>
                <c:pt idx="1523">
                  <c:v>8.1944999999999997</c:v>
                </c:pt>
                <c:pt idx="1524">
                  <c:v>8.1940000000000008</c:v>
                </c:pt>
                <c:pt idx="1525">
                  <c:v>8.1944999999999997</c:v>
                </c:pt>
                <c:pt idx="1526">
                  <c:v>8.1944999999999997</c:v>
                </c:pt>
                <c:pt idx="1527">
                  <c:v>8.1925000000000008</c:v>
                </c:pt>
                <c:pt idx="1528">
                  <c:v>8.1940000000000008</c:v>
                </c:pt>
                <c:pt idx="1529">
                  <c:v>8.1959999999999997</c:v>
                </c:pt>
                <c:pt idx="1530">
                  <c:v>8.1980000000000004</c:v>
                </c:pt>
                <c:pt idx="1531">
                  <c:v>8.1965000000000003</c:v>
                </c:pt>
                <c:pt idx="1532">
                  <c:v>8.1969999999999992</c:v>
                </c:pt>
                <c:pt idx="1533">
                  <c:v>8.1965000000000003</c:v>
                </c:pt>
                <c:pt idx="1534">
                  <c:v>8.1969999999999992</c:v>
                </c:pt>
                <c:pt idx="1535">
                  <c:v>8.1954999999999991</c:v>
                </c:pt>
                <c:pt idx="1536">
                  <c:v>8.1965000000000003</c:v>
                </c:pt>
                <c:pt idx="1537">
                  <c:v>8.1980000000000004</c:v>
                </c:pt>
                <c:pt idx="1538">
                  <c:v>8.1989999999999998</c:v>
                </c:pt>
                <c:pt idx="1539">
                  <c:v>8.1989999999999998</c:v>
                </c:pt>
                <c:pt idx="1540">
                  <c:v>8.1959999999999997</c:v>
                </c:pt>
                <c:pt idx="1541">
                  <c:v>8.1954999999999991</c:v>
                </c:pt>
                <c:pt idx="1542">
                  <c:v>8.1959999999999997</c:v>
                </c:pt>
                <c:pt idx="1543">
                  <c:v>8.1954999999999991</c:v>
                </c:pt>
                <c:pt idx="1544">
                  <c:v>8.1965000000000003</c:v>
                </c:pt>
                <c:pt idx="1545">
                  <c:v>8.1944999999999997</c:v>
                </c:pt>
                <c:pt idx="1546">
                  <c:v>8.1965000000000003</c:v>
                </c:pt>
                <c:pt idx="1547">
                  <c:v>8.1984999999999992</c:v>
                </c:pt>
                <c:pt idx="1548">
                  <c:v>8.1989999999999998</c:v>
                </c:pt>
                <c:pt idx="1549">
                  <c:v>8.1974999999999998</c:v>
                </c:pt>
                <c:pt idx="1550">
                  <c:v>8.1980000000000004</c:v>
                </c:pt>
                <c:pt idx="1551">
                  <c:v>8.1999999999999993</c:v>
                </c:pt>
                <c:pt idx="1552">
                  <c:v>8.1984999999999992</c:v>
                </c:pt>
                <c:pt idx="1553">
                  <c:v>8.1969999999999992</c:v>
                </c:pt>
                <c:pt idx="1554">
                  <c:v>8.1959999999999997</c:v>
                </c:pt>
                <c:pt idx="1555">
                  <c:v>8.1995000000000005</c:v>
                </c:pt>
                <c:pt idx="1556">
                  <c:v>8.2004999999999999</c:v>
                </c:pt>
                <c:pt idx="1557">
                  <c:v>8.1999999999999993</c:v>
                </c:pt>
                <c:pt idx="1558">
                  <c:v>8.1989999999999998</c:v>
                </c:pt>
                <c:pt idx="1559">
                  <c:v>8.1995000000000005</c:v>
                </c:pt>
                <c:pt idx="1560">
                  <c:v>8.1980000000000004</c:v>
                </c:pt>
                <c:pt idx="1561">
                  <c:v>8.1974999999999998</c:v>
                </c:pt>
                <c:pt idx="1562">
                  <c:v>8.1974999999999998</c:v>
                </c:pt>
                <c:pt idx="1563">
                  <c:v>8.1969999999999992</c:v>
                </c:pt>
                <c:pt idx="1564">
                  <c:v>8.1989999999999998</c:v>
                </c:pt>
                <c:pt idx="1565">
                  <c:v>8.1995000000000005</c:v>
                </c:pt>
                <c:pt idx="1566">
                  <c:v>8.1999999999999993</c:v>
                </c:pt>
                <c:pt idx="1567">
                  <c:v>8.1974999999999998</c:v>
                </c:pt>
                <c:pt idx="1568">
                  <c:v>8.1989999999999998</c:v>
                </c:pt>
                <c:pt idx="1569">
                  <c:v>8.1989999999999998</c:v>
                </c:pt>
                <c:pt idx="1570">
                  <c:v>8.1974999999999998</c:v>
                </c:pt>
                <c:pt idx="1571">
                  <c:v>8.1980000000000004</c:v>
                </c:pt>
                <c:pt idx="1572">
                  <c:v>8.1965000000000003</c:v>
                </c:pt>
                <c:pt idx="1573">
                  <c:v>8.1974999999999998</c:v>
                </c:pt>
                <c:pt idx="1574">
                  <c:v>8.1965000000000003</c:v>
                </c:pt>
                <c:pt idx="1575">
                  <c:v>8.1954999999999991</c:v>
                </c:pt>
                <c:pt idx="1576">
                  <c:v>8.1944999999999997</c:v>
                </c:pt>
                <c:pt idx="1577">
                  <c:v>8.1965000000000003</c:v>
                </c:pt>
                <c:pt idx="1578">
                  <c:v>8.1954999999999991</c:v>
                </c:pt>
                <c:pt idx="1579">
                  <c:v>8.1965000000000003</c:v>
                </c:pt>
                <c:pt idx="1580">
                  <c:v>8.1965000000000003</c:v>
                </c:pt>
                <c:pt idx="1581">
                  <c:v>8.1969999999999992</c:v>
                </c:pt>
                <c:pt idx="1582">
                  <c:v>8.1984999999999992</c:v>
                </c:pt>
                <c:pt idx="1583">
                  <c:v>8.1984999999999992</c:v>
                </c:pt>
                <c:pt idx="1584">
                  <c:v>8.1969999999999992</c:v>
                </c:pt>
                <c:pt idx="1585">
                  <c:v>8.1965000000000003</c:v>
                </c:pt>
                <c:pt idx="1586">
                  <c:v>8.1984999999999992</c:v>
                </c:pt>
                <c:pt idx="1587">
                  <c:v>8.1965000000000003</c:v>
                </c:pt>
                <c:pt idx="1588">
                  <c:v>8.1959999999999997</c:v>
                </c:pt>
                <c:pt idx="1589">
                  <c:v>8.1995000000000005</c:v>
                </c:pt>
                <c:pt idx="1590">
                  <c:v>8.1999999999999993</c:v>
                </c:pt>
                <c:pt idx="1591">
                  <c:v>8.2014999999999993</c:v>
                </c:pt>
                <c:pt idx="1592">
                  <c:v>8.2025000000000006</c:v>
                </c:pt>
                <c:pt idx="1593">
                  <c:v>8.2025000000000006</c:v>
                </c:pt>
                <c:pt idx="1594">
                  <c:v>8.1989999999999998</c:v>
                </c:pt>
                <c:pt idx="1595">
                  <c:v>8.1999999999999993</c:v>
                </c:pt>
                <c:pt idx="1596">
                  <c:v>8.1995000000000005</c:v>
                </c:pt>
                <c:pt idx="1597">
                  <c:v>8.2014999999999993</c:v>
                </c:pt>
                <c:pt idx="1598">
                  <c:v>8.2010000000000005</c:v>
                </c:pt>
                <c:pt idx="1599">
                  <c:v>8.1965000000000003</c:v>
                </c:pt>
                <c:pt idx="1600">
                  <c:v>8.1984999999999992</c:v>
                </c:pt>
                <c:pt idx="1601">
                  <c:v>8.1940000000000008</c:v>
                </c:pt>
                <c:pt idx="1602">
                  <c:v>8.1959999999999997</c:v>
                </c:pt>
                <c:pt idx="1603">
                  <c:v>8.1980000000000004</c:v>
                </c:pt>
                <c:pt idx="1604">
                  <c:v>8.2014999999999993</c:v>
                </c:pt>
                <c:pt idx="1605">
                  <c:v>8.2010000000000005</c:v>
                </c:pt>
                <c:pt idx="1606">
                  <c:v>8.202</c:v>
                </c:pt>
                <c:pt idx="1607">
                  <c:v>8.1995000000000005</c:v>
                </c:pt>
                <c:pt idx="1608">
                  <c:v>8.2004999999999999</c:v>
                </c:pt>
                <c:pt idx="1609">
                  <c:v>8.2014999999999993</c:v>
                </c:pt>
                <c:pt idx="1610">
                  <c:v>8.2025000000000006</c:v>
                </c:pt>
                <c:pt idx="1611">
                  <c:v>8.1999999999999993</c:v>
                </c:pt>
                <c:pt idx="1612">
                  <c:v>8.1989999999999998</c:v>
                </c:pt>
                <c:pt idx="1613">
                  <c:v>8.2014999999999993</c:v>
                </c:pt>
                <c:pt idx="1614">
                  <c:v>8.2025000000000006</c:v>
                </c:pt>
                <c:pt idx="1615">
                  <c:v>8.2025000000000006</c:v>
                </c:pt>
                <c:pt idx="1616">
                  <c:v>8.202</c:v>
                </c:pt>
                <c:pt idx="1617">
                  <c:v>8.2014999999999993</c:v>
                </c:pt>
                <c:pt idx="1618">
                  <c:v>8.2059999999999995</c:v>
                </c:pt>
                <c:pt idx="1619">
                  <c:v>8.2055000000000007</c:v>
                </c:pt>
                <c:pt idx="1620">
                  <c:v>8.2025000000000006</c:v>
                </c:pt>
                <c:pt idx="1621">
                  <c:v>8.2074999999999996</c:v>
                </c:pt>
                <c:pt idx="1622">
                  <c:v>8.2050000000000001</c:v>
                </c:pt>
                <c:pt idx="1623">
                  <c:v>8.2044999999999995</c:v>
                </c:pt>
                <c:pt idx="1624">
                  <c:v>8.2025000000000006</c:v>
                </c:pt>
                <c:pt idx="1625">
                  <c:v>8.1999999999999993</c:v>
                </c:pt>
                <c:pt idx="1626">
                  <c:v>8.2014999999999993</c:v>
                </c:pt>
                <c:pt idx="1627">
                  <c:v>8.2025000000000006</c:v>
                </c:pt>
                <c:pt idx="1628">
                  <c:v>8.2004999999999999</c:v>
                </c:pt>
                <c:pt idx="1629">
                  <c:v>8.1995000000000005</c:v>
                </c:pt>
                <c:pt idx="1630">
                  <c:v>8.2014999999999993</c:v>
                </c:pt>
                <c:pt idx="1631">
                  <c:v>8.2035</c:v>
                </c:pt>
                <c:pt idx="1632">
                  <c:v>8.2035</c:v>
                </c:pt>
                <c:pt idx="1633">
                  <c:v>8.2044999999999995</c:v>
                </c:pt>
                <c:pt idx="1634">
                  <c:v>8.2040000000000006</c:v>
                </c:pt>
                <c:pt idx="1635">
                  <c:v>8.2010000000000005</c:v>
                </c:pt>
                <c:pt idx="1636">
                  <c:v>8.202</c:v>
                </c:pt>
                <c:pt idx="1637">
                  <c:v>8.2014999999999993</c:v>
                </c:pt>
                <c:pt idx="1638">
                  <c:v>8.2025000000000006</c:v>
                </c:pt>
                <c:pt idx="1639">
                  <c:v>8.2035</c:v>
                </c:pt>
                <c:pt idx="1640">
                  <c:v>8.2035</c:v>
                </c:pt>
                <c:pt idx="1641">
                  <c:v>8.2025000000000006</c:v>
                </c:pt>
                <c:pt idx="1642">
                  <c:v>8.2010000000000005</c:v>
                </c:pt>
                <c:pt idx="1643">
                  <c:v>8.2004999999999999</c:v>
                </c:pt>
                <c:pt idx="1644">
                  <c:v>8.1999999999999993</c:v>
                </c:pt>
                <c:pt idx="1645">
                  <c:v>8.202</c:v>
                </c:pt>
                <c:pt idx="1646">
                  <c:v>8.2029999999999994</c:v>
                </c:pt>
                <c:pt idx="1647">
                  <c:v>8.202</c:v>
                </c:pt>
                <c:pt idx="1648">
                  <c:v>8.2029999999999994</c:v>
                </c:pt>
                <c:pt idx="1649">
                  <c:v>8.2040000000000006</c:v>
                </c:pt>
                <c:pt idx="1650">
                  <c:v>8.2040000000000006</c:v>
                </c:pt>
                <c:pt idx="1651">
                  <c:v>8.2040000000000006</c:v>
                </c:pt>
                <c:pt idx="1652">
                  <c:v>8.2044999999999995</c:v>
                </c:pt>
                <c:pt idx="1653">
                  <c:v>8.2044999999999995</c:v>
                </c:pt>
                <c:pt idx="1654">
                  <c:v>8.2035</c:v>
                </c:pt>
                <c:pt idx="1655">
                  <c:v>8.202</c:v>
                </c:pt>
                <c:pt idx="1656">
                  <c:v>8.2004999999999999</c:v>
                </c:pt>
                <c:pt idx="1657">
                  <c:v>8.2029999999999994</c:v>
                </c:pt>
                <c:pt idx="1658">
                  <c:v>8.2044999999999995</c:v>
                </c:pt>
                <c:pt idx="1659">
                  <c:v>8.2059999999999995</c:v>
                </c:pt>
                <c:pt idx="1660">
                  <c:v>8.2065000000000001</c:v>
                </c:pt>
                <c:pt idx="1661">
                  <c:v>8.2025000000000006</c:v>
                </c:pt>
                <c:pt idx="1662">
                  <c:v>8.2025000000000006</c:v>
                </c:pt>
                <c:pt idx="1663">
                  <c:v>8.2035</c:v>
                </c:pt>
                <c:pt idx="1664">
                  <c:v>8.2029999999999994</c:v>
                </c:pt>
                <c:pt idx="1665">
                  <c:v>8.2025000000000006</c:v>
                </c:pt>
                <c:pt idx="1666">
                  <c:v>8.2040000000000006</c:v>
                </c:pt>
                <c:pt idx="1667">
                  <c:v>8.2074999999999996</c:v>
                </c:pt>
                <c:pt idx="1668">
                  <c:v>8.2070000000000007</c:v>
                </c:pt>
                <c:pt idx="1669">
                  <c:v>8.2065000000000001</c:v>
                </c:pt>
                <c:pt idx="1670">
                  <c:v>8.2065000000000001</c:v>
                </c:pt>
                <c:pt idx="1671">
                  <c:v>8.2070000000000007</c:v>
                </c:pt>
                <c:pt idx="1672">
                  <c:v>8.2065000000000001</c:v>
                </c:pt>
                <c:pt idx="1673">
                  <c:v>8.2059999999999995</c:v>
                </c:pt>
                <c:pt idx="1674">
                  <c:v>8.2070000000000007</c:v>
                </c:pt>
                <c:pt idx="1675">
                  <c:v>8.2059999999999995</c:v>
                </c:pt>
                <c:pt idx="1676">
                  <c:v>8.2074999999999996</c:v>
                </c:pt>
                <c:pt idx="1677">
                  <c:v>8.2074999999999996</c:v>
                </c:pt>
                <c:pt idx="1678">
                  <c:v>8.2065000000000001</c:v>
                </c:pt>
                <c:pt idx="1679">
                  <c:v>8.2104999999999997</c:v>
                </c:pt>
                <c:pt idx="1680">
                  <c:v>8.2104999999999997</c:v>
                </c:pt>
                <c:pt idx="1681">
                  <c:v>8.2080000000000002</c:v>
                </c:pt>
                <c:pt idx="1682">
                  <c:v>8.2074999999999996</c:v>
                </c:pt>
                <c:pt idx="1683">
                  <c:v>8.2055000000000007</c:v>
                </c:pt>
                <c:pt idx="1684">
                  <c:v>8.2070000000000007</c:v>
                </c:pt>
                <c:pt idx="1685">
                  <c:v>8.2080000000000002</c:v>
                </c:pt>
                <c:pt idx="1686">
                  <c:v>8.2074999999999996</c:v>
                </c:pt>
                <c:pt idx="1687">
                  <c:v>8.2074999999999996</c:v>
                </c:pt>
                <c:pt idx="1688">
                  <c:v>8.2085000000000008</c:v>
                </c:pt>
                <c:pt idx="1689">
                  <c:v>8.2100000000000009</c:v>
                </c:pt>
                <c:pt idx="1690">
                  <c:v>8.2089999999999996</c:v>
                </c:pt>
                <c:pt idx="1691">
                  <c:v>8.2089999999999996</c:v>
                </c:pt>
                <c:pt idx="1692">
                  <c:v>8.2095000000000002</c:v>
                </c:pt>
                <c:pt idx="1693">
                  <c:v>8.2089999999999996</c:v>
                </c:pt>
                <c:pt idx="1694">
                  <c:v>8.2095000000000002</c:v>
                </c:pt>
                <c:pt idx="1695">
                  <c:v>8.2095000000000002</c:v>
                </c:pt>
                <c:pt idx="1696">
                  <c:v>8.2089999999999996</c:v>
                </c:pt>
                <c:pt idx="1697">
                  <c:v>8.2050000000000001</c:v>
                </c:pt>
                <c:pt idx="1698">
                  <c:v>8.2065000000000001</c:v>
                </c:pt>
                <c:pt idx="1699">
                  <c:v>8.2074999999999996</c:v>
                </c:pt>
                <c:pt idx="1700">
                  <c:v>8.2074999999999996</c:v>
                </c:pt>
                <c:pt idx="1701">
                  <c:v>8.2050000000000001</c:v>
                </c:pt>
                <c:pt idx="1702">
                  <c:v>8.2035</c:v>
                </c:pt>
                <c:pt idx="1703">
                  <c:v>8.2029999999999994</c:v>
                </c:pt>
                <c:pt idx="1704">
                  <c:v>8.202</c:v>
                </c:pt>
                <c:pt idx="1705">
                  <c:v>8.2035</c:v>
                </c:pt>
                <c:pt idx="1706">
                  <c:v>8.2004999999999999</c:v>
                </c:pt>
                <c:pt idx="1707">
                  <c:v>8.2014999999999993</c:v>
                </c:pt>
                <c:pt idx="1708">
                  <c:v>8.2025000000000006</c:v>
                </c:pt>
                <c:pt idx="1709">
                  <c:v>8.2025000000000006</c:v>
                </c:pt>
                <c:pt idx="1710">
                  <c:v>8.202</c:v>
                </c:pt>
                <c:pt idx="1711">
                  <c:v>8.2025000000000006</c:v>
                </c:pt>
                <c:pt idx="1712">
                  <c:v>8.202</c:v>
                </c:pt>
                <c:pt idx="1713">
                  <c:v>8.1995000000000005</c:v>
                </c:pt>
                <c:pt idx="1714">
                  <c:v>8.1999999999999993</c:v>
                </c:pt>
                <c:pt idx="1715">
                  <c:v>8.2014999999999993</c:v>
                </c:pt>
                <c:pt idx="1716">
                  <c:v>8.2010000000000005</c:v>
                </c:pt>
                <c:pt idx="1717">
                  <c:v>8.2014999999999993</c:v>
                </c:pt>
                <c:pt idx="1718">
                  <c:v>8.1989999999999998</c:v>
                </c:pt>
                <c:pt idx="1719">
                  <c:v>8.2014999999999993</c:v>
                </c:pt>
                <c:pt idx="1720">
                  <c:v>8.202</c:v>
                </c:pt>
                <c:pt idx="1721">
                  <c:v>8.202</c:v>
                </c:pt>
                <c:pt idx="1722">
                  <c:v>8.2044999999999995</c:v>
                </c:pt>
                <c:pt idx="1723">
                  <c:v>8.2040000000000006</c:v>
                </c:pt>
                <c:pt idx="1724">
                  <c:v>8.2040000000000006</c:v>
                </c:pt>
                <c:pt idx="1725">
                  <c:v>8.2040000000000006</c:v>
                </c:pt>
                <c:pt idx="1726">
                  <c:v>8.2035</c:v>
                </c:pt>
                <c:pt idx="1727">
                  <c:v>8.2044999999999995</c:v>
                </c:pt>
                <c:pt idx="1728">
                  <c:v>8.2050000000000001</c:v>
                </c:pt>
                <c:pt idx="1729">
                  <c:v>8.2050000000000001</c:v>
                </c:pt>
                <c:pt idx="1730">
                  <c:v>8.2050000000000001</c:v>
                </c:pt>
                <c:pt idx="1731">
                  <c:v>8.202</c:v>
                </c:pt>
                <c:pt idx="1732">
                  <c:v>8.2010000000000005</c:v>
                </c:pt>
                <c:pt idx="1733">
                  <c:v>8.202</c:v>
                </c:pt>
                <c:pt idx="1734">
                  <c:v>8.2025000000000006</c:v>
                </c:pt>
                <c:pt idx="1735">
                  <c:v>8.202</c:v>
                </c:pt>
                <c:pt idx="1736">
                  <c:v>8.2014999999999993</c:v>
                </c:pt>
                <c:pt idx="1737">
                  <c:v>8.2029999999999994</c:v>
                </c:pt>
                <c:pt idx="1738">
                  <c:v>8.2044999999999995</c:v>
                </c:pt>
                <c:pt idx="1739">
                  <c:v>8.2040000000000006</c:v>
                </c:pt>
                <c:pt idx="1740">
                  <c:v>8.2025000000000006</c:v>
                </c:pt>
                <c:pt idx="1741">
                  <c:v>8.2029999999999994</c:v>
                </c:pt>
                <c:pt idx="1742">
                  <c:v>8.202</c:v>
                </c:pt>
                <c:pt idx="1743">
                  <c:v>8.2004999999999999</c:v>
                </c:pt>
                <c:pt idx="1744">
                  <c:v>8.1989999999999998</c:v>
                </c:pt>
                <c:pt idx="1745">
                  <c:v>8.2004999999999999</c:v>
                </c:pt>
                <c:pt idx="1746">
                  <c:v>8.2014999999999993</c:v>
                </c:pt>
                <c:pt idx="1747">
                  <c:v>8.2014999999999993</c:v>
                </c:pt>
                <c:pt idx="1748">
                  <c:v>8.2004999999999999</c:v>
                </c:pt>
                <c:pt idx="1749">
                  <c:v>8.1974999999999998</c:v>
                </c:pt>
                <c:pt idx="1750">
                  <c:v>8.2010000000000005</c:v>
                </c:pt>
                <c:pt idx="1751">
                  <c:v>8.2014999999999993</c:v>
                </c:pt>
                <c:pt idx="1752">
                  <c:v>8.1999999999999993</c:v>
                </c:pt>
                <c:pt idx="1753">
                  <c:v>8.1984999999999992</c:v>
                </c:pt>
                <c:pt idx="1754">
                  <c:v>8.1984999999999992</c:v>
                </c:pt>
                <c:pt idx="1755">
                  <c:v>8.1995000000000005</c:v>
                </c:pt>
                <c:pt idx="1756">
                  <c:v>8.1984999999999992</c:v>
                </c:pt>
                <c:pt idx="1757">
                  <c:v>8.1984999999999992</c:v>
                </c:pt>
                <c:pt idx="1758">
                  <c:v>8.1974999999999998</c:v>
                </c:pt>
                <c:pt idx="1759">
                  <c:v>8.1999999999999993</c:v>
                </c:pt>
                <c:pt idx="1760">
                  <c:v>8.2004999999999999</c:v>
                </c:pt>
                <c:pt idx="1761">
                  <c:v>8.2014999999999993</c:v>
                </c:pt>
                <c:pt idx="1762">
                  <c:v>8.2014999999999993</c:v>
                </c:pt>
                <c:pt idx="1763">
                  <c:v>8.1995000000000005</c:v>
                </c:pt>
                <c:pt idx="1764">
                  <c:v>8.1995000000000005</c:v>
                </c:pt>
                <c:pt idx="1765">
                  <c:v>8.1995000000000005</c:v>
                </c:pt>
                <c:pt idx="1766">
                  <c:v>8.1980000000000004</c:v>
                </c:pt>
                <c:pt idx="1767">
                  <c:v>8.1980000000000004</c:v>
                </c:pt>
                <c:pt idx="1768">
                  <c:v>8.1999999999999993</c:v>
                </c:pt>
                <c:pt idx="1769">
                  <c:v>8.1999999999999993</c:v>
                </c:pt>
                <c:pt idx="1770">
                  <c:v>8.1989999999999998</c:v>
                </c:pt>
                <c:pt idx="1771">
                  <c:v>8.1984999999999992</c:v>
                </c:pt>
                <c:pt idx="1772">
                  <c:v>8.1969999999999992</c:v>
                </c:pt>
                <c:pt idx="1773">
                  <c:v>8.1989999999999998</c:v>
                </c:pt>
                <c:pt idx="1774">
                  <c:v>8.1984999999999992</c:v>
                </c:pt>
                <c:pt idx="1775">
                  <c:v>8.1980000000000004</c:v>
                </c:pt>
                <c:pt idx="1776">
                  <c:v>8.1974999999999998</c:v>
                </c:pt>
                <c:pt idx="1777">
                  <c:v>8.1984999999999992</c:v>
                </c:pt>
                <c:pt idx="1778">
                  <c:v>8.1974999999999998</c:v>
                </c:pt>
                <c:pt idx="1779">
                  <c:v>8.1965000000000003</c:v>
                </c:pt>
                <c:pt idx="1780">
                  <c:v>8.1965000000000003</c:v>
                </c:pt>
                <c:pt idx="1781">
                  <c:v>8.1984999999999992</c:v>
                </c:pt>
                <c:pt idx="1782">
                  <c:v>8.1989999999999998</c:v>
                </c:pt>
                <c:pt idx="1783">
                  <c:v>8.1995000000000005</c:v>
                </c:pt>
                <c:pt idx="1784">
                  <c:v>8.1974999999999998</c:v>
                </c:pt>
                <c:pt idx="1785">
                  <c:v>8.1969999999999992</c:v>
                </c:pt>
                <c:pt idx="1786">
                  <c:v>8.1984999999999992</c:v>
                </c:pt>
                <c:pt idx="1787">
                  <c:v>8.1989999999999998</c:v>
                </c:pt>
                <c:pt idx="1788">
                  <c:v>8.1974999999999998</c:v>
                </c:pt>
                <c:pt idx="1789">
                  <c:v>8.1980000000000004</c:v>
                </c:pt>
                <c:pt idx="1790">
                  <c:v>8.1969999999999992</c:v>
                </c:pt>
                <c:pt idx="1791">
                  <c:v>8.1980000000000004</c:v>
                </c:pt>
                <c:pt idx="1792">
                  <c:v>8.1974999999999998</c:v>
                </c:pt>
                <c:pt idx="1793">
                  <c:v>8.1974999999999998</c:v>
                </c:pt>
                <c:pt idx="1794">
                  <c:v>8.1980000000000004</c:v>
                </c:pt>
                <c:pt idx="1795">
                  <c:v>8.2010000000000005</c:v>
                </c:pt>
                <c:pt idx="1796">
                  <c:v>8.1954999999999991</c:v>
                </c:pt>
                <c:pt idx="1797">
                  <c:v>8.1965000000000003</c:v>
                </c:pt>
                <c:pt idx="1798">
                  <c:v>8.2004999999999999</c:v>
                </c:pt>
                <c:pt idx="1799">
                  <c:v>8.2004999999999999</c:v>
                </c:pt>
                <c:pt idx="1800">
                  <c:v>8.1995000000000005</c:v>
                </c:pt>
                <c:pt idx="1801">
                  <c:v>8.1999999999999993</c:v>
                </c:pt>
                <c:pt idx="1802">
                  <c:v>8.1995000000000005</c:v>
                </c:pt>
                <c:pt idx="1803">
                  <c:v>8.2004999999999999</c:v>
                </c:pt>
                <c:pt idx="1804">
                  <c:v>8.1989999999999998</c:v>
                </c:pt>
                <c:pt idx="1805">
                  <c:v>8.1989999999999998</c:v>
                </c:pt>
                <c:pt idx="1806">
                  <c:v>8.1974999999999998</c:v>
                </c:pt>
                <c:pt idx="1807">
                  <c:v>8.1984999999999992</c:v>
                </c:pt>
                <c:pt idx="1808">
                  <c:v>8.2004999999999999</c:v>
                </c:pt>
                <c:pt idx="1809">
                  <c:v>8.2010000000000005</c:v>
                </c:pt>
                <c:pt idx="1810">
                  <c:v>8.1995000000000005</c:v>
                </c:pt>
                <c:pt idx="1811">
                  <c:v>8.1965000000000003</c:v>
                </c:pt>
                <c:pt idx="1812">
                  <c:v>8.1984999999999992</c:v>
                </c:pt>
                <c:pt idx="1813">
                  <c:v>8.1995000000000005</c:v>
                </c:pt>
                <c:pt idx="1814">
                  <c:v>8.1989999999999998</c:v>
                </c:pt>
                <c:pt idx="1815">
                  <c:v>8.1974999999999998</c:v>
                </c:pt>
                <c:pt idx="1816">
                  <c:v>8.1974999999999998</c:v>
                </c:pt>
                <c:pt idx="1817">
                  <c:v>8.1974999999999998</c:v>
                </c:pt>
                <c:pt idx="1818">
                  <c:v>8.1984999999999992</c:v>
                </c:pt>
                <c:pt idx="1819">
                  <c:v>8.1974999999999998</c:v>
                </c:pt>
                <c:pt idx="1820">
                  <c:v>8.1995000000000005</c:v>
                </c:pt>
                <c:pt idx="1821">
                  <c:v>8.2010000000000005</c:v>
                </c:pt>
                <c:pt idx="1822">
                  <c:v>8.2014999999999993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956-4066-88B4-0099E82234FF}"/>
            </c:ext>
          </c:extLst>
        </c:ser>
        <c:ser>
          <c:idx val="1"/>
          <c:order val="1"/>
          <c:tx>
            <c:strRef>
              <c:f>'002D2'!$G$9:$J$9</c:f>
              <c:strCache>
                <c:ptCount val="1"/>
                <c:pt idx="0">
                  <c:v>ориентация 90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17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F956-4066-88B4-0099E82234FF}"/>
              </c:ext>
            </c:extLst>
          </c:dPt>
          <c:xVal>
            <c:numRef>
              <c:f>'002D2'!$A$59:$A$1881</c:f>
              <c:numCache>
                <c:formatCode>General</c:formatCode>
                <c:ptCount val="1823"/>
                <c:pt idx="0">
                  <c:v>3720.0639999999999</c:v>
                </c:pt>
                <c:pt idx="1">
                  <c:v>3718.0639999999999</c:v>
                </c:pt>
                <c:pt idx="2">
                  <c:v>3716.0639999999999</c:v>
                </c:pt>
                <c:pt idx="3">
                  <c:v>3714.0639999999999</c:v>
                </c:pt>
                <c:pt idx="4">
                  <c:v>3712.0639999999999</c:v>
                </c:pt>
                <c:pt idx="5">
                  <c:v>3710.0639999999999</c:v>
                </c:pt>
                <c:pt idx="6">
                  <c:v>3708.0639999999999</c:v>
                </c:pt>
                <c:pt idx="7">
                  <c:v>3706.0639999999999</c:v>
                </c:pt>
                <c:pt idx="8">
                  <c:v>3704.0639999999999</c:v>
                </c:pt>
                <c:pt idx="9">
                  <c:v>3702.0639999999999</c:v>
                </c:pt>
                <c:pt idx="10">
                  <c:v>3700.0639999999999</c:v>
                </c:pt>
                <c:pt idx="11">
                  <c:v>3698.0639999999999</c:v>
                </c:pt>
                <c:pt idx="12">
                  <c:v>3696.0639999999999</c:v>
                </c:pt>
                <c:pt idx="13">
                  <c:v>3694.0639999999999</c:v>
                </c:pt>
                <c:pt idx="14">
                  <c:v>3692.0639999999999</c:v>
                </c:pt>
                <c:pt idx="15">
                  <c:v>3690.0639999999999</c:v>
                </c:pt>
                <c:pt idx="16">
                  <c:v>3688.0639999999999</c:v>
                </c:pt>
                <c:pt idx="17">
                  <c:v>3686.0639999999999</c:v>
                </c:pt>
                <c:pt idx="18">
                  <c:v>3684.0639999999999</c:v>
                </c:pt>
                <c:pt idx="19">
                  <c:v>3682.0639999999999</c:v>
                </c:pt>
                <c:pt idx="20">
                  <c:v>3680.0639999999999</c:v>
                </c:pt>
                <c:pt idx="21">
                  <c:v>3678.0639999999999</c:v>
                </c:pt>
                <c:pt idx="22">
                  <c:v>3676.0639999999999</c:v>
                </c:pt>
                <c:pt idx="23">
                  <c:v>3674.0639999999999</c:v>
                </c:pt>
                <c:pt idx="24">
                  <c:v>3672.0639999999999</c:v>
                </c:pt>
                <c:pt idx="25">
                  <c:v>3670.0639999999999</c:v>
                </c:pt>
                <c:pt idx="26">
                  <c:v>3668.0639999999999</c:v>
                </c:pt>
                <c:pt idx="27">
                  <c:v>3666.0639999999999</c:v>
                </c:pt>
                <c:pt idx="28">
                  <c:v>3664.0639999999999</c:v>
                </c:pt>
                <c:pt idx="29">
                  <c:v>3662.0639999999999</c:v>
                </c:pt>
                <c:pt idx="30">
                  <c:v>3660.0639999999999</c:v>
                </c:pt>
                <c:pt idx="31">
                  <c:v>3658.0639999999999</c:v>
                </c:pt>
                <c:pt idx="32">
                  <c:v>3656.0639999999999</c:v>
                </c:pt>
                <c:pt idx="33">
                  <c:v>3654.0639999999999</c:v>
                </c:pt>
                <c:pt idx="34">
                  <c:v>3652.0639999999999</c:v>
                </c:pt>
                <c:pt idx="35">
                  <c:v>3650.0639999999999</c:v>
                </c:pt>
                <c:pt idx="36">
                  <c:v>3648.0639999999999</c:v>
                </c:pt>
                <c:pt idx="37">
                  <c:v>3646.0639999999999</c:v>
                </c:pt>
                <c:pt idx="38">
                  <c:v>3644.0639999999999</c:v>
                </c:pt>
                <c:pt idx="39">
                  <c:v>3642.0639999999999</c:v>
                </c:pt>
                <c:pt idx="40">
                  <c:v>3640.0639999999999</c:v>
                </c:pt>
                <c:pt idx="41">
                  <c:v>3638.0639999999999</c:v>
                </c:pt>
                <c:pt idx="42">
                  <c:v>3636.0639999999999</c:v>
                </c:pt>
                <c:pt idx="43">
                  <c:v>3634.0639999999999</c:v>
                </c:pt>
                <c:pt idx="44">
                  <c:v>3632.0639999999999</c:v>
                </c:pt>
                <c:pt idx="45">
                  <c:v>3630.0639999999999</c:v>
                </c:pt>
                <c:pt idx="46">
                  <c:v>3628.0639999999999</c:v>
                </c:pt>
                <c:pt idx="47">
                  <c:v>3626.0639999999999</c:v>
                </c:pt>
                <c:pt idx="48">
                  <c:v>3624.0639999999999</c:v>
                </c:pt>
                <c:pt idx="49">
                  <c:v>3622.0639999999999</c:v>
                </c:pt>
                <c:pt idx="50">
                  <c:v>3620.0639999999999</c:v>
                </c:pt>
                <c:pt idx="51">
                  <c:v>3618.0639999999999</c:v>
                </c:pt>
                <c:pt idx="52">
                  <c:v>3616.0639999999999</c:v>
                </c:pt>
                <c:pt idx="53">
                  <c:v>3614.0639999999999</c:v>
                </c:pt>
                <c:pt idx="54">
                  <c:v>3612.0639999999999</c:v>
                </c:pt>
                <c:pt idx="55">
                  <c:v>3610.0639999999999</c:v>
                </c:pt>
                <c:pt idx="56">
                  <c:v>3608.0639999999999</c:v>
                </c:pt>
                <c:pt idx="57">
                  <c:v>3606.0639999999999</c:v>
                </c:pt>
                <c:pt idx="58">
                  <c:v>3604.0639999999999</c:v>
                </c:pt>
                <c:pt idx="59">
                  <c:v>3602.0639999999999</c:v>
                </c:pt>
                <c:pt idx="60">
                  <c:v>3600.0639999999999</c:v>
                </c:pt>
                <c:pt idx="61">
                  <c:v>3598.0639999999999</c:v>
                </c:pt>
                <c:pt idx="62">
                  <c:v>3596.0639999999999</c:v>
                </c:pt>
                <c:pt idx="63">
                  <c:v>3594.0639999999999</c:v>
                </c:pt>
                <c:pt idx="64">
                  <c:v>3592.0639999999999</c:v>
                </c:pt>
                <c:pt idx="65">
                  <c:v>3590.0639999999999</c:v>
                </c:pt>
                <c:pt idx="66">
                  <c:v>3588.0639999999999</c:v>
                </c:pt>
                <c:pt idx="67">
                  <c:v>3586.0639999999999</c:v>
                </c:pt>
                <c:pt idx="68">
                  <c:v>3584.0639999999999</c:v>
                </c:pt>
                <c:pt idx="69">
                  <c:v>3582.0639999999999</c:v>
                </c:pt>
                <c:pt idx="70">
                  <c:v>3580.0639999999999</c:v>
                </c:pt>
                <c:pt idx="71">
                  <c:v>3578.0639999999999</c:v>
                </c:pt>
                <c:pt idx="72">
                  <c:v>3576.0639999999999</c:v>
                </c:pt>
                <c:pt idx="73">
                  <c:v>3574.0639999999999</c:v>
                </c:pt>
                <c:pt idx="74">
                  <c:v>3572.0639999999999</c:v>
                </c:pt>
                <c:pt idx="75">
                  <c:v>3570.0639999999999</c:v>
                </c:pt>
                <c:pt idx="76">
                  <c:v>3568.0639999999999</c:v>
                </c:pt>
                <c:pt idx="77">
                  <c:v>3566.0639999999999</c:v>
                </c:pt>
                <c:pt idx="78">
                  <c:v>3564.0639999999999</c:v>
                </c:pt>
                <c:pt idx="79">
                  <c:v>3562.0639999999999</c:v>
                </c:pt>
                <c:pt idx="80">
                  <c:v>3560.0639999999999</c:v>
                </c:pt>
                <c:pt idx="81">
                  <c:v>3558.0639999999999</c:v>
                </c:pt>
                <c:pt idx="82">
                  <c:v>3556.0639999999999</c:v>
                </c:pt>
                <c:pt idx="83">
                  <c:v>3554.0639999999999</c:v>
                </c:pt>
                <c:pt idx="84">
                  <c:v>3552.0639999999999</c:v>
                </c:pt>
                <c:pt idx="85">
                  <c:v>3550.0639999999999</c:v>
                </c:pt>
                <c:pt idx="86">
                  <c:v>3548.0639999999999</c:v>
                </c:pt>
                <c:pt idx="87">
                  <c:v>3546.0639999999999</c:v>
                </c:pt>
                <c:pt idx="88">
                  <c:v>3544.0639999999999</c:v>
                </c:pt>
                <c:pt idx="89">
                  <c:v>3542.0639999999999</c:v>
                </c:pt>
                <c:pt idx="90">
                  <c:v>3540.0639999999999</c:v>
                </c:pt>
                <c:pt idx="91">
                  <c:v>3538.0639999999999</c:v>
                </c:pt>
                <c:pt idx="92">
                  <c:v>3536.0639999999999</c:v>
                </c:pt>
                <c:pt idx="93">
                  <c:v>3534.0639999999999</c:v>
                </c:pt>
                <c:pt idx="94">
                  <c:v>3532.0639999999999</c:v>
                </c:pt>
                <c:pt idx="95">
                  <c:v>3530.0639999999999</c:v>
                </c:pt>
                <c:pt idx="96">
                  <c:v>3528.0639999999999</c:v>
                </c:pt>
                <c:pt idx="97">
                  <c:v>3526.0639999999999</c:v>
                </c:pt>
                <c:pt idx="98">
                  <c:v>3524.0639999999999</c:v>
                </c:pt>
                <c:pt idx="99">
                  <c:v>3522.0639999999999</c:v>
                </c:pt>
                <c:pt idx="100">
                  <c:v>3520.0639999999999</c:v>
                </c:pt>
                <c:pt idx="101">
                  <c:v>3518.0639999999999</c:v>
                </c:pt>
                <c:pt idx="102">
                  <c:v>3516.0639999999999</c:v>
                </c:pt>
                <c:pt idx="103">
                  <c:v>3514.0639999999999</c:v>
                </c:pt>
                <c:pt idx="104">
                  <c:v>3512.0639999999999</c:v>
                </c:pt>
                <c:pt idx="105">
                  <c:v>3510.0639999999999</c:v>
                </c:pt>
                <c:pt idx="106">
                  <c:v>3508.0639999999999</c:v>
                </c:pt>
                <c:pt idx="107">
                  <c:v>3506.0639999999999</c:v>
                </c:pt>
                <c:pt idx="108">
                  <c:v>3504.0639999999999</c:v>
                </c:pt>
                <c:pt idx="109">
                  <c:v>3502.0639999999999</c:v>
                </c:pt>
                <c:pt idx="110">
                  <c:v>3500.0639999999999</c:v>
                </c:pt>
                <c:pt idx="111">
                  <c:v>3498.0639999999999</c:v>
                </c:pt>
                <c:pt idx="112">
                  <c:v>3496.0639999999999</c:v>
                </c:pt>
                <c:pt idx="113">
                  <c:v>3494.0639999999999</c:v>
                </c:pt>
                <c:pt idx="114">
                  <c:v>3492.0639999999999</c:v>
                </c:pt>
                <c:pt idx="115">
                  <c:v>3490.0639999999999</c:v>
                </c:pt>
                <c:pt idx="116">
                  <c:v>3488.0639999999999</c:v>
                </c:pt>
                <c:pt idx="117">
                  <c:v>3486.0639999999999</c:v>
                </c:pt>
                <c:pt idx="118">
                  <c:v>3484.0639999999999</c:v>
                </c:pt>
                <c:pt idx="119">
                  <c:v>3482.0639999999999</c:v>
                </c:pt>
                <c:pt idx="120">
                  <c:v>3480.0639999999999</c:v>
                </c:pt>
                <c:pt idx="121">
                  <c:v>3478.0639999999999</c:v>
                </c:pt>
                <c:pt idx="122">
                  <c:v>3476.0639999999999</c:v>
                </c:pt>
                <c:pt idx="123">
                  <c:v>3474.0639999999999</c:v>
                </c:pt>
                <c:pt idx="124">
                  <c:v>3472.0639999999999</c:v>
                </c:pt>
                <c:pt idx="125">
                  <c:v>3470.0639999999999</c:v>
                </c:pt>
                <c:pt idx="126">
                  <c:v>3468.0639999999999</c:v>
                </c:pt>
                <c:pt idx="127">
                  <c:v>3466.0639999999999</c:v>
                </c:pt>
                <c:pt idx="128">
                  <c:v>3464.0639999999999</c:v>
                </c:pt>
                <c:pt idx="129">
                  <c:v>3462.0639999999999</c:v>
                </c:pt>
                <c:pt idx="130">
                  <c:v>3460.0639999999999</c:v>
                </c:pt>
                <c:pt idx="131">
                  <c:v>3458.0639999999999</c:v>
                </c:pt>
                <c:pt idx="132">
                  <c:v>3456.0639999999999</c:v>
                </c:pt>
                <c:pt idx="133">
                  <c:v>3454.0639999999999</c:v>
                </c:pt>
                <c:pt idx="134">
                  <c:v>3452.0639999999999</c:v>
                </c:pt>
                <c:pt idx="135">
                  <c:v>3450.0639999999999</c:v>
                </c:pt>
                <c:pt idx="136">
                  <c:v>3448.0639999999999</c:v>
                </c:pt>
                <c:pt idx="137">
                  <c:v>3446.0639999999999</c:v>
                </c:pt>
                <c:pt idx="138">
                  <c:v>3444.0639999999999</c:v>
                </c:pt>
                <c:pt idx="139">
                  <c:v>3442.0639999999999</c:v>
                </c:pt>
                <c:pt idx="140">
                  <c:v>3440.0639999999999</c:v>
                </c:pt>
                <c:pt idx="141">
                  <c:v>3438.0639999999999</c:v>
                </c:pt>
                <c:pt idx="142">
                  <c:v>3436.0639999999999</c:v>
                </c:pt>
                <c:pt idx="143">
                  <c:v>3434.0639999999999</c:v>
                </c:pt>
                <c:pt idx="144">
                  <c:v>3432.0639999999999</c:v>
                </c:pt>
                <c:pt idx="145">
                  <c:v>3430.0639999999999</c:v>
                </c:pt>
                <c:pt idx="146">
                  <c:v>3428.0639999999999</c:v>
                </c:pt>
                <c:pt idx="147">
                  <c:v>3426.0639999999999</c:v>
                </c:pt>
                <c:pt idx="148">
                  <c:v>3424.0639999999999</c:v>
                </c:pt>
                <c:pt idx="149">
                  <c:v>3422.0639999999999</c:v>
                </c:pt>
                <c:pt idx="150">
                  <c:v>3420.0639999999999</c:v>
                </c:pt>
                <c:pt idx="151">
                  <c:v>3418.0639999999999</c:v>
                </c:pt>
                <c:pt idx="152">
                  <c:v>3416.0639999999999</c:v>
                </c:pt>
                <c:pt idx="153">
                  <c:v>3414.0639999999999</c:v>
                </c:pt>
                <c:pt idx="154">
                  <c:v>3412.0639999999999</c:v>
                </c:pt>
                <c:pt idx="155">
                  <c:v>3410.0639999999999</c:v>
                </c:pt>
                <c:pt idx="156">
                  <c:v>3408.0639999999999</c:v>
                </c:pt>
                <c:pt idx="157">
                  <c:v>3406.0639999999999</c:v>
                </c:pt>
                <c:pt idx="158">
                  <c:v>3404.0639999999999</c:v>
                </c:pt>
                <c:pt idx="159">
                  <c:v>3402.0639999999999</c:v>
                </c:pt>
                <c:pt idx="160">
                  <c:v>3400.0639999999999</c:v>
                </c:pt>
                <c:pt idx="161">
                  <c:v>3398.0639999999999</c:v>
                </c:pt>
                <c:pt idx="162">
                  <c:v>3396.0639999999999</c:v>
                </c:pt>
                <c:pt idx="163">
                  <c:v>3394.0639999999999</c:v>
                </c:pt>
                <c:pt idx="164">
                  <c:v>3392.0639999999999</c:v>
                </c:pt>
                <c:pt idx="165">
                  <c:v>3390.0639999999999</c:v>
                </c:pt>
                <c:pt idx="166">
                  <c:v>3388.0639999999999</c:v>
                </c:pt>
                <c:pt idx="167">
                  <c:v>3386.0639999999999</c:v>
                </c:pt>
                <c:pt idx="168">
                  <c:v>3384.0639999999999</c:v>
                </c:pt>
                <c:pt idx="169">
                  <c:v>3382.0639999999999</c:v>
                </c:pt>
                <c:pt idx="170">
                  <c:v>3380.0639999999999</c:v>
                </c:pt>
                <c:pt idx="171">
                  <c:v>3378.0639999999999</c:v>
                </c:pt>
                <c:pt idx="172">
                  <c:v>3376.0639999999999</c:v>
                </c:pt>
                <c:pt idx="173">
                  <c:v>3374.0639999999999</c:v>
                </c:pt>
                <c:pt idx="174">
                  <c:v>3372.0639999999999</c:v>
                </c:pt>
                <c:pt idx="175">
                  <c:v>3370.0639999999999</c:v>
                </c:pt>
                <c:pt idx="176">
                  <c:v>3368.0639999999999</c:v>
                </c:pt>
                <c:pt idx="177">
                  <c:v>3366.0639999999999</c:v>
                </c:pt>
                <c:pt idx="178">
                  <c:v>3364.0639999999999</c:v>
                </c:pt>
                <c:pt idx="179">
                  <c:v>3362.0639999999999</c:v>
                </c:pt>
                <c:pt idx="180">
                  <c:v>3360.0639999999999</c:v>
                </c:pt>
                <c:pt idx="181">
                  <c:v>3358.0639999999999</c:v>
                </c:pt>
                <c:pt idx="182">
                  <c:v>3356.0639999999999</c:v>
                </c:pt>
                <c:pt idx="183">
                  <c:v>3354.0639999999999</c:v>
                </c:pt>
                <c:pt idx="184">
                  <c:v>3352.0639999999999</c:v>
                </c:pt>
                <c:pt idx="185">
                  <c:v>3350.0639999999999</c:v>
                </c:pt>
                <c:pt idx="186">
                  <c:v>3348.0639999999999</c:v>
                </c:pt>
                <c:pt idx="187">
                  <c:v>3346.0639999999999</c:v>
                </c:pt>
                <c:pt idx="188">
                  <c:v>3344.0639999999999</c:v>
                </c:pt>
                <c:pt idx="189">
                  <c:v>3342.0639999999999</c:v>
                </c:pt>
                <c:pt idx="190">
                  <c:v>3340.0639999999999</c:v>
                </c:pt>
                <c:pt idx="191">
                  <c:v>3338.0639999999999</c:v>
                </c:pt>
                <c:pt idx="192">
                  <c:v>3336.0639999999999</c:v>
                </c:pt>
                <c:pt idx="193">
                  <c:v>3334.0639999999999</c:v>
                </c:pt>
                <c:pt idx="194">
                  <c:v>3332.0639999999999</c:v>
                </c:pt>
                <c:pt idx="195">
                  <c:v>3330.0639999999999</c:v>
                </c:pt>
                <c:pt idx="196">
                  <c:v>3328.0639999999999</c:v>
                </c:pt>
                <c:pt idx="197">
                  <c:v>3326.0639999999999</c:v>
                </c:pt>
                <c:pt idx="198">
                  <c:v>3324.0639999999999</c:v>
                </c:pt>
                <c:pt idx="199">
                  <c:v>3322.0639999999999</c:v>
                </c:pt>
                <c:pt idx="200">
                  <c:v>3320.0639999999999</c:v>
                </c:pt>
                <c:pt idx="201">
                  <c:v>3318.0639999999999</c:v>
                </c:pt>
                <c:pt idx="202">
                  <c:v>3316.0639999999999</c:v>
                </c:pt>
                <c:pt idx="203">
                  <c:v>3314.0639999999999</c:v>
                </c:pt>
                <c:pt idx="204">
                  <c:v>3312.0639999999999</c:v>
                </c:pt>
                <c:pt idx="205">
                  <c:v>3310.0639999999999</c:v>
                </c:pt>
                <c:pt idx="206">
                  <c:v>3308.0639999999999</c:v>
                </c:pt>
                <c:pt idx="207">
                  <c:v>3306.0639999999999</c:v>
                </c:pt>
                <c:pt idx="208">
                  <c:v>3304.0639999999999</c:v>
                </c:pt>
                <c:pt idx="209">
                  <c:v>3302.0639999999999</c:v>
                </c:pt>
                <c:pt idx="210">
                  <c:v>3300.0639999999999</c:v>
                </c:pt>
                <c:pt idx="211">
                  <c:v>3298.0639999999999</c:v>
                </c:pt>
                <c:pt idx="212">
                  <c:v>3296.0639999999999</c:v>
                </c:pt>
                <c:pt idx="213">
                  <c:v>3294.0639999999999</c:v>
                </c:pt>
                <c:pt idx="214">
                  <c:v>3292.0639999999999</c:v>
                </c:pt>
                <c:pt idx="215">
                  <c:v>3290.0639999999999</c:v>
                </c:pt>
                <c:pt idx="216">
                  <c:v>3288.0639999999999</c:v>
                </c:pt>
                <c:pt idx="217">
                  <c:v>3286.0639999999999</c:v>
                </c:pt>
                <c:pt idx="218">
                  <c:v>3284.0639999999999</c:v>
                </c:pt>
                <c:pt idx="219">
                  <c:v>3282.0639999999999</c:v>
                </c:pt>
                <c:pt idx="220">
                  <c:v>3280.0639999999999</c:v>
                </c:pt>
                <c:pt idx="221">
                  <c:v>3278.0639999999999</c:v>
                </c:pt>
                <c:pt idx="222">
                  <c:v>3276.0639999999999</c:v>
                </c:pt>
                <c:pt idx="223">
                  <c:v>3274.0639999999999</c:v>
                </c:pt>
                <c:pt idx="224">
                  <c:v>3272.0639999999999</c:v>
                </c:pt>
                <c:pt idx="225">
                  <c:v>3270.0639999999999</c:v>
                </c:pt>
                <c:pt idx="226">
                  <c:v>3268.0639999999999</c:v>
                </c:pt>
                <c:pt idx="227">
                  <c:v>3266.0639999999999</c:v>
                </c:pt>
                <c:pt idx="228">
                  <c:v>3264.0639999999999</c:v>
                </c:pt>
                <c:pt idx="229">
                  <c:v>3262.0639999999999</c:v>
                </c:pt>
                <c:pt idx="230">
                  <c:v>3260.0639999999999</c:v>
                </c:pt>
                <c:pt idx="231">
                  <c:v>3258.0639999999999</c:v>
                </c:pt>
                <c:pt idx="232">
                  <c:v>3256.0639999999999</c:v>
                </c:pt>
                <c:pt idx="233">
                  <c:v>3254.0639999999999</c:v>
                </c:pt>
                <c:pt idx="234">
                  <c:v>3252.0639999999999</c:v>
                </c:pt>
                <c:pt idx="235">
                  <c:v>3250.0639999999999</c:v>
                </c:pt>
                <c:pt idx="236">
                  <c:v>3248.0639999999999</c:v>
                </c:pt>
                <c:pt idx="237">
                  <c:v>3246.0639999999999</c:v>
                </c:pt>
                <c:pt idx="238">
                  <c:v>3244.0639999999999</c:v>
                </c:pt>
                <c:pt idx="239">
                  <c:v>3242.0639999999999</c:v>
                </c:pt>
                <c:pt idx="240">
                  <c:v>3240.0639999999999</c:v>
                </c:pt>
                <c:pt idx="241">
                  <c:v>3238.0639999999999</c:v>
                </c:pt>
                <c:pt idx="242">
                  <c:v>3236.0639999999999</c:v>
                </c:pt>
                <c:pt idx="243">
                  <c:v>3234.0639999999999</c:v>
                </c:pt>
                <c:pt idx="244">
                  <c:v>3232.0639999999999</c:v>
                </c:pt>
                <c:pt idx="245">
                  <c:v>3230.0639999999999</c:v>
                </c:pt>
                <c:pt idx="246">
                  <c:v>3228.0639999999999</c:v>
                </c:pt>
                <c:pt idx="247">
                  <c:v>3226.0639999999999</c:v>
                </c:pt>
                <c:pt idx="248">
                  <c:v>3224.0639999999999</c:v>
                </c:pt>
                <c:pt idx="249">
                  <c:v>3222.0639999999999</c:v>
                </c:pt>
                <c:pt idx="250">
                  <c:v>3220.0639999999999</c:v>
                </c:pt>
                <c:pt idx="251">
                  <c:v>3218.0639999999999</c:v>
                </c:pt>
                <c:pt idx="252">
                  <c:v>3216.0639999999999</c:v>
                </c:pt>
                <c:pt idx="253">
                  <c:v>3214.0639999999999</c:v>
                </c:pt>
                <c:pt idx="254">
                  <c:v>3212.0639999999999</c:v>
                </c:pt>
                <c:pt idx="255">
                  <c:v>3210.0639999999999</c:v>
                </c:pt>
                <c:pt idx="256">
                  <c:v>3208.0639999999999</c:v>
                </c:pt>
                <c:pt idx="257">
                  <c:v>3206.0639999999999</c:v>
                </c:pt>
                <c:pt idx="258">
                  <c:v>3204.0639999999999</c:v>
                </c:pt>
                <c:pt idx="259">
                  <c:v>3202.0639999999999</c:v>
                </c:pt>
                <c:pt idx="260">
                  <c:v>3200.0639999999999</c:v>
                </c:pt>
                <c:pt idx="261">
                  <c:v>3198.0639999999999</c:v>
                </c:pt>
                <c:pt idx="262">
                  <c:v>3196.0639999999999</c:v>
                </c:pt>
                <c:pt idx="263">
                  <c:v>3194.0639999999999</c:v>
                </c:pt>
                <c:pt idx="264">
                  <c:v>3192.0639999999999</c:v>
                </c:pt>
                <c:pt idx="265">
                  <c:v>3190.0639999999999</c:v>
                </c:pt>
                <c:pt idx="266">
                  <c:v>3188.0639999999999</c:v>
                </c:pt>
                <c:pt idx="267">
                  <c:v>3186.0639999999999</c:v>
                </c:pt>
                <c:pt idx="268">
                  <c:v>3184.0639999999999</c:v>
                </c:pt>
                <c:pt idx="269">
                  <c:v>3182.0639999999999</c:v>
                </c:pt>
                <c:pt idx="270">
                  <c:v>3180.0639999999999</c:v>
                </c:pt>
                <c:pt idx="271">
                  <c:v>3178.0639999999999</c:v>
                </c:pt>
                <c:pt idx="272">
                  <c:v>3176.0639999999999</c:v>
                </c:pt>
                <c:pt idx="273">
                  <c:v>3174.0639999999999</c:v>
                </c:pt>
                <c:pt idx="274">
                  <c:v>3172.0639999999999</c:v>
                </c:pt>
                <c:pt idx="275">
                  <c:v>3170.0639999999999</c:v>
                </c:pt>
                <c:pt idx="276">
                  <c:v>3168.0639999999999</c:v>
                </c:pt>
                <c:pt idx="277">
                  <c:v>3166.0639999999999</c:v>
                </c:pt>
                <c:pt idx="278">
                  <c:v>3164.0639999999999</c:v>
                </c:pt>
                <c:pt idx="279">
                  <c:v>3162.0639999999999</c:v>
                </c:pt>
                <c:pt idx="280">
                  <c:v>3160.0639999999999</c:v>
                </c:pt>
                <c:pt idx="281">
                  <c:v>3158.0639999999999</c:v>
                </c:pt>
                <c:pt idx="282">
                  <c:v>3156.0639999999999</c:v>
                </c:pt>
                <c:pt idx="283">
                  <c:v>3154.0639999999999</c:v>
                </c:pt>
                <c:pt idx="284">
                  <c:v>3152.0639999999999</c:v>
                </c:pt>
                <c:pt idx="285">
                  <c:v>3150.0639999999999</c:v>
                </c:pt>
                <c:pt idx="286">
                  <c:v>3148.0639999999999</c:v>
                </c:pt>
                <c:pt idx="287">
                  <c:v>3146.0639999999999</c:v>
                </c:pt>
                <c:pt idx="288">
                  <c:v>3144.0639999999999</c:v>
                </c:pt>
                <c:pt idx="289">
                  <c:v>3142.0639999999999</c:v>
                </c:pt>
                <c:pt idx="290">
                  <c:v>3140.0639999999999</c:v>
                </c:pt>
                <c:pt idx="291">
                  <c:v>3138.0639999999999</c:v>
                </c:pt>
                <c:pt idx="292">
                  <c:v>3136.0639999999999</c:v>
                </c:pt>
                <c:pt idx="293">
                  <c:v>3134.0639999999999</c:v>
                </c:pt>
                <c:pt idx="294">
                  <c:v>3132.0639999999999</c:v>
                </c:pt>
                <c:pt idx="295">
                  <c:v>3130.0639999999999</c:v>
                </c:pt>
                <c:pt idx="296">
                  <c:v>3128.0639999999999</c:v>
                </c:pt>
                <c:pt idx="297">
                  <c:v>3126.0639999999999</c:v>
                </c:pt>
                <c:pt idx="298">
                  <c:v>3124.0639999999999</c:v>
                </c:pt>
                <c:pt idx="299">
                  <c:v>3122.0639999999999</c:v>
                </c:pt>
                <c:pt idx="300">
                  <c:v>3120.0639999999999</c:v>
                </c:pt>
                <c:pt idx="301">
                  <c:v>3118.0639999999999</c:v>
                </c:pt>
                <c:pt idx="302">
                  <c:v>3116.0639999999999</c:v>
                </c:pt>
                <c:pt idx="303">
                  <c:v>3114.0639999999999</c:v>
                </c:pt>
                <c:pt idx="304">
                  <c:v>3112.0639999999999</c:v>
                </c:pt>
                <c:pt idx="305">
                  <c:v>3110.0639999999999</c:v>
                </c:pt>
                <c:pt idx="306">
                  <c:v>3108.0639999999999</c:v>
                </c:pt>
                <c:pt idx="307">
                  <c:v>3106.0639999999999</c:v>
                </c:pt>
                <c:pt idx="308">
                  <c:v>3104.0639999999999</c:v>
                </c:pt>
                <c:pt idx="309">
                  <c:v>3102.0639999999999</c:v>
                </c:pt>
                <c:pt idx="310">
                  <c:v>3100.0639999999999</c:v>
                </c:pt>
                <c:pt idx="311">
                  <c:v>3098.0639999999999</c:v>
                </c:pt>
                <c:pt idx="312">
                  <c:v>3096.0639999999999</c:v>
                </c:pt>
                <c:pt idx="313">
                  <c:v>3094.0639999999999</c:v>
                </c:pt>
                <c:pt idx="314">
                  <c:v>3092.0639999999999</c:v>
                </c:pt>
                <c:pt idx="315">
                  <c:v>3090.0639999999999</c:v>
                </c:pt>
                <c:pt idx="316">
                  <c:v>3088.0639999999999</c:v>
                </c:pt>
                <c:pt idx="317">
                  <c:v>3086.0639999999999</c:v>
                </c:pt>
                <c:pt idx="318">
                  <c:v>3084.0639999999999</c:v>
                </c:pt>
                <c:pt idx="319">
                  <c:v>3082.0639999999999</c:v>
                </c:pt>
                <c:pt idx="320">
                  <c:v>3080.0639999999999</c:v>
                </c:pt>
                <c:pt idx="321">
                  <c:v>3078.0639999999999</c:v>
                </c:pt>
                <c:pt idx="322">
                  <c:v>3076.0639999999999</c:v>
                </c:pt>
                <c:pt idx="323">
                  <c:v>3074.0639999999999</c:v>
                </c:pt>
                <c:pt idx="324">
                  <c:v>3072.0639999999999</c:v>
                </c:pt>
                <c:pt idx="325">
                  <c:v>3070.0639999999999</c:v>
                </c:pt>
                <c:pt idx="326">
                  <c:v>3068.0639999999999</c:v>
                </c:pt>
                <c:pt idx="327">
                  <c:v>3066.0639999999999</c:v>
                </c:pt>
                <c:pt idx="328">
                  <c:v>3064.0639999999999</c:v>
                </c:pt>
                <c:pt idx="329">
                  <c:v>3062.0639999999999</c:v>
                </c:pt>
                <c:pt idx="330">
                  <c:v>3060.0639999999999</c:v>
                </c:pt>
                <c:pt idx="331">
                  <c:v>3058.0639999999999</c:v>
                </c:pt>
                <c:pt idx="332">
                  <c:v>3056.0639999999999</c:v>
                </c:pt>
                <c:pt idx="333">
                  <c:v>3054.0639999999999</c:v>
                </c:pt>
                <c:pt idx="334">
                  <c:v>3052.0639999999999</c:v>
                </c:pt>
                <c:pt idx="335">
                  <c:v>3050.0639999999999</c:v>
                </c:pt>
                <c:pt idx="336">
                  <c:v>3048.0639999999999</c:v>
                </c:pt>
                <c:pt idx="337">
                  <c:v>3046.0639999999999</c:v>
                </c:pt>
                <c:pt idx="338">
                  <c:v>3044.0639999999999</c:v>
                </c:pt>
                <c:pt idx="339">
                  <c:v>3042.0639999999999</c:v>
                </c:pt>
                <c:pt idx="340">
                  <c:v>3040.0639999999999</c:v>
                </c:pt>
                <c:pt idx="341">
                  <c:v>3038.0639999999999</c:v>
                </c:pt>
                <c:pt idx="342">
                  <c:v>3036.0639999999999</c:v>
                </c:pt>
                <c:pt idx="343">
                  <c:v>3034.0639999999999</c:v>
                </c:pt>
                <c:pt idx="344">
                  <c:v>3032.0639999999999</c:v>
                </c:pt>
                <c:pt idx="345">
                  <c:v>3030.0639999999999</c:v>
                </c:pt>
                <c:pt idx="346">
                  <c:v>3028.0639999999999</c:v>
                </c:pt>
                <c:pt idx="347">
                  <c:v>3026.0639999999999</c:v>
                </c:pt>
                <c:pt idx="348">
                  <c:v>3024.0639999999999</c:v>
                </c:pt>
                <c:pt idx="349">
                  <c:v>3022.0639999999999</c:v>
                </c:pt>
                <c:pt idx="350">
                  <c:v>3020.0639999999999</c:v>
                </c:pt>
                <c:pt idx="351">
                  <c:v>3018.0639999999999</c:v>
                </c:pt>
                <c:pt idx="352">
                  <c:v>3016.0639999999999</c:v>
                </c:pt>
                <c:pt idx="353">
                  <c:v>3014.0639999999999</c:v>
                </c:pt>
                <c:pt idx="354">
                  <c:v>3012.0639999999999</c:v>
                </c:pt>
                <c:pt idx="355">
                  <c:v>3010.0639999999999</c:v>
                </c:pt>
                <c:pt idx="356">
                  <c:v>3008.0639999999999</c:v>
                </c:pt>
                <c:pt idx="357">
                  <c:v>3006.0639999999999</c:v>
                </c:pt>
                <c:pt idx="358">
                  <c:v>3004.0639999999999</c:v>
                </c:pt>
                <c:pt idx="359">
                  <c:v>3002.0639999999999</c:v>
                </c:pt>
                <c:pt idx="360">
                  <c:v>3000.0639999999999</c:v>
                </c:pt>
                <c:pt idx="361">
                  <c:v>2998.0639999999999</c:v>
                </c:pt>
                <c:pt idx="362">
                  <c:v>2996.0639999999999</c:v>
                </c:pt>
                <c:pt idx="363">
                  <c:v>2994.0639999999999</c:v>
                </c:pt>
                <c:pt idx="364">
                  <c:v>2992.0639999999999</c:v>
                </c:pt>
                <c:pt idx="365">
                  <c:v>2990.0639999999999</c:v>
                </c:pt>
                <c:pt idx="366">
                  <c:v>2988.0639999999999</c:v>
                </c:pt>
                <c:pt idx="367">
                  <c:v>2986.0639999999999</c:v>
                </c:pt>
                <c:pt idx="368">
                  <c:v>2984.0639999999999</c:v>
                </c:pt>
                <c:pt idx="369">
                  <c:v>2982.0639999999999</c:v>
                </c:pt>
                <c:pt idx="370">
                  <c:v>2980.0639999999999</c:v>
                </c:pt>
                <c:pt idx="371">
                  <c:v>2978.0639999999999</c:v>
                </c:pt>
                <c:pt idx="372">
                  <c:v>2976.0639999999999</c:v>
                </c:pt>
                <c:pt idx="373">
                  <c:v>2974.0639999999999</c:v>
                </c:pt>
                <c:pt idx="374">
                  <c:v>2972.0639999999999</c:v>
                </c:pt>
                <c:pt idx="375">
                  <c:v>2970.0639999999999</c:v>
                </c:pt>
                <c:pt idx="376">
                  <c:v>2968.0639999999999</c:v>
                </c:pt>
                <c:pt idx="377">
                  <c:v>2966.0639999999999</c:v>
                </c:pt>
                <c:pt idx="378">
                  <c:v>2964.0639999999999</c:v>
                </c:pt>
                <c:pt idx="379">
                  <c:v>2962.0639999999999</c:v>
                </c:pt>
                <c:pt idx="380">
                  <c:v>2960.0639999999999</c:v>
                </c:pt>
                <c:pt idx="381">
                  <c:v>2958.0639999999999</c:v>
                </c:pt>
                <c:pt idx="382">
                  <c:v>2956.0639999999999</c:v>
                </c:pt>
                <c:pt idx="383">
                  <c:v>2954.0639999999999</c:v>
                </c:pt>
                <c:pt idx="384">
                  <c:v>2952.0639999999999</c:v>
                </c:pt>
                <c:pt idx="385">
                  <c:v>2950.0639999999999</c:v>
                </c:pt>
                <c:pt idx="386">
                  <c:v>2948.0639999999999</c:v>
                </c:pt>
                <c:pt idx="387">
                  <c:v>2946.0639999999999</c:v>
                </c:pt>
                <c:pt idx="388">
                  <c:v>2944.0639999999999</c:v>
                </c:pt>
                <c:pt idx="389">
                  <c:v>2942.0639999999999</c:v>
                </c:pt>
                <c:pt idx="390">
                  <c:v>2940.0639999999999</c:v>
                </c:pt>
                <c:pt idx="391">
                  <c:v>2938.0639999999999</c:v>
                </c:pt>
                <c:pt idx="392">
                  <c:v>2936.0639999999999</c:v>
                </c:pt>
                <c:pt idx="393">
                  <c:v>2934.0639999999999</c:v>
                </c:pt>
                <c:pt idx="394">
                  <c:v>2932.0639999999999</c:v>
                </c:pt>
                <c:pt idx="395">
                  <c:v>2930.0639999999999</c:v>
                </c:pt>
                <c:pt idx="396">
                  <c:v>2928.0639999999999</c:v>
                </c:pt>
                <c:pt idx="397">
                  <c:v>2926.0639999999999</c:v>
                </c:pt>
                <c:pt idx="398">
                  <c:v>2924.0639999999999</c:v>
                </c:pt>
                <c:pt idx="399">
                  <c:v>2922.0639999999999</c:v>
                </c:pt>
                <c:pt idx="400">
                  <c:v>2920.0639999999999</c:v>
                </c:pt>
                <c:pt idx="401">
                  <c:v>2918.0639999999999</c:v>
                </c:pt>
                <c:pt idx="402">
                  <c:v>2916.0639999999999</c:v>
                </c:pt>
                <c:pt idx="403">
                  <c:v>2914.0639999999999</c:v>
                </c:pt>
                <c:pt idx="404">
                  <c:v>2912.0639999999999</c:v>
                </c:pt>
                <c:pt idx="405">
                  <c:v>2910.0639999999999</c:v>
                </c:pt>
                <c:pt idx="406">
                  <c:v>2908.0639999999999</c:v>
                </c:pt>
                <c:pt idx="407">
                  <c:v>2906.0639999999999</c:v>
                </c:pt>
                <c:pt idx="408">
                  <c:v>2904.0639999999999</c:v>
                </c:pt>
                <c:pt idx="409">
                  <c:v>2902.0639999999999</c:v>
                </c:pt>
                <c:pt idx="410">
                  <c:v>2900.0639999999999</c:v>
                </c:pt>
                <c:pt idx="411">
                  <c:v>2898.0639999999999</c:v>
                </c:pt>
                <c:pt idx="412">
                  <c:v>2896.0639999999999</c:v>
                </c:pt>
                <c:pt idx="413">
                  <c:v>2894.0639999999999</c:v>
                </c:pt>
                <c:pt idx="414">
                  <c:v>2892.0639999999999</c:v>
                </c:pt>
                <c:pt idx="415">
                  <c:v>2890.0639999999999</c:v>
                </c:pt>
                <c:pt idx="416">
                  <c:v>2888.0639999999999</c:v>
                </c:pt>
                <c:pt idx="417">
                  <c:v>2886.0639999999999</c:v>
                </c:pt>
                <c:pt idx="418">
                  <c:v>2884.0639999999999</c:v>
                </c:pt>
                <c:pt idx="419">
                  <c:v>2882.0639999999999</c:v>
                </c:pt>
                <c:pt idx="420">
                  <c:v>2880.0639999999999</c:v>
                </c:pt>
                <c:pt idx="421">
                  <c:v>2878.0639999999999</c:v>
                </c:pt>
                <c:pt idx="422">
                  <c:v>2876.0639999999999</c:v>
                </c:pt>
                <c:pt idx="423">
                  <c:v>2874.0639999999999</c:v>
                </c:pt>
                <c:pt idx="424">
                  <c:v>2872.0639999999999</c:v>
                </c:pt>
                <c:pt idx="425">
                  <c:v>2870.0639999999999</c:v>
                </c:pt>
                <c:pt idx="426">
                  <c:v>2868.0639999999999</c:v>
                </c:pt>
                <c:pt idx="427">
                  <c:v>2866.0639999999999</c:v>
                </c:pt>
                <c:pt idx="428">
                  <c:v>2864.0639999999999</c:v>
                </c:pt>
                <c:pt idx="429">
                  <c:v>2862.0639999999999</c:v>
                </c:pt>
                <c:pt idx="430">
                  <c:v>2860.0639999999999</c:v>
                </c:pt>
                <c:pt idx="431">
                  <c:v>2858.0639999999999</c:v>
                </c:pt>
                <c:pt idx="432">
                  <c:v>2856.0639999999999</c:v>
                </c:pt>
                <c:pt idx="433">
                  <c:v>2854.0639999999999</c:v>
                </c:pt>
                <c:pt idx="434">
                  <c:v>2852.0639999999999</c:v>
                </c:pt>
                <c:pt idx="435">
                  <c:v>2850.0639999999999</c:v>
                </c:pt>
                <c:pt idx="436">
                  <c:v>2848.0639999999999</c:v>
                </c:pt>
                <c:pt idx="437">
                  <c:v>2846.0639999999999</c:v>
                </c:pt>
                <c:pt idx="438">
                  <c:v>2844.0639999999999</c:v>
                </c:pt>
                <c:pt idx="439">
                  <c:v>2842.0639999999999</c:v>
                </c:pt>
                <c:pt idx="440">
                  <c:v>2840.0639999999999</c:v>
                </c:pt>
                <c:pt idx="441">
                  <c:v>2838.0639999999999</c:v>
                </c:pt>
                <c:pt idx="442">
                  <c:v>2836.0639999999999</c:v>
                </c:pt>
                <c:pt idx="443">
                  <c:v>2834.0639999999999</c:v>
                </c:pt>
                <c:pt idx="444">
                  <c:v>2832.0639999999999</c:v>
                </c:pt>
                <c:pt idx="445">
                  <c:v>2830.0639999999999</c:v>
                </c:pt>
                <c:pt idx="446">
                  <c:v>2828.0639999999999</c:v>
                </c:pt>
                <c:pt idx="447">
                  <c:v>2826.0639999999999</c:v>
                </c:pt>
                <c:pt idx="448">
                  <c:v>2824.0639999999999</c:v>
                </c:pt>
                <c:pt idx="449">
                  <c:v>2822.0639999999999</c:v>
                </c:pt>
                <c:pt idx="450">
                  <c:v>2820.0639999999999</c:v>
                </c:pt>
                <c:pt idx="451">
                  <c:v>2818.0639999999999</c:v>
                </c:pt>
                <c:pt idx="452">
                  <c:v>2816.0639999999999</c:v>
                </c:pt>
                <c:pt idx="453">
                  <c:v>2814.0639999999999</c:v>
                </c:pt>
                <c:pt idx="454">
                  <c:v>2812.0639999999999</c:v>
                </c:pt>
                <c:pt idx="455">
                  <c:v>2810.0639999999999</c:v>
                </c:pt>
                <c:pt idx="456">
                  <c:v>2808.0639999999999</c:v>
                </c:pt>
                <c:pt idx="457">
                  <c:v>2806.0639999999999</c:v>
                </c:pt>
                <c:pt idx="458">
                  <c:v>2804.0639999999999</c:v>
                </c:pt>
                <c:pt idx="459">
                  <c:v>2802.0639999999999</c:v>
                </c:pt>
                <c:pt idx="460">
                  <c:v>2800.0639999999999</c:v>
                </c:pt>
                <c:pt idx="461">
                  <c:v>2798.0639999999999</c:v>
                </c:pt>
                <c:pt idx="462">
                  <c:v>2796.0639999999999</c:v>
                </c:pt>
                <c:pt idx="463">
                  <c:v>2794.0639999999999</c:v>
                </c:pt>
                <c:pt idx="464">
                  <c:v>2792.0639999999999</c:v>
                </c:pt>
                <c:pt idx="465">
                  <c:v>2790.0639999999999</c:v>
                </c:pt>
                <c:pt idx="466">
                  <c:v>2788.0639999999999</c:v>
                </c:pt>
                <c:pt idx="467">
                  <c:v>2786.0639999999999</c:v>
                </c:pt>
                <c:pt idx="468">
                  <c:v>2784.0639999999999</c:v>
                </c:pt>
                <c:pt idx="469">
                  <c:v>2782.0639999999999</c:v>
                </c:pt>
                <c:pt idx="470">
                  <c:v>2780.0639999999999</c:v>
                </c:pt>
                <c:pt idx="471">
                  <c:v>2778.0639999999999</c:v>
                </c:pt>
                <c:pt idx="472">
                  <c:v>2776.0639999999999</c:v>
                </c:pt>
                <c:pt idx="473">
                  <c:v>2774.0639999999999</c:v>
                </c:pt>
                <c:pt idx="474">
                  <c:v>2772.0639999999999</c:v>
                </c:pt>
                <c:pt idx="475">
                  <c:v>2770.0639999999999</c:v>
                </c:pt>
                <c:pt idx="476">
                  <c:v>2768.0639999999999</c:v>
                </c:pt>
                <c:pt idx="477">
                  <c:v>2766.0639999999999</c:v>
                </c:pt>
                <c:pt idx="478">
                  <c:v>2764.0639999999999</c:v>
                </c:pt>
                <c:pt idx="479">
                  <c:v>2762.0639999999999</c:v>
                </c:pt>
                <c:pt idx="480">
                  <c:v>2760.0639999999999</c:v>
                </c:pt>
                <c:pt idx="481">
                  <c:v>2758.0639999999999</c:v>
                </c:pt>
                <c:pt idx="482">
                  <c:v>2756.0639999999999</c:v>
                </c:pt>
                <c:pt idx="483">
                  <c:v>2754.0639999999999</c:v>
                </c:pt>
                <c:pt idx="484">
                  <c:v>2752.0639999999999</c:v>
                </c:pt>
                <c:pt idx="485">
                  <c:v>2750.0639999999999</c:v>
                </c:pt>
                <c:pt idx="486">
                  <c:v>2748.0639999999999</c:v>
                </c:pt>
                <c:pt idx="487">
                  <c:v>2746.0639999999999</c:v>
                </c:pt>
                <c:pt idx="488">
                  <c:v>2744.0639999999999</c:v>
                </c:pt>
                <c:pt idx="489">
                  <c:v>2742.0639999999999</c:v>
                </c:pt>
                <c:pt idx="490">
                  <c:v>2740.0639999999999</c:v>
                </c:pt>
                <c:pt idx="491">
                  <c:v>2738.0639999999999</c:v>
                </c:pt>
                <c:pt idx="492">
                  <c:v>2736.0639999999999</c:v>
                </c:pt>
                <c:pt idx="493">
                  <c:v>2734.0639999999999</c:v>
                </c:pt>
                <c:pt idx="494">
                  <c:v>2732.0639999999999</c:v>
                </c:pt>
                <c:pt idx="495">
                  <c:v>2730.0639999999999</c:v>
                </c:pt>
                <c:pt idx="496">
                  <c:v>2728.0639999999999</c:v>
                </c:pt>
                <c:pt idx="497">
                  <c:v>2726.0639999999999</c:v>
                </c:pt>
                <c:pt idx="498">
                  <c:v>2724.0639999999999</c:v>
                </c:pt>
                <c:pt idx="499">
                  <c:v>2722.0639999999999</c:v>
                </c:pt>
                <c:pt idx="500">
                  <c:v>2720.0639999999999</c:v>
                </c:pt>
                <c:pt idx="501">
                  <c:v>2718.0639999999999</c:v>
                </c:pt>
                <c:pt idx="502">
                  <c:v>2716.0639999999999</c:v>
                </c:pt>
                <c:pt idx="503">
                  <c:v>2714.0639999999999</c:v>
                </c:pt>
                <c:pt idx="504">
                  <c:v>2712.0639999999999</c:v>
                </c:pt>
                <c:pt idx="505">
                  <c:v>2710.0639999999999</c:v>
                </c:pt>
                <c:pt idx="506">
                  <c:v>2708.0639999999999</c:v>
                </c:pt>
                <c:pt idx="507">
                  <c:v>2706.0639999999999</c:v>
                </c:pt>
                <c:pt idx="508">
                  <c:v>2704.0639999999999</c:v>
                </c:pt>
                <c:pt idx="509">
                  <c:v>2702.0639999999999</c:v>
                </c:pt>
                <c:pt idx="510">
                  <c:v>2700.0639999999999</c:v>
                </c:pt>
                <c:pt idx="511">
                  <c:v>2698.0639999999999</c:v>
                </c:pt>
                <c:pt idx="512">
                  <c:v>2696.0639999999999</c:v>
                </c:pt>
                <c:pt idx="513">
                  <c:v>2694.0639999999999</c:v>
                </c:pt>
                <c:pt idx="514">
                  <c:v>2692.0639999999999</c:v>
                </c:pt>
                <c:pt idx="515">
                  <c:v>2690.0639999999999</c:v>
                </c:pt>
                <c:pt idx="516">
                  <c:v>2688.0639999999999</c:v>
                </c:pt>
                <c:pt idx="517">
                  <c:v>2686.0639999999999</c:v>
                </c:pt>
                <c:pt idx="518">
                  <c:v>2684.0639999999999</c:v>
                </c:pt>
                <c:pt idx="519">
                  <c:v>2682.0639999999999</c:v>
                </c:pt>
                <c:pt idx="520">
                  <c:v>2680.0639999999999</c:v>
                </c:pt>
                <c:pt idx="521">
                  <c:v>2678.0639999999999</c:v>
                </c:pt>
                <c:pt idx="522">
                  <c:v>2676.0639999999999</c:v>
                </c:pt>
                <c:pt idx="523">
                  <c:v>2674.0639999999999</c:v>
                </c:pt>
                <c:pt idx="524">
                  <c:v>2672.0639999999999</c:v>
                </c:pt>
                <c:pt idx="525">
                  <c:v>2670.0639999999999</c:v>
                </c:pt>
                <c:pt idx="526">
                  <c:v>2668.0639999999999</c:v>
                </c:pt>
                <c:pt idx="527">
                  <c:v>2666.0639999999999</c:v>
                </c:pt>
                <c:pt idx="528">
                  <c:v>2664.0639999999999</c:v>
                </c:pt>
                <c:pt idx="529">
                  <c:v>2662.0639999999999</c:v>
                </c:pt>
                <c:pt idx="530">
                  <c:v>2660.0639999999999</c:v>
                </c:pt>
                <c:pt idx="531">
                  <c:v>2658.0639999999999</c:v>
                </c:pt>
                <c:pt idx="532">
                  <c:v>2656.0639999999999</c:v>
                </c:pt>
                <c:pt idx="533">
                  <c:v>2654.0639999999999</c:v>
                </c:pt>
                <c:pt idx="534">
                  <c:v>2652.0639999999999</c:v>
                </c:pt>
                <c:pt idx="535">
                  <c:v>2650.0639999999999</c:v>
                </c:pt>
                <c:pt idx="536">
                  <c:v>2648.0639999999999</c:v>
                </c:pt>
                <c:pt idx="537">
                  <c:v>2646.0639999999999</c:v>
                </c:pt>
                <c:pt idx="538">
                  <c:v>2644.0639999999999</c:v>
                </c:pt>
                <c:pt idx="539">
                  <c:v>2642.0639999999999</c:v>
                </c:pt>
                <c:pt idx="540">
                  <c:v>2640.0639999999999</c:v>
                </c:pt>
                <c:pt idx="541">
                  <c:v>2638.0639999999999</c:v>
                </c:pt>
                <c:pt idx="542">
                  <c:v>2636.0639999999999</c:v>
                </c:pt>
                <c:pt idx="543">
                  <c:v>2634.0639999999999</c:v>
                </c:pt>
                <c:pt idx="544">
                  <c:v>2632.0639999999999</c:v>
                </c:pt>
                <c:pt idx="545">
                  <c:v>2630.0639999999999</c:v>
                </c:pt>
                <c:pt idx="546">
                  <c:v>2628.0639999999999</c:v>
                </c:pt>
                <c:pt idx="547">
                  <c:v>2626.0639999999999</c:v>
                </c:pt>
                <c:pt idx="548">
                  <c:v>2624.0639999999999</c:v>
                </c:pt>
                <c:pt idx="549">
                  <c:v>2622.0639999999999</c:v>
                </c:pt>
                <c:pt idx="550">
                  <c:v>2620.0639999999999</c:v>
                </c:pt>
                <c:pt idx="551">
                  <c:v>2618.0639999999999</c:v>
                </c:pt>
                <c:pt idx="552">
                  <c:v>2616.0639999999999</c:v>
                </c:pt>
                <c:pt idx="553">
                  <c:v>2614.0639999999999</c:v>
                </c:pt>
                <c:pt idx="554">
                  <c:v>2612.0639999999999</c:v>
                </c:pt>
                <c:pt idx="555">
                  <c:v>2610.0639999999999</c:v>
                </c:pt>
                <c:pt idx="556">
                  <c:v>2608.0639999999999</c:v>
                </c:pt>
                <c:pt idx="557">
                  <c:v>2606.0639999999999</c:v>
                </c:pt>
                <c:pt idx="558">
                  <c:v>2604.0639999999999</c:v>
                </c:pt>
                <c:pt idx="559">
                  <c:v>2602.0639999999999</c:v>
                </c:pt>
                <c:pt idx="560">
                  <c:v>2600.0639999999999</c:v>
                </c:pt>
                <c:pt idx="561">
                  <c:v>2598.0639999999999</c:v>
                </c:pt>
                <c:pt idx="562">
                  <c:v>2596.0639999999999</c:v>
                </c:pt>
                <c:pt idx="563">
                  <c:v>2594.0639999999999</c:v>
                </c:pt>
                <c:pt idx="564">
                  <c:v>2592.0639999999999</c:v>
                </c:pt>
                <c:pt idx="565">
                  <c:v>2590.0639999999999</c:v>
                </c:pt>
                <c:pt idx="566">
                  <c:v>2588.0639999999999</c:v>
                </c:pt>
                <c:pt idx="567">
                  <c:v>2586.0639999999999</c:v>
                </c:pt>
                <c:pt idx="568">
                  <c:v>2584.0639999999999</c:v>
                </c:pt>
                <c:pt idx="569">
                  <c:v>2582.0639999999999</c:v>
                </c:pt>
                <c:pt idx="570">
                  <c:v>2580.0639999999999</c:v>
                </c:pt>
                <c:pt idx="571">
                  <c:v>2578.0639999999999</c:v>
                </c:pt>
                <c:pt idx="572">
                  <c:v>2576.0639999999999</c:v>
                </c:pt>
                <c:pt idx="573">
                  <c:v>2574.0639999999999</c:v>
                </c:pt>
                <c:pt idx="574">
                  <c:v>2572.0639999999999</c:v>
                </c:pt>
                <c:pt idx="575">
                  <c:v>2570.0639999999999</c:v>
                </c:pt>
                <c:pt idx="576">
                  <c:v>2568.0639999999999</c:v>
                </c:pt>
                <c:pt idx="577">
                  <c:v>2566.0639999999999</c:v>
                </c:pt>
                <c:pt idx="578">
                  <c:v>2564.0639999999999</c:v>
                </c:pt>
                <c:pt idx="579">
                  <c:v>2562.0639999999999</c:v>
                </c:pt>
                <c:pt idx="580">
                  <c:v>2560.0639999999999</c:v>
                </c:pt>
                <c:pt idx="581">
                  <c:v>2558.0639999999999</c:v>
                </c:pt>
                <c:pt idx="582">
                  <c:v>2556.0639999999999</c:v>
                </c:pt>
                <c:pt idx="583">
                  <c:v>2554.0639999999999</c:v>
                </c:pt>
                <c:pt idx="584">
                  <c:v>2552.0639999999999</c:v>
                </c:pt>
                <c:pt idx="585">
                  <c:v>2550.0639999999999</c:v>
                </c:pt>
                <c:pt idx="586">
                  <c:v>2548.0639999999999</c:v>
                </c:pt>
                <c:pt idx="587">
                  <c:v>2546.0639999999999</c:v>
                </c:pt>
                <c:pt idx="588">
                  <c:v>2544.0639999999999</c:v>
                </c:pt>
                <c:pt idx="589">
                  <c:v>2542.0639999999999</c:v>
                </c:pt>
                <c:pt idx="590">
                  <c:v>2540.0639999999999</c:v>
                </c:pt>
                <c:pt idx="591">
                  <c:v>2538.0639999999999</c:v>
                </c:pt>
                <c:pt idx="592">
                  <c:v>2536.0639999999999</c:v>
                </c:pt>
                <c:pt idx="593">
                  <c:v>2534.0639999999999</c:v>
                </c:pt>
                <c:pt idx="594">
                  <c:v>2532.0639999999999</c:v>
                </c:pt>
                <c:pt idx="595">
                  <c:v>2530.0639999999999</c:v>
                </c:pt>
                <c:pt idx="596">
                  <c:v>2528.0639999999999</c:v>
                </c:pt>
                <c:pt idx="597">
                  <c:v>2526.0639999999999</c:v>
                </c:pt>
                <c:pt idx="598">
                  <c:v>2524.0639999999999</c:v>
                </c:pt>
                <c:pt idx="599">
                  <c:v>2522.0639999999999</c:v>
                </c:pt>
                <c:pt idx="600">
                  <c:v>2520.0639999999999</c:v>
                </c:pt>
                <c:pt idx="601">
                  <c:v>2518.0639999999999</c:v>
                </c:pt>
                <c:pt idx="602">
                  <c:v>2516.0639999999999</c:v>
                </c:pt>
                <c:pt idx="603">
                  <c:v>2514.0639999999999</c:v>
                </c:pt>
                <c:pt idx="604">
                  <c:v>2512.0639999999999</c:v>
                </c:pt>
                <c:pt idx="605">
                  <c:v>2510.0639999999999</c:v>
                </c:pt>
                <c:pt idx="606">
                  <c:v>2508.0639999999999</c:v>
                </c:pt>
                <c:pt idx="607">
                  <c:v>2506.0639999999999</c:v>
                </c:pt>
                <c:pt idx="608">
                  <c:v>2504.0639999999999</c:v>
                </c:pt>
                <c:pt idx="609">
                  <c:v>2502.0639999999999</c:v>
                </c:pt>
                <c:pt idx="610">
                  <c:v>2500.0639999999999</c:v>
                </c:pt>
                <c:pt idx="611">
                  <c:v>2498.0639999999999</c:v>
                </c:pt>
                <c:pt idx="612">
                  <c:v>2496.0639999999999</c:v>
                </c:pt>
                <c:pt idx="613">
                  <c:v>2494.0639999999999</c:v>
                </c:pt>
                <c:pt idx="614">
                  <c:v>2492.0639999999999</c:v>
                </c:pt>
                <c:pt idx="615">
                  <c:v>2490.0639999999999</c:v>
                </c:pt>
                <c:pt idx="616">
                  <c:v>2488.0639999999999</c:v>
                </c:pt>
                <c:pt idx="617">
                  <c:v>2486.0639999999999</c:v>
                </c:pt>
                <c:pt idx="618">
                  <c:v>2484.0639999999999</c:v>
                </c:pt>
                <c:pt idx="619">
                  <c:v>2482.0639999999999</c:v>
                </c:pt>
                <c:pt idx="620">
                  <c:v>2480.0639999999999</c:v>
                </c:pt>
                <c:pt idx="621">
                  <c:v>2478.0639999999999</c:v>
                </c:pt>
                <c:pt idx="622">
                  <c:v>2476.0639999999999</c:v>
                </c:pt>
                <c:pt idx="623">
                  <c:v>2474.0639999999999</c:v>
                </c:pt>
                <c:pt idx="624">
                  <c:v>2472.0639999999999</c:v>
                </c:pt>
                <c:pt idx="625">
                  <c:v>2470.0639999999999</c:v>
                </c:pt>
                <c:pt idx="626">
                  <c:v>2468.0639999999999</c:v>
                </c:pt>
                <c:pt idx="627">
                  <c:v>2466.0639999999999</c:v>
                </c:pt>
                <c:pt idx="628">
                  <c:v>2464.0639999999999</c:v>
                </c:pt>
                <c:pt idx="629">
                  <c:v>2462.0639999999999</c:v>
                </c:pt>
                <c:pt idx="630">
                  <c:v>2460.0639999999999</c:v>
                </c:pt>
                <c:pt idx="631">
                  <c:v>2458.0639999999999</c:v>
                </c:pt>
                <c:pt idx="632">
                  <c:v>2456.0639999999999</c:v>
                </c:pt>
                <c:pt idx="633">
                  <c:v>2454.0639999999999</c:v>
                </c:pt>
                <c:pt idx="634">
                  <c:v>2452.0639999999999</c:v>
                </c:pt>
                <c:pt idx="635">
                  <c:v>2450.0639999999999</c:v>
                </c:pt>
                <c:pt idx="636">
                  <c:v>2448.0639999999999</c:v>
                </c:pt>
                <c:pt idx="637">
                  <c:v>2446.0639999999999</c:v>
                </c:pt>
                <c:pt idx="638">
                  <c:v>2444.0639999999999</c:v>
                </c:pt>
                <c:pt idx="639">
                  <c:v>2442.0639999999999</c:v>
                </c:pt>
                <c:pt idx="640">
                  <c:v>2440.0639999999999</c:v>
                </c:pt>
                <c:pt idx="641">
                  <c:v>2438.0639999999999</c:v>
                </c:pt>
                <c:pt idx="642">
                  <c:v>2436.0639999999999</c:v>
                </c:pt>
                <c:pt idx="643">
                  <c:v>2434.0639999999999</c:v>
                </c:pt>
                <c:pt idx="644">
                  <c:v>2432.0639999999999</c:v>
                </c:pt>
                <c:pt idx="645">
                  <c:v>2430.0639999999999</c:v>
                </c:pt>
                <c:pt idx="646">
                  <c:v>2428.0639999999999</c:v>
                </c:pt>
                <c:pt idx="647">
                  <c:v>2426.0639999999999</c:v>
                </c:pt>
                <c:pt idx="648">
                  <c:v>2424.0639999999999</c:v>
                </c:pt>
                <c:pt idx="649">
                  <c:v>2422.0639999999999</c:v>
                </c:pt>
                <c:pt idx="650">
                  <c:v>2420.0639999999999</c:v>
                </c:pt>
                <c:pt idx="651">
                  <c:v>2418.0639999999999</c:v>
                </c:pt>
                <c:pt idx="652">
                  <c:v>2416.0639999999999</c:v>
                </c:pt>
                <c:pt idx="653">
                  <c:v>2414.0639999999999</c:v>
                </c:pt>
                <c:pt idx="654">
                  <c:v>2412.0639999999999</c:v>
                </c:pt>
                <c:pt idx="655">
                  <c:v>2410.0639999999999</c:v>
                </c:pt>
                <c:pt idx="656">
                  <c:v>2408.0639999999999</c:v>
                </c:pt>
                <c:pt idx="657">
                  <c:v>2406.0639999999999</c:v>
                </c:pt>
                <c:pt idx="658">
                  <c:v>2404.0639999999999</c:v>
                </c:pt>
                <c:pt idx="659">
                  <c:v>2402.0639999999999</c:v>
                </c:pt>
                <c:pt idx="660">
                  <c:v>2400.0639999999999</c:v>
                </c:pt>
                <c:pt idx="661">
                  <c:v>2398.0639999999999</c:v>
                </c:pt>
                <c:pt idx="662">
                  <c:v>2396.0639999999999</c:v>
                </c:pt>
                <c:pt idx="663">
                  <c:v>2394.0639999999999</c:v>
                </c:pt>
                <c:pt idx="664">
                  <c:v>2392.0639999999999</c:v>
                </c:pt>
                <c:pt idx="665">
                  <c:v>2390.0639999999999</c:v>
                </c:pt>
                <c:pt idx="666">
                  <c:v>2388.0639999999999</c:v>
                </c:pt>
                <c:pt idx="667">
                  <c:v>2386.0639999999999</c:v>
                </c:pt>
                <c:pt idx="668">
                  <c:v>2384.0639999999999</c:v>
                </c:pt>
                <c:pt idx="669">
                  <c:v>2382.0639999999999</c:v>
                </c:pt>
                <c:pt idx="670">
                  <c:v>2380.0639999999999</c:v>
                </c:pt>
                <c:pt idx="671">
                  <c:v>2378.0639999999999</c:v>
                </c:pt>
                <c:pt idx="672">
                  <c:v>2376.0639999999999</c:v>
                </c:pt>
                <c:pt idx="673">
                  <c:v>2374.0639999999999</c:v>
                </c:pt>
                <c:pt idx="674">
                  <c:v>2372.0639999999999</c:v>
                </c:pt>
                <c:pt idx="675">
                  <c:v>2370.0639999999999</c:v>
                </c:pt>
                <c:pt idx="676">
                  <c:v>2368.0639999999999</c:v>
                </c:pt>
                <c:pt idx="677">
                  <c:v>2366.0639999999999</c:v>
                </c:pt>
                <c:pt idx="678">
                  <c:v>2364.0639999999999</c:v>
                </c:pt>
                <c:pt idx="679">
                  <c:v>2362.0639999999999</c:v>
                </c:pt>
                <c:pt idx="680">
                  <c:v>2360.0639999999999</c:v>
                </c:pt>
                <c:pt idx="681">
                  <c:v>2358.0639999999999</c:v>
                </c:pt>
                <c:pt idx="682">
                  <c:v>2356.0639999999999</c:v>
                </c:pt>
                <c:pt idx="683">
                  <c:v>2354.0639999999999</c:v>
                </c:pt>
                <c:pt idx="684">
                  <c:v>2352.0639999999999</c:v>
                </c:pt>
                <c:pt idx="685">
                  <c:v>2350.0639999999999</c:v>
                </c:pt>
                <c:pt idx="686">
                  <c:v>2348.0639999999999</c:v>
                </c:pt>
                <c:pt idx="687">
                  <c:v>2346.0639999999999</c:v>
                </c:pt>
                <c:pt idx="688">
                  <c:v>2344.0639999999999</c:v>
                </c:pt>
                <c:pt idx="689">
                  <c:v>2342.0639999999999</c:v>
                </c:pt>
                <c:pt idx="690">
                  <c:v>2340.0639999999999</c:v>
                </c:pt>
                <c:pt idx="691">
                  <c:v>2338.0639999999999</c:v>
                </c:pt>
                <c:pt idx="692">
                  <c:v>2336.0639999999999</c:v>
                </c:pt>
                <c:pt idx="693">
                  <c:v>2334.0639999999999</c:v>
                </c:pt>
                <c:pt idx="694">
                  <c:v>2332.0639999999999</c:v>
                </c:pt>
                <c:pt idx="695">
                  <c:v>2330.0639999999999</c:v>
                </c:pt>
                <c:pt idx="696">
                  <c:v>2328.0639999999999</c:v>
                </c:pt>
                <c:pt idx="697">
                  <c:v>2326.0639999999999</c:v>
                </c:pt>
                <c:pt idx="698">
                  <c:v>2324.0639999999999</c:v>
                </c:pt>
                <c:pt idx="699">
                  <c:v>2322.0639999999999</c:v>
                </c:pt>
                <c:pt idx="700">
                  <c:v>2320.0639999999999</c:v>
                </c:pt>
                <c:pt idx="701">
                  <c:v>2318.0639999999999</c:v>
                </c:pt>
                <c:pt idx="702">
                  <c:v>2316.0639999999999</c:v>
                </c:pt>
                <c:pt idx="703">
                  <c:v>2314.0639999999999</c:v>
                </c:pt>
                <c:pt idx="704">
                  <c:v>2312.0639999999999</c:v>
                </c:pt>
                <c:pt idx="705">
                  <c:v>2310.0639999999999</c:v>
                </c:pt>
                <c:pt idx="706">
                  <c:v>2308.0639999999999</c:v>
                </c:pt>
                <c:pt idx="707">
                  <c:v>2306.0639999999999</c:v>
                </c:pt>
                <c:pt idx="708">
                  <c:v>2304.0639999999999</c:v>
                </c:pt>
                <c:pt idx="709">
                  <c:v>2302.0639999999999</c:v>
                </c:pt>
                <c:pt idx="710">
                  <c:v>2300.0639999999999</c:v>
                </c:pt>
                <c:pt idx="711">
                  <c:v>2298.0639999999999</c:v>
                </c:pt>
                <c:pt idx="712">
                  <c:v>2296.0639999999999</c:v>
                </c:pt>
                <c:pt idx="713">
                  <c:v>2294.0639999999999</c:v>
                </c:pt>
                <c:pt idx="714">
                  <c:v>2292.0639999999999</c:v>
                </c:pt>
                <c:pt idx="715">
                  <c:v>2290.0639999999999</c:v>
                </c:pt>
                <c:pt idx="716">
                  <c:v>2288.0639999999999</c:v>
                </c:pt>
                <c:pt idx="717">
                  <c:v>2286.0639999999999</c:v>
                </c:pt>
                <c:pt idx="718">
                  <c:v>2284.0639999999999</c:v>
                </c:pt>
                <c:pt idx="719">
                  <c:v>2282.0639999999999</c:v>
                </c:pt>
                <c:pt idx="720">
                  <c:v>2280.0639999999999</c:v>
                </c:pt>
                <c:pt idx="721">
                  <c:v>2278.0639999999999</c:v>
                </c:pt>
                <c:pt idx="722">
                  <c:v>2276.0639999999999</c:v>
                </c:pt>
                <c:pt idx="723">
                  <c:v>2274.0639999999999</c:v>
                </c:pt>
                <c:pt idx="724">
                  <c:v>2272.0639999999999</c:v>
                </c:pt>
                <c:pt idx="725">
                  <c:v>2270.0639999999999</c:v>
                </c:pt>
                <c:pt idx="726">
                  <c:v>2268.0639999999999</c:v>
                </c:pt>
                <c:pt idx="727">
                  <c:v>2266.0639999999999</c:v>
                </c:pt>
                <c:pt idx="728">
                  <c:v>2264.0639999999999</c:v>
                </c:pt>
                <c:pt idx="729">
                  <c:v>2262.0639999999999</c:v>
                </c:pt>
                <c:pt idx="730">
                  <c:v>2260.0639999999999</c:v>
                </c:pt>
                <c:pt idx="731">
                  <c:v>2258.0639999999999</c:v>
                </c:pt>
                <c:pt idx="732">
                  <c:v>2256.0639999999999</c:v>
                </c:pt>
                <c:pt idx="733">
                  <c:v>2254.0639999999999</c:v>
                </c:pt>
                <c:pt idx="734">
                  <c:v>2252.0639999999999</c:v>
                </c:pt>
                <c:pt idx="735">
                  <c:v>2250.0639999999999</c:v>
                </c:pt>
                <c:pt idx="736">
                  <c:v>2248.0639999999999</c:v>
                </c:pt>
                <c:pt idx="737">
                  <c:v>2246.0639999999999</c:v>
                </c:pt>
                <c:pt idx="738">
                  <c:v>2244.0639999999999</c:v>
                </c:pt>
                <c:pt idx="739">
                  <c:v>2242.0639999999999</c:v>
                </c:pt>
                <c:pt idx="740">
                  <c:v>2240.0639999999999</c:v>
                </c:pt>
                <c:pt idx="741">
                  <c:v>2238.0639999999999</c:v>
                </c:pt>
                <c:pt idx="742">
                  <c:v>2236.0639999999999</c:v>
                </c:pt>
                <c:pt idx="743">
                  <c:v>2234.0639999999999</c:v>
                </c:pt>
                <c:pt idx="744">
                  <c:v>2232.0639999999999</c:v>
                </c:pt>
                <c:pt idx="745">
                  <c:v>2230.0639999999999</c:v>
                </c:pt>
                <c:pt idx="746">
                  <c:v>2228.0639999999999</c:v>
                </c:pt>
                <c:pt idx="747">
                  <c:v>2226.0639999999999</c:v>
                </c:pt>
                <c:pt idx="748">
                  <c:v>2224.0639999999999</c:v>
                </c:pt>
                <c:pt idx="749">
                  <c:v>2222.0639999999999</c:v>
                </c:pt>
                <c:pt idx="750">
                  <c:v>2220.0639999999999</c:v>
                </c:pt>
                <c:pt idx="751">
                  <c:v>2218.0639999999999</c:v>
                </c:pt>
                <c:pt idx="752">
                  <c:v>2216.0639999999999</c:v>
                </c:pt>
                <c:pt idx="753">
                  <c:v>2214.0639999999999</c:v>
                </c:pt>
                <c:pt idx="754">
                  <c:v>2212.0639999999999</c:v>
                </c:pt>
                <c:pt idx="755">
                  <c:v>2210.0639999999999</c:v>
                </c:pt>
                <c:pt idx="756">
                  <c:v>2208.0639999999999</c:v>
                </c:pt>
                <c:pt idx="757">
                  <c:v>2206.0639999999999</c:v>
                </c:pt>
                <c:pt idx="758">
                  <c:v>2204.0639999999999</c:v>
                </c:pt>
                <c:pt idx="759">
                  <c:v>2202.0639999999999</c:v>
                </c:pt>
                <c:pt idx="760">
                  <c:v>2200.0639999999999</c:v>
                </c:pt>
                <c:pt idx="761">
                  <c:v>2198.0639999999999</c:v>
                </c:pt>
                <c:pt idx="762">
                  <c:v>2196.0639999999999</c:v>
                </c:pt>
                <c:pt idx="763">
                  <c:v>2194.0639999999999</c:v>
                </c:pt>
                <c:pt idx="764">
                  <c:v>2192.0639999999999</c:v>
                </c:pt>
                <c:pt idx="765">
                  <c:v>2190.0639999999999</c:v>
                </c:pt>
                <c:pt idx="766">
                  <c:v>2188.0639999999999</c:v>
                </c:pt>
                <c:pt idx="767">
                  <c:v>2186.0639999999999</c:v>
                </c:pt>
                <c:pt idx="768">
                  <c:v>2184.0639999999999</c:v>
                </c:pt>
                <c:pt idx="769">
                  <c:v>2182.0639999999999</c:v>
                </c:pt>
                <c:pt idx="770">
                  <c:v>2180.0639999999999</c:v>
                </c:pt>
                <c:pt idx="771">
                  <c:v>2178.0639999999999</c:v>
                </c:pt>
                <c:pt idx="772">
                  <c:v>2176.0639999999999</c:v>
                </c:pt>
                <c:pt idx="773">
                  <c:v>2174.0639999999999</c:v>
                </c:pt>
                <c:pt idx="774">
                  <c:v>2172.0639999999999</c:v>
                </c:pt>
                <c:pt idx="775">
                  <c:v>2170.0639999999999</c:v>
                </c:pt>
                <c:pt idx="776">
                  <c:v>2168.0639999999999</c:v>
                </c:pt>
                <c:pt idx="777">
                  <c:v>2166.0639999999999</c:v>
                </c:pt>
                <c:pt idx="778">
                  <c:v>2164.0639999999999</c:v>
                </c:pt>
                <c:pt idx="779">
                  <c:v>2162.0639999999999</c:v>
                </c:pt>
                <c:pt idx="780">
                  <c:v>2160.0639999999999</c:v>
                </c:pt>
                <c:pt idx="781">
                  <c:v>2158.0639999999999</c:v>
                </c:pt>
                <c:pt idx="782">
                  <c:v>2156.0639999999999</c:v>
                </c:pt>
                <c:pt idx="783">
                  <c:v>2154.0639999999999</c:v>
                </c:pt>
                <c:pt idx="784">
                  <c:v>2152.0639999999999</c:v>
                </c:pt>
                <c:pt idx="785">
                  <c:v>2150.0639999999999</c:v>
                </c:pt>
                <c:pt idx="786">
                  <c:v>2148.0639999999999</c:v>
                </c:pt>
                <c:pt idx="787">
                  <c:v>2146.0639999999999</c:v>
                </c:pt>
                <c:pt idx="788">
                  <c:v>2144.0639999999999</c:v>
                </c:pt>
                <c:pt idx="789">
                  <c:v>2142.0639999999999</c:v>
                </c:pt>
                <c:pt idx="790">
                  <c:v>2140.0639999999999</c:v>
                </c:pt>
                <c:pt idx="791">
                  <c:v>2138.0639999999999</c:v>
                </c:pt>
                <c:pt idx="792">
                  <c:v>2136.0639999999999</c:v>
                </c:pt>
                <c:pt idx="793">
                  <c:v>2134.0639999999999</c:v>
                </c:pt>
                <c:pt idx="794">
                  <c:v>2132.0639999999999</c:v>
                </c:pt>
                <c:pt idx="795">
                  <c:v>2130.0639999999999</c:v>
                </c:pt>
                <c:pt idx="796">
                  <c:v>2128.0639999999999</c:v>
                </c:pt>
                <c:pt idx="797">
                  <c:v>2126.0639999999999</c:v>
                </c:pt>
                <c:pt idx="798">
                  <c:v>2124.0639999999999</c:v>
                </c:pt>
                <c:pt idx="799">
                  <c:v>2122.0639999999999</c:v>
                </c:pt>
                <c:pt idx="800">
                  <c:v>2120.0639999999999</c:v>
                </c:pt>
                <c:pt idx="801">
                  <c:v>2118.0639999999999</c:v>
                </c:pt>
                <c:pt idx="802">
                  <c:v>2116.0639999999999</c:v>
                </c:pt>
                <c:pt idx="803">
                  <c:v>2114.0639999999999</c:v>
                </c:pt>
                <c:pt idx="804">
                  <c:v>2112.0639999999999</c:v>
                </c:pt>
                <c:pt idx="805">
                  <c:v>2110.0639999999999</c:v>
                </c:pt>
                <c:pt idx="806">
                  <c:v>2108.0639999999999</c:v>
                </c:pt>
                <c:pt idx="807">
                  <c:v>2106.0639999999999</c:v>
                </c:pt>
                <c:pt idx="808">
                  <c:v>2104.0639999999999</c:v>
                </c:pt>
                <c:pt idx="809">
                  <c:v>2102.0639999999999</c:v>
                </c:pt>
                <c:pt idx="810">
                  <c:v>2100.0639999999999</c:v>
                </c:pt>
                <c:pt idx="811">
                  <c:v>2098.0639999999999</c:v>
                </c:pt>
                <c:pt idx="812">
                  <c:v>2096.0639999999999</c:v>
                </c:pt>
                <c:pt idx="813">
                  <c:v>2094.0639999999999</c:v>
                </c:pt>
                <c:pt idx="814">
                  <c:v>2092.0639999999999</c:v>
                </c:pt>
                <c:pt idx="815">
                  <c:v>2090.0639999999999</c:v>
                </c:pt>
                <c:pt idx="816">
                  <c:v>2088.0639999999999</c:v>
                </c:pt>
                <c:pt idx="817">
                  <c:v>2086.0639999999999</c:v>
                </c:pt>
                <c:pt idx="818">
                  <c:v>2084.0639999999999</c:v>
                </c:pt>
                <c:pt idx="819">
                  <c:v>2082.0639999999999</c:v>
                </c:pt>
                <c:pt idx="820">
                  <c:v>2080.0639999999999</c:v>
                </c:pt>
                <c:pt idx="821">
                  <c:v>2078.0639999999999</c:v>
                </c:pt>
                <c:pt idx="822">
                  <c:v>2076.0639999999999</c:v>
                </c:pt>
                <c:pt idx="823">
                  <c:v>2074.0639999999999</c:v>
                </c:pt>
                <c:pt idx="824">
                  <c:v>2072.0639999999999</c:v>
                </c:pt>
                <c:pt idx="825">
                  <c:v>2070.0639999999999</c:v>
                </c:pt>
                <c:pt idx="826">
                  <c:v>2068.0639999999999</c:v>
                </c:pt>
                <c:pt idx="827">
                  <c:v>2066.0639999999999</c:v>
                </c:pt>
                <c:pt idx="828">
                  <c:v>2064.0639999999999</c:v>
                </c:pt>
                <c:pt idx="829">
                  <c:v>2062.0639999999999</c:v>
                </c:pt>
                <c:pt idx="830">
                  <c:v>2060.0639999999999</c:v>
                </c:pt>
                <c:pt idx="831">
                  <c:v>2058.0639999999999</c:v>
                </c:pt>
                <c:pt idx="832">
                  <c:v>2056.0639999999999</c:v>
                </c:pt>
                <c:pt idx="833">
                  <c:v>2054.0639999999999</c:v>
                </c:pt>
                <c:pt idx="834">
                  <c:v>2052.0639999999999</c:v>
                </c:pt>
                <c:pt idx="835">
                  <c:v>2050.0639999999999</c:v>
                </c:pt>
                <c:pt idx="836">
                  <c:v>2048.0639999999999</c:v>
                </c:pt>
                <c:pt idx="837">
                  <c:v>2046.0639999999999</c:v>
                </c:pt>
                <c:pt idx="838">
                  <c:v>2044.0639999999999</c:v>
                </c:pt>
                <c:pt idx="839">
                  <c:v>2042.0639999999999</c:v>
                </c:pt>
                <c:pt idx="840">
                  <c:v>2040.0639999999999</c:v>
                </c:pt>
                <c:pt idx="841">
                  <c:v>2038.0639999999999</c:v>
                </c:pt>
                <c:pt idx="842">
                  <c:v>2036.0639999999999</c:v>
                </c:pt>
                <c:pt idx="843">
                  <c:v>2034.0639999999999</c:v>
                </c:pt>
                <c:pt idx="844">
                  <c:v>2032.0639999999999</c:v>
                </c:pt>
                <c:pt idx="845">
                  <c:v>2030.0639999999999</c:v>
                </c:pt>
                <c:pt idx="846">
                  <c:v>2028.0639999999999</c:v>
                </c:pt>
                <c:pt idx="847">
                  <c:v>2026.0639999999999</c:v>
                </c:pt>
                <c:pt idx="848">
                  <c:v>2024.0639999999999</c:v>
                </c:pt>
                <c:pt idx="849">
                  <c:v>2022.0639999999999</c:v>
                </c:pt>
                <c:pt idx="850">
                  <c:v>2020.0639999999999</c:v>
                </c:pt>
                <c:pt idx="851">
                  <c:v>2018.0639999999999</c:v>
                </c:pt>
                <c:pt idx="852">
                  <c:v>2016.0639999999999</c:v>
                </c:pt>
                <c:pt idx="853">
                  <c:v>2014.0639999999999</c:v>
                </c:pt>
                <c:pt idx="854">
                  <c:v>2012.0639999999999</c:v>
                </c:pt>
                <c:pt idx="855">
                  <c:v>2010.0639999999999</c:v>
                </c:pt>
                <c:pt idx="856">
                  <c:v>2008.0639999999999</c:v>
                </c:pt>
                <c:pt idx="857">
                  <c:v>2006.0639999999999</c:v>
                </c:pt>
                <c:pt idx="858">
                  <c:v>2004.0639999999999</c:v>
                </c:pt>
                <c:pt idx="859">
                  <c:v>2002.0639999999999</c:v>
                </c:pt>
                <c:pt idx="860">
                  <c:v>2000.0639999999999</c:v>
                </c:pt>
                <c:pt idx="861">
                  <c:v>1998.0639999999999</c:v>
                </c:pt>
                <c:pt idx="862">
                  <c:v>1996.0639999999999</c:v>
                </c:pt>
                <c:pt idx="863">
                  <c:v>1994.0639999999999</c:v>
                </c:pt>
                <c:pt idx="864">
                  <c:v>1992.0639999999999</c:v>
                </c:pt>
                <c:pt idx="865">
                  <c:v>1990.0639999999999</c:v>
                </c:pt>
                <c:pt idx="866">
                  <c:v>1988.0639999999999</c:v>
                </c:pt>
                <c:pt idx="867">
                  <c:v>1986.0639999999999</c:v>
                </c:pt>
                <c:pt idx="868">
                  <c:v>1984.0639999999999</c:v>
                </c:pt>
                <c:pt idx="869">
                  <c:v>1982.0639999999999</c:v>
                </c:pt>
                <c:pt idx="870">
                  <c:v>1980.0639999999999</c:v>
                </c:pt>
                <c:pt idx="871">
                  <c:v>1978.0639999999999</c:v>
                </c:pt>
                <c:pt idx="872">
                  <c:v>1976.0639999999999</c:v>
                </c:pt>
                <c:pt idx="873">
                  <c:v>1974.0639999999999</c:v>
                </c:pt>
                <c:pt idx="874">
                  <c:v>1972.0639999999999</c:v>
                </c:pt>
                <c:pt idx="875">
                  <c:v>1970.0639999999999</c:v>
                </c:pt>
                <c:pt idx="876">
                  <c:v>1968.0639999999999</c:v>
                </c:pt>
                <c:pt idx="877">
                  <c:v>1966.0639999999999</c:v>
                </c:pt>
                <c:pt idx="878">
                  <c:v>1964.0639999999999</c:v>
                </c:pt>
                <c:pt idx="879">
                  <c:v>1962.0639999999999</c:v>
                </c:pt>
                <c:pt idx="880">
                  <c:v>1960.0639999999999</c:v>
                </c:pt>
                <c:pt idx="881">
                  <c:v>1958.0639999999999</c:v>
                </c:pt>
                <c:pt idx="882">
                  <c:v>1956.0639999999999</c:v>
                </c:pt>
                <c:pt idx="883">
                  <c:v>1954.0639999999999</c:v>
                </c:pt>
                <c:pt idx="884">
                  <c:v>1952.0639999999999</c:v>
                </c:pt>
                <c:pt idx="885">
                  <c:v>1950.0639999999999</c:v>
                </c:pt>
                <c:pt idx="886">
                  <c:v>1948.0639999999999</c:v>
                </c:pt>
                <c:pt idx="887">
                  <c:v>1946.0639999999999</c:v>
                </c:pt>
                <c:pt idx="888">
                  <c:v>1944.0639999999999</c:v>
                </c:pt>
                <c:pt idx="889">
                  <c:v>1942.0639999999999</c:v>
                </c:pt>
                <c:pt idx="890">
                  <c:v>1940.0639999999999</c:v>
                </c:pt>
                <c:pt idx="891">
                  <c:v>1938.0639999999999</c:v>
                </c:pt>
                <c:pt idx="892">
                  <c:v>1936.0639999999999</c:v>
                </c:pt>
                <c:pt idx="893">
                  <c:v>1934.0639999999999</c:v>
                </c:pt>
                <c:pt idx="894">
                  <c:v>1932.0639999999999</c:v>
                </c:pt>
                <c:pt idx="895">
                  <c:v>1930.0639999999999</c:v>
                </c:pt>
                <c:pt idx="896">
                  <c:v>1928.0639999999999</c:v>
                </c:pt>
                <c:pt idx="897">
                  <c:v>1926.0639999999999</c:v>
                </c:pt>
                <c:pt idx="898">
                  <c:v>1924.0639999999999</c:v>
                </c:pt>
                <c:pt idx="899">
                  <c:v>1922.0639999999999</c:v>
                </c:pt>
                <c:pt idx="900">
                  <c:v>1920.0639999999999</c:v>
                </c:pt>
                <c:pt idx="901">
                  <c:v>1918.0639999999999</c:v>
                </c:pt>
                <c:pt idx="902">
                  <c:v>1916.0639999999999</c:v>
                </c:pt>
                <c:pt idx="903">
                  <c:v>1914.0639999999999</c:v>
                </c:pt>
                <c:pt idx="904">
                  <c:v>1912.0639999999999</c:v>
                </c:pt>
                <c:pt idx="905">
                  <c:v>1910.0639999999999</c:v>
                </c:pt>
                <c:pt idx="906">
                  <c:v>1908.0639999999999</c:v>
                </c:pt>
                <c:pt idx="907">
                  <c:v>1906.0639999999999</c:v>
                </c:pt>
                <c:pt idx="908">
                  <c:v>1904.0639999999999</c:v>
                </c:pt>
                <c:pt idx="909">
                  <c:v>1902.0639999999999</c:v>
                </c:pt>
                <c:pt idx="910">
                  <c:v>1900.0639999999999</c:v>
                </c:pt>
                <c:pt idx="911">
                  <c:v>1898.0639999999999</c:v>
                </c:pt>
                <c:pt idx="912">
                  <c:v>1896.0639999999999</c:v>
                </c:pt>
                <c:pt idx="913">
                  <c:v>1894.0639999999999</c:v>
                </c:pt>
                <c:pt idx="914">
                  <c:v>1892.0639999999999</c:v>
                </c:pt>
                <c:pt idx="915">
                  <c:v>1890.0639999999999</c:v>
                </c:pt>
                <c:pt idx="916">
                  <c:v>1888.0639999999999</c:v>
                </c:pt>
                <c:pt idx="917">
                  <c:v>1886.0639999999999</c:v>
                </c:pt>
                <c:pt idx="918">
                  <c:v>1884.0639999999999</c:v>
                </c:pt>
                <c:pt idx="919">
                  <c:v>1882.0639999999999</c:v>
                </c:pt>
                <c:pt idx="920">
                  <c:v>1880.0639999999999</c:v>
                </c:pt>
                <c:pt idx="921">
                  <c:v>1878.0639999999999</c:v>
                </c:pt>
                <c:pt idx="922">
                  <c:v>1876.0639999999999</c:v>
                </c:pt>
                <c:pt idx="923">
                  <c:v>1874.0639999999999</c:v>
                </c:pt>
                <c:pt idx="924">
                  <c:v>1872.0639999999999</c:v>
                </c:pt>
                <c:pt idx="925">
                  <c:v>1870.0639999999999</c:v>
                </c:pt>
                <c:pt idx="926">
                  <c:v>1868.0639999999999</c:v>
                </c:pt>
                <c:pt idx="927">
                  <c:v>1866.0639999999999</c:v>
                </c:pt>
                <c:pt idx="928">
                  <c:v>1864.0639999999999</c:v>
                </c:pt>
                <c:pt idx="929">
                  <c:v>1862.0639999999999</c:v>
                </c:pt>
                <c:pt idx="930">
                  <c:v>1860.0639999999999</c:v>
                </c:pt>
                <c:pt idx="931">
                  <c:v>1858.0639999999999</c:v>
                </c:pt>
                <c:pt idx="932">
                  <c:v>1856.0639999999999</c:v>
                </c:pt>
                <c:pt idx="933">
                  <c:v>1854.0639999999999</c:v>
                </c:pt>
                <c:pt idx="934">
                  <c:v>1852.0639999999999</c:v>
                </c:pt>
                <c:pt idx="935">
                  <c:v>1850.0639999999999</c:v>
                </c:pt>
                <c:pt idx="936">
                  <c:v>1848.0639999999999</c:v>
                </c:pt>
                <c:pt idx="937">
                  <c:v>1846.0639999999999</c:v>
                </c:pt>
                <c:pt idx="938">
                  <c:v>1844.0639999999999</c:v>
                </c:pt>
                <c:pt idx="939">
                  <c:v>1842.0639999999999</c:v>
                </c:pt>
                <c:pt idx="940">
                  <c:v>1840.0639999999999</c:v>
                </c:pt>
                <c:pt idx="941">
                  <c:v>1838.0639999999999</c:v>
                </c:pt>
                <c:pt idx="942">
                  <c:v>1836.0639999999999</c:v>
                </c:pt>
                <c:pt idx="943">
                  <c:v>1834.0639999999999</c:v>
                </c:pt>
                <c:pt idx="944">
                  <c:v>1832.0639999999999</c:v>
                </c:pt>
                <c:pt idx="945">
                  <c:v>1830.0639999999999</c:v>
                </c:pt>
                <c:pt idx="946">
                  <c:v>1828.0639999999999</c:v>
                </c:pt>
                <c:pt idx="947">
                  <c:v>1826.0639999999999</c:v>
                </c:pt>
                <c:pt idx="948">
                  <c:v>1824.0639999999999</c:v>
                </c:pt>
                <c:pt idx="949">
                  <c:v>1822.0639999999999</c:v>
                </c:pt>
                <c:pt idx="950">
                  <c:v>1820.0639999999999</c:v>
                </c:pt>
                <c:pt idx="951">
                  <c:v>1818.0639999999999</c:v>
                </c:pt>
                <c:pt idx="952">
                  <c:v>1816.0639999999999</c:v>
                </c:pt>
                <c:pt idx="953">
                  <c:v>1814.0639999999999</c:v>
                </c:pt>
                <c:pt idx="954">
                  <c:v>1812.0639999999999</c:v>
                </c:pt>
                <c:pt idx="955">
                  <c:v>1810.0639999999999</c:v>
                </c:pt>
                <c:pt idx="956">
                  <c:v>1808.0639999999999</c:v>
                </c:pt>
                <c:pt idx="957">
                  <c:v>1806.0639999999999</c:v>
                </c:pt>
                <c:pt idx="958">
                  <c:v>1804.0639999999999</c:v>
                </c:pt>
                <c:pt idx="959">
                  <c:v>1802.0639999999999</c:v>
                </c:pt>
                <c:pt idx="960">
                  <c:v>1800.0639999999999</c:v>
                </c:pt>
                <c:pt idx="961">
                  <c:v>1798.0639999999999</c:v>
                </c:pt>
                <c:pt idx="962">
                  <c:v>1796.0639999999999</c:v>
                </c:pt>
                <c:pt idx="963">
                  <c:v>1794.0639999999999</c:v>
                </c:pt>
                <c:pt idx="964">
                  <c:v>1792.0639999999999</c:v>
                </c:pt>
                <c:pt idx="965">
                  <c:v>1790.0639999999999</c:v>
                </c:pt>
                <c:pt idx="966">
                  <c:v>1788.0639999999999</c:v>
                </c:pt>
                <c:pt idx="967">
                  <c:v>1786.0639999999999</c:v>
                </c:pt>
                <c:pt idx="968">
                  <c:v>1784.0639999999999</c:v>
                </c:pt>
                <c:pt idx="969">
                  <c:v>1782.0639999999999</c:v>
                </c:pt>
                <c:pt idx="970">
                  <c:v>1780.0639999999999</c:v>
                </c:pt>
                <c:pt idx="971">
                  <c:v>1778.0639999999999</c:v>
                </c:pt>
                <c:pt idx="972">
                  <c:v>1776.0639999999999</c:v>
                </c:pt>
                <c:pt idx="973">
                  <c:v>1774.0639999999999</c:v>
                </c:pt>
                <c:pt idx="974">
                  <c:v>1772.0639999999999</c:v>
                </c:pt>
                <c:pt idx="975">
                  <c:v>1770.0639999999999</c:v>
                </c:pt>
                <c:pt idx="976">
                  <c:v>1768.0639999999999</c:v>
                </c:pt>
                <c:pt idx="977">
                  <c:v>1766.0639999999999</c:v>
                </c:pt>
                <c:pt idx="978">
                  <c:v>1764.0639999999999</c:v>
                </c:pt>
                <c:pt idx="979">
                  <c:v>1762.0639999999999</c:v>
                </c:pt>
                <c:pt idx="980">
                  <c:v>1760.0639999999999</c:v>
                </c:pt>
                <c:pt idx="981">
                  <c:v>1758.0639999999999</c:v>
                </c:pt>
                <c:pt idx="982">
                  <c:v>1756.0639999999999</c:v>
                </c:pt>
                <c:pt idx="983">
                  <c:v>1754.0639999999999</c:v>
                </c:pt>
                <c:pt idx="984">
                  <c:v>1752.0639999999999</c:v>
                </c:pt>
                <c:pt idx="985">
                  <c:v>1750.0639999999999</c:v>
                </c:pt>
                <c:pt idx="986">
                  <c:v>1748.0639999999999</c:v>
                </c:pt>
                <c:pt idx="987">
                  <c:v>1746.0639999999999</c:v>
                </c:pt>
                <c:pt idx="988">
                  <c:v>1744.0639999999999</c:v>
                </c:pt>
                <c:pt idx="989">
                  <c:v>1742.0639999999999</c:v>
                </c:pt>
                <c:pt idx="990">
                  <c:v>1740.0639999999999</c:v>
                </c:pt>
                <c:pt idx="991">
                  <c:v>1738.0639999999999</c:v>
                </c:pt>
                <c:pt idx="992">
                  <c:v>1736.0639999999999</c:v>
                </c:pt>
                <c:pt idx="993">
                  <c:v>1734.0639999999999</c:v>
                </c:pt>
                <c:pt idx="994">
                  <c:v>1732.0639999999999</c:v>
                </c:pt>
                <c:pt idx="995">
                  <c:v>1730.0639999999999</c:v>
                </c:pt>
                <c:pt idx="996">
                  <c:v>1728.0639999999999</c:v>
                </c:pt>
                <c:pt idx="997">
                  <c:v>1726.0639999999999</c:v>
                </c:pt>
                <c:pt idx="998">
                  <c:v>1724.0639999999999</c:v>
                </c:pt>
                <c:pt idx="999">
                  <c:v>1722.0639999999999</c:v>
                </c:pt>
                <c:pt idx="1000">
                  <c:v>1720.0639999999999</c:v>
                </c:pt>
                <c:pt idx="1001">
                  <c:v>1718.0639999999999</c:v>
                </c:pt>
                <c:pt idx="1002">
                  <c:v>1716.0639999999999</c:v>
                </c:pt>
                <c:pt idx="1003">
                  <c:v>1714.0639999999999</c:v>
                </c:pt>
                <c:pt idx="1004">
                  <c:v>1712.0639999999999</c:v>
                </c:pt>
                <c:pt idx="1005">
                  <c:v>1710.0639999999999</c:v>
                </c:pt>
                <c:pt idx="1006">
                  <c:v>1708.0639999999999</c:v>
                </c:pt>
                <c:pt idx="1007">
                  <c:v>1706.0639999999999</c:v>
                </c:pt>
                <c:pt idx="1008">
                  <c:v>1704.0639999999999</c:v>
                </c:pt>
                <c:pt idx="1009">
                  <c:v>1702.0639999999999</c:v>
                </c:pt>
                <c:pt idx="1010">
                  <c:v>1700.0639999999999</c:v>
                </c:pt>
                <c:pt idx="1011">
                  <c:v>1698.0639999999999</c:v>
                </c:pt>
                <c:pt idx="1012">
                  <c:v>1696.0639999999999</c:v>
                </c:pt>
                <c:pt idx="1013">
                  <c:v>1694.0639999999999</c:v>
                </c:pt>
                <c:pt idx="1014">
                  <c:v>1692.0639999999999</c:v>
                </c:pt>
                <c:pt idx="1015">
                  <c:v>1690.0639999999999</c:v>
                </c:pt>
                <c:pt idx="1016">
                  <c:v>1688.0639999999999</c:v>
                </c:pt>
                <c:pt idx="1017">
                  <c:v>1686.0639999999999</c:v>
                </c:pt>
                <c:pt idx="1018">
                  <c:v>1684.0639999999999</c:v>
                </c:pt>
                <c:pt idx="1019">
                  <c:v>1682.0639999999999</c:v>
                </c:pt>
                <c:pt idx="1020">
                  <c:v>1680.0639999999999</c:v>
                </c:pt>
                <c:pt idx="1021">
                  <c:v>1678.0639999999999</c:v>
                </c:pt>
                <c:pt idx="1022">
                  <c:v>1676.0639999999999</c:v>
                </c:pt>
                <c:pt idx="1023">
                  <c:v>1674.0639999999999</c:v>
                </c:pt>
                <c:pt idx="1024">
                  <c:v>1672.0639999999999</c:v>
                </c:pt>
                <c:pt idx="1025">
                  <c:v>1670.0639999999999</c:v>
                </c:pt>
                <c:pt idx="1026">
                  <c:v>1668.0639999999999</c:v>
                </c:pt>
                <c:pt idx="1027">
                  <c:v>1666.0639999999999</c:v>
                </c:pt>
                <c:pt idx="1028">
                  <c:v>1664.0639999999999</c:v>
                </c:pt>
                <c:pt idx="1029">
                  <c:v>1662.0639999999999</c:v>
                </c:pt>
                <c:pt idx="1030">
                  <c:v>1660.0639999999999</c:v>
                </c:pt>
                <c:pt idx="1031">
                  <c:v>1658.0639999999999</c:v>
                </c:pt>
                <c:pt idx="1032">
                  <c:v>1656.0639999999999</c:v>
                </c:pt>
                <c:pt idx="1033">
                  <c:v>1654.0639999999999</c:v>
                </c:pt>
                <c:pt idx="1034">
                  <c:v>1652.0639999999999</c:v>
                </c:pt>
                <c:pt idx="1035">
                  <c:v>1650.0639999999999</c:v>
                </c:pt>
                <c:pt idx="1036">
                  <c:v>1648.0639999999999</c:v>
                </c:pt>
                <c:pt idx="1037">
                  <c:v>1646.0639999999999</c:v>
                </c:pt>
                <c:pt idx="1038">
                  <c:v>1644.0639999999999</c:v>
                </c:pt>
                <c:pt idx="1039">
                  <c:v>1642.0639999999999</c:v>
                </c:pt>
                <c:pt idx="1040">
                  <c:v>1640.0639999999999</c:v>
                </c:pt>
                <c:pt idx="1041">
                  <c:v>1638.0639999999999</c:v>
                </c:pt>
                <c:pt idx="1042">
                  <c:v>1636.0639999999999</c:v>
                </c:pt>
                <c:pt idx="1043">
                  <c:v>1634.0639999999999</c:v>
                </c:pt>
                <c:pt idx="1044">
                  <c:v>1632.0639999999999</c:v>
                </c:pt>
                <c:pt idx="1045">
                  <c:v>1630.0639999999999</c:v>
                </c:pt>
                <c:pt idx="1046">
                  <c:v>1628.0639999999999</c:v>
                </c:pt>
                <c:pt idx="1047">
                  <c:v>1626.0639999999999</c:v>
                </c:pt>
                <c:pt idx="1048">
                  <c:v>1624.0639999999999</c:v>
                </c:pt>
                <c:pt idx="1049">
                  <c:v>1622.0639999999999</c:v>
                </c:pt>
                <c:pt idx="1050">
                  <c:v>1620.0639999999999</c:v>
                </c:pt>
                <c:pt idx="1051">
                  <c:v>1618.0639999999999</c:v>
                </c:pt>
                <c:pt idx="1052">
                  <c:v>1616.0639999999999</c:v>
                </c:pt>
                <c:pt idx="1053">
                  <c:v>1614.0639999999999</c:v>
                </c:pt>
                <c:pt idx="1054">
                  <c:v>1612.0639999999999</c:v>
                </c:pt>
                <c:pt idx="1055">
                  <c:v>1610.0639999999999</c:v>
                </c:pt>
                <c:pt idx="1056">
                  <c:v>1608.0639999999999</c:v>
                </c:pt>
                <c:pt idx="1057">
                  <c:v>1606.0639999999999</c:v>
                </c:pt>
                <c:pt idx="1058">
                  <c:v>1604.0639999999999</c:v>
                </c:pt>
                <c:pt idx="1059">
                  <c:v>1602.0639999999999</c:v>
                </c:pt>
                <c:pt idx="1060">
                  <c:v>1600.0639999999999</c:v>
                </c:pt>
                <c:pt idx="1061">
                  <c:v>1598.0639999999999</c:v>
                </c:pt>
                <c:pt idx="1062">
                  <c:v>1596.0639999999999</c:v>
                </c:pt>
                <c:pt idx="1063">
                  <c:v>1594.0639999999999</c:v>
                </c:pt>
                <c:pt idx="1064">
                  <c:v>1592.0639999999999</c:v>
                </c:pt>
                <c:pt idx="1065">
                  <c:v>1590.0639999999999</c:v>
                </c:pt>
                <c:pt idx="1066">
                  <c:v>1588.0639999999999</c:v>
                </c:pt>
                <c:pt idx="1067">
                  <c:v>1586.0639999999999</c:v>
                </c:pt>
                <c:pt idx="1068">
                  <c:v>1584.0639999999999</c:v>
                </c:pt>
                <c:pt idx="1069">
                  <c:v>1582.0639999999999</c:v>
                </c:pt>
                <c:pt idx="1070">
                  <c:v>1580.0639999999999</c:v>
                </c:pt>
                <c:pt idx="1071">
                  <c:v>1578.0639999999999</c:v>
                </c:pt>
                <c:pt idx="1072">
                  <c:v>1576.0639999999999</c:v>
                </c:pt>
                <c:pt idx="1073">
                  <c:v>1574.0639999999999</c:v>
                </c:pt>
                <c:pt idx="1074">
                  <c:v>1572.0639999999999</c:v>
                </c:pt>
                <c:pt idx="1075">
                  <c:v>1570.0639999999999</c:v>
                </c:pt>
                <c:pt idx="1076">
                  <c:v>1568.0639999999999</c:v>
                </c:pt>
                <c:pt idx="1077">
                  <c:v>1566.0639999999999</c:v>
                </c:pt>
                <c:pt idx="1078">
                  <c:v>1564.0639999999999</c:v>
                </c:pt>
                <c:pt idx="1079">
                  <c:v>1562.0639999999999</c:v>
                </c:pt>
                <c:pt idx="1080">
                  <c:v>1560.0639999999999</c:v>
                </c:pt>
                <c:pt idx="1081">
                  <c:v>1558.0639999999999</c:v>
                </c:pt>
                <c:pt idx="1082">
                  <c:v>1556.0639999999999</c:v>
                </c:pt>
                <c:pt idx="1083">
                  <c:v>1554.0639999999999</c:v>
                </c:pt>
                <c:pt idx="1084">
                  <c:v>1552.0639999999999</c:v>
                </c:pt>
                <c:pt idx="1085">
                  <c:v>1550.0639999999999</c:v>
                </c:pt>
                <c:pt idx="1086">
                  <c:v>1548.0639999999999</c:v>
                </c:pt>
                <c:pt idx="1087">
                  <c:v>1546.0639999999999</c:v>
                </c:pt>
                <c:pt idx="1088">
                  <c:v>1544.0639999999999</c:v>
                </c:pt>
                <c:pt idx="1089">
                  <c:v>1542.0639999999999</c:v>
                </c:pt>
                <c:pt idx="1090">
                  <c:v>1540.0639999999999</c:v>
                </c:pt>
                <c:pt idx="1091">
                  <c:v>1538.0639999999999</c:v>
                </c:pt>
                <c:pt idx="1092">
                  <c:v>1536.0639999999999</c:v>
                </c:pt>
                <c:pt idx="1093">
                  <c:v>1534.0639999999999</c:v>
                </c:pt>
                <c:pt idx="1094">
                  <c:v>1532.0639999999999</c:v>
                </c:pt>
                <c:pt idx="1095">
                  <c:v>1530.0639999999999</c:v>
                </c:pt>
                <c:pt idx="1096">
                  <c:v>1528.0639999999999</c:v>
                </c:pt>
                <c:pt idx="1097">
                  <c:v>1526.0639999999999</c:v>
                </c:pt>
                <c:pt idx="1098">
                  <c:v>1524.0639999999999</c:v>
                </c:pt>
                <c:pt idx="1099">
                  <c:v>1522.0639999999999</c:v>
                </c:pt>
                <c:pt idx="1100">
                  <c:v>1520.0639999999999</c:v>
                </c:pt>
                <c:pt idx="1101">
                  <c:v>1518.0639999999999</c:v>
                </c:pt>
                <c:pt idx="1102">
                  <c:v>1516.0639999999999</c:v>
                </c:pt>
                <c:pt idx="1103">
                  <c:v>1514.0639999999999</c:v>
                </c:pt>
                <c:pt idx="1104">
                  <c:v>1512.0639999999999</c:v>
                </c:pt>
                <c:pt idx="1105">
                  <c:v>1510.0639999999999</c:v>
                </c:pt>
                <c:pt idx="1106">
                  <c:v>1508.0639999999999</c:v>
                </c:pt>
                <c:pt idx="1107">
                  <c:v>1506.0639999999999</c:v>
                </c:pt>
                <c:pt idx="1108">
                  <c:v>1504.0639999999999</c:v>
                </c:pt>
                <c:pt idx="1109">
                  <c:v>1502.0639999999999</c:v>
                </c:pt>
                <c:pt idx="1110">
                  <c:v>1500.0639999999999</c:v>
                </c:pt>
                <c:pt idx="1111">
                  <c:v>1498.0639999999999</c:v>
                </c:pt>
                <c:pt idx="1112">
                  <c:v>1496.0639999999999</c:v>
                </c:pt>
                <c:pt idx="1113">
                  <c:v>1494.0639999999999</c:v>
                </c:pt>
                <c:pt idx="1114">
                  <c:v>1492.0639999999999</c:v>
                </c:pt>
                <c:pt idx="1115">
                  <c:v>1490.0639999999999</c:v>
                </c:pt>
                <c:pt idx="1116">
                  <c:v>1488.0639999999999</c:v>
                </c:pt>
                <c:pt idx="1117">
                  <c:v>1486.0639999999999</c:v>
                </c:pt>
                <c:pt idx="1118">
                  <c:v>1484.0639999999999</c:v>
                </c:pt>
                <c:pt idx="1119">
                  <c:v>1482.0639999999999</c:v>
                </c:pt>
                <c:pt idx="1120">
                  <c:v>1480.0639999999999</c:v>
                </c:pt>
                <c:pt idx="1121">
                  <c:v>1478.0639999999999</c:v>
                </c:pt>
                <c:pt idx="1122">
                  <c:v>1476.0639999999999</c:v>
                </c:pt>
                <c:pt idx="1123">
                  <c:v>1474.0639999999999</c:v>
                </c:pt>
                <c:pt idx="1124">
                  <c:v>1472.0639999999999</c:v>
                </c:pt>
                <c:pt idx="1125">
                  <c:v>1470.0639999999999</c:v>
                </c:pt>
                <c:pt idx="1126">
                  <c:v>1468.0639999999999</c:v>
                </c:pt>
                <c:pt idx="1127">
                  <c:v>1466.0639999999999</c:v>
                </c:pt>
                <c:pt idx="1128">
                  <c:v>1464.0639999999999</c:v>
                </c:pt>
                <c:pt idx="1129">
                  <c:v>1462.0639999999999</c:v>
                </c:pt>
                <c:pt idx="1130">
                  <c:v>1460.0639999999999</c:v>
                </c:pt>
                <c:pt idx="1131">
                  <c:v>1458.0639999999999</c:v>
                </c:pt>
                <c:pt idx="1132">
                  <c:v>1456.0639999999999</c:v>
                </c:pt>
                <c:pt idx="1133">
                  <c:v>1454.0639999999999</c:v>
                </c:pt>
                <c:pt idx="1134">
                  <c:v>1452.0639999999999</c:v>
                </c:pt>
                <c:pt idx="1135">
                  <c:v>1450.0639999999999</c:v>
                </c:pt>
                <c:pt idx="1136">
                  <c:v>1448.0639999999999</c:v>
                </c:pt>
                <c:pt idx="1137">
                  <c:v>1446.0639999999999</c:v>
                </c:pt>
                <c:pt idx="1138">
                  <c:v>1444.0639999999999</c:v>
                </c:pt>
                <c:pt idx="1139">
                  <c:v>1442.0639999999999</c:v>
                </c:pt>
                <c:pt idx="1140">
                  <c:v>1440.0639999999999</c:v>
                </c:pt>
                <c:pt idx="1141">
                  <c:v>1438.0639999999999</c:v>
                </c:pt>
                <c:pt idx="1142">
                  <c:v>1436.0639999999999</c:v>
                </c:pt>
                <c:pt idx="1143">
                  <c:v>1434.0639999999999</c:v>
                </c:pt>
                <c:pt idx="1144">
                  <c:v>1432.0639999999999</c:v>
                </c:pt>
                <c:pt idx="1145">
                  <c:v>1430.0639999999999</c:v>
                </c:pt>
                <c:pt idx="1146">
                  <c:v>1428.0639999999999</c:v>
                </c:pt>
                <c:pt idx="1147">
                  <c:v>1426.0639999999999</c:v>
                </c:pt>
                <c:pt idx="1148">
                  <c:v>1424.0639999999999</c:v>
                </c:pt>
                <c:pt idx="1149">
                  <c:v>1422.0639999999999</c:v>
                </c:pt>
                <c:pt idx="1150">
                  <c:v>1420.0639999999999</c:v>
                </c:pt>
                <c:pt idx="1151">
                  <c:v>1418.0639999999999</c:v>
                </c:pt>
                <c:pt idx="1152">
                  <c:v>1416.0639999999999</c:v>
                </c:pt>
                <c:pt idx="1153">
                  <c:v>1414.0639999999999</c:v>
                </c:pt>
                <c:pt idx="1154">
                  <c:v>1412.0639999999999</c:v>
                </c:pt>
                <c:pt idx="1155">
                  <c:v>1410.0639999999999</c:v>
                </c:pt>
                <c:pt idx="1156">
                  <c:v>1408.0639999999999</c:v>
                </c:pt>
                <c:pt idx="1157">
                  <c:v>1406.0639999999999</c:v>
                </c:pt>
                <c:pt idx="1158">
                  <c:v>1404.0639999999999</c:v>
                </c:pt>
                <c:pt idx="1159">
                  <c:v>1402.0639999999999</c:v>
                </c:pt>
                <c:pt idx="1160">
                  <c:v>1400.0639999999999</c:v>
                </c:pt>
                <c:pt idx="1161">
                  <c:v>1398.0639999999999</c:v>
                </c:pt>
                <c:pt idx="1162">
                  <c:v>1396.0639999999999</c:v>
                </c:pt>
                <c:pt idx="1163">
                  <c:v>1394.0639999999999</c:v>
                </c:pt>
                <c:pt idx="1164">
                  <c:v>1392.0639999999999</c:v>
                </c:pt>
                <c:pt idx="1165">
                  <c:v>1390.0639999999999</c:v>
                </c:pt>
                <c:pt idx="1166">
                  <c:v>1388.0639999999999</c:v>
                </c:pt>
                <c:pt idx="1167">
                  <c:v>1386.0639999999999</c:v>
                </c:pt>
                <c:pt idx="1168">
                  <c:v>1384.0639999999999</c:v>
                </c:pt>
                <c:pt idx="1169">
                  <c:v>1382.0639999999999</c:v>
                </c:pt>
                <c:pt idx="1170">
                  <c:v>1380.0639999999999</c:v>
                </c:pt>
                <c:pt idx="1171">
                  <c:v>1378.0639999999999</c:v>
                </c:pt>
                <c:pt idx="1172">
                  <c:v>1376.0639999999999</c:v>
                </c:pt>
                <c:pt idx="1173">
                  <c:v>1374.0639999999999</c:v>
                </c:pt>
                <c:pt idx="1174">
                  <c:v>1372.0639999999999</c:v>
                </c:pt>
                <c:pt idx="1175">
                  <c:v>1370.0639999999999</c:v>
                </c:pt>
                <c:pt idx="1176">
                  <c:v>1368.0639999999999</c:v>
                </c:pt>
                <c:pt idx="1177">
                  <c:v>1366.0639999999999</c:v>
                </c:pt>
                <c:pt idx="1178">
                  <c:v>1364.0639999999999</c:v>
                </c:pt>
                <c:pt idx="1179">
                  <c:v>1362.0639999999999</c:v>
                </c:pt>
                <c:pt idx="1180">
                  <c:v>1360.0639999999999</c:v>
                </c:pt>
                <c:pt idx="1181">
                  <c:v>1358.0639999999999</c:v>
                </c:pt>
                <c:pt idx="1182">
                  <c:v>1356.0639999999999</c:v>
                </c:pt>
                <c:pt idx="1183">
                  <c:v>1354.0639999999999</c:v>
                </c:pt>
                <c:pt idx="1184">
                  <c:v>1352.0639999999999</c:v>
                </c:pt>
                <c:pt idx="1185">
                  <c:v>1350.0639999999999</c:v>
                </c:pt>
                <c:pt idx="1186">
                  <c:v>1348.0639999999999</c:v>
                </c:pt>
                <c:pt idx="1187">
                  <c:v>1346.0639999999999</c:v>
                </c:pt>
                <c:pt idx="1188">
                  <c:v>1344.0639999999999</c:v>
                </c:pt>
                <c:pt idx="1189">
                  <c:v>1342.0639999999999</c:v>
                </c:pt>
                <c:pt idx="1190">
                  <c:v>1340.0639999999999</c:v>
                </c:pt>
                <c:pt idx="1191">
                  <c:v>1338.0639999999999</c:v>
                </c:pt>
                <c:pt idx="1192">
                  <c:v>1336.0639999999999</c:v>
                </c:pt>
                <c:pt idx="1193">
                  <c:v>1334.0639999999999</c:v>
                </c:pt>
                <c:pt idx="1194">
                  <c:v>1332.0639999999999</c:v>
                </c:pt>
                <c:pt idx="1195">
                  <c:v>1330.0639999999999</c:v>
                </c:pt>
                <c:pt idx="1196">
                  <c:v>1328.0639999999999</c:v>
                </c:pt>
                <c:pt idx="1197">
                  <c:v>1326.0639999999999</c:v>
                </c:pt>
                <c:pt idx="1198">
                  <c:v>1324.0639999999999</c:v>
                </c:pt>
                <c:pt idx="1199">
                  <c:v>1322.0639999999999</c:v>
                </c:pt>
                <c:pt idx="1200">
                  <c:v>1320.0639999999999</c:v>
                </c:pt>
                <c:pt idx="1201">
                  <c:v>1318.0639999999999</c:v>
                </c:pt>
                <c:pt idx="1202">
                  <c:v>1316.0639999999999</c:v>
                </c:pt>
                <c:pt idx="1203">
                  <c:v>1314.0639999999999</c:v>
                </c:pt>
                <c:pt idx="1204">
                  <c:v>1312.0639999999999</c:v>
                </c:pt>
                <c:pt idx="1205">
                  <c:v>1310.0639999999999</c:v>
                </c:pt>
                <c:pt idx="1206">
                  <c:v>1308.0639999999999</c:v>
                </c:pt>
                <c:pt idx="1207">
                  <c:v>1306.0639999999999</c:v>
                </c:pt>
                <c:pt idx="1208">
                  <c:v>1304.0639999999999</c:v>
                </c:pt>
                <c:pt idx="1209">
                  <c:v>1302.0639999999999</c:v>
                </c:pt>
                <c:pt idx="1210">
                  <c:v>1300.0639999999999</c:v>
                </c:pt>
                <c:pt idx="1211">
                  <c:v>1298.0639999999999</c:v>
                </c:pt>
                <c:pt idx="1212">
                  <c:v>1296.0639999999999</c:v>
                </c:pt>
                <c:pt idx="1213">
                  <c:v>1294.0639999999999</c:v>
                </c:pt>
                <c:pt idx="1214">
                  <c:v>1292.0639999999999</c:v>
                </c:pt>
                <c:pt idx="1215">
                  <c:v>1290.0639999999999</c:v>
                </c:pt>
                <c:pt idx="1216">
                  <c:v>1288.0639999999999</c:v>
                </c:pt>
                <c:pt idx="1217">
                  <c:v>1286.0639999999999</c:v>
                </c:pt>
                <c:pt idx="1218">
                  <c:v>1284.0639999999999</c:v>
                </c:pt>
                <c:pt idx="1219">
                  <c:v>1282.0639999999999</c:v>
                </c:pt>
                <c:pt idx="1220">
                  <c:v>1280.0639999999999</c:v>
                </c:pt>
                <c:pt idx="1221">
                  <c:v>1278.0639999999999</c:v>
                </c:pt>
                <c:pt idx="1222">
                  <c:v>1276.0639999999999</c:v>
                </c:pt>
                <c:pt idx="1223">
                  <c:v>1274.0639999999999</c:v>
                </c:pt>
                <c:pt idx="1224">
                  <c:v>1272.0639999999999</c:v>
                </c:pt>
                <c:pt idx="1225">
                  <c:v>1270.0639999999999</c:v>
                </c:pt>
                <c:pt idx="1226">
                  <c:v>1268.0639999999999</c:v>
                </c:pt>
                <c:pt idx="1227">
                  <c:v>1266.0639999999999</c:v>
                </c:pt>
                <c:pt idx="1228">
                  <c:v>1264.0639999999999</c:v>
                </c:pt>
                <c:pt idx="1229">
                  <c:v>1262.0639999999999</c:v>
                </c:pt>
                <c:pt idx="1230">
                  <c:v>1260.0639999999999</c:v>
                </c:pt>
                <c:pt idx="1231">
                  <c:v>1258.0639999999999</c:v>
                </c:pt>
                <c:pt idx="1232">
                  <c:v>1256.0639999999999</c:v>
                </c:pt>
                <c:pt idx="1233">
                  <c:v>1254.0639999999999</c:v>
                </c:pt>
                <c:pt idx="1234">
                  <c:v>1252.0639999999999</c:v>
                </c:pt>
                <c:pt idx="1235">
                  <c:v>1250.0639999999999</c:v>
                </c:pt>
                <c:pt idx="1236">
                  <c:v>1248.0639999999999</c:v>
                </c:pt>
                <c:pt idx="1237">
                  <c:v>1246.0639999999999</c:v>
                </c:pt>
                <c:pt idx="1238">
                  <c:v>1244.0639999999999</c:v>
                </c:pt>
                <c:pt idx="1239">
                  <c:v>1242.0639999999999</c:v>
                </c:pt>
                <c:pt idx="1240">
                  <c:v>1240.0639999999999</c:v>
                </c:pt>
                <c:pt idx="1241">
                  <c:v>1238.0639999999999</c:v>
                </c:pt>
                <c:pt idx="1242">
                  <c:v>1236.0639999999999</c:v>
                </c:pt>
                <c:pt idx="1243">
                  <c:v>1234.0639999999999</c:v>
                </c:pt>
                <c:pt idx="1244">
                  <c:v>1232.0639999999999</c:v>
                </c:pt>
                <c:pt idx="1245">
                  <c:v>1230.0639999999999</c:v>
                </c:pt>
                <c:pt idx="1246">
                  <c:v>1228.0639999999999</c:v>
                </c:pt>
                <c:pt idx="1247">
                  <c:v>1226.0639999999999</c:v>
                </c:pt>
                <c:pt idx="1248">
                  <c:v>1224.0639999999999</c:v>
                </c:pt>
                <c:pt idx="1249">
                  <c:v>1222.0639999999999</c:v>
                </c:pt>
                <c:pt idx="1250">
                  <c:v>1220.0639999999999</c:v>
                </c:pt>
                <c:pt idx="1251">
                  <c:v>1218.0639999999999</c:v>
                </c:pt>
                <c:pt idx="1252">
                  <c:v>1216.0639999999999</c:v>
                </c:pt>
                <c:pt idx="1253">
                  <c:v>1214.0639999999999</c:v>
                </c:pt>
                <c:pt idx="1254">
                  <c:v>1212.0639999999999</c:v>
                </c:pt>
                <c:pt idx="1255">
                  <c:v>1210.0639999999999</c:v>
                </c:pt>
                <c:pt idx="1256">
                  <c:v>1208.0639999999999</c:v>
                </c:pt>
                <c:pt idx="1257">
                  <c:v>1206.0639999999999</c:v>
                </c:pt>
                <c:pt idx="1258">
                  <c:v>1204.0639999999999</c:v>
                </c:pt>
                <c:pt idx="1259">
                  <c:v>1202.0639999999999</c:v>
                </c:pt>
                <c:pt idx="1260">
                  <c:v>1200.0639999999999</c:v>
                </c:pt>
                <c:pt idx="1261">
                  <c:v>1198.0639999999999</c:v>
                </c:pt>
                <c:pt idx="1262">
                  <c:v>1196.0639999999999</c:v>
                </c:pt>
                <c:pt idx="1263">
                  <c:v>1194.0639999999999</c:v>
                </c:pt>
                <c:pt idx="1264">
                  <c:v>1192.0639999999999</c:v>
                </c:pt>
                <c:pt idx="1265">
                  <c:v>1190.0639999999999</c:v>
                </c:pt>
                <c:pt idx="1266">
                  <c:v>1188.0639999999999</c:v>
                </c:pt>
                <c:pt idx="1267">
                  <c:v>1186.0639999999999</c:v>
                </c:pt>
                <c:pt idx="1268">
                  <c:v>1184.0639999999999</c:v>
                </c:pt>
                <c:pt idx="1269">
                  <c:v>1182.0639999999999</c:v>
                </c:pt>
                <c:pt idx="1270">
                  <c:v>1180.0639999999999</c:v>
                </c:pt>
                <c:pt idx="1271">
                  <c:v>1178.0639999999999</c:v>
                </c:pt>
                <c:pt idx="1272">
                  <c:v>1176.0639999999999</c:v>
                </c:pt>
                <c:pt idx="1273">
                  <c:v>1174.0639999999999</c:v>
                </c:pt>
                <c:pt idx="1274">
                  <c:v>1172.0639999999999</c:v>
                </c:pt>
                <c:pt idx="1275">
                  <c:v>1170.0639999999999</c:v>
                </c:pt>
                <c:pt idx="1276">
                  <c:v>1168.0639999999999</c:v>
                </c:pt>
                <c:pt idx="1277">
                  <c:v>1166.0639999999999</c:v>
                </c:pt>
                <c:pt idx="1278">
                  <c:v>1164.0639999999999</c:v>
                </c:pt>
                <c:pt idx="1279">
                  <c:v>1162.0639999999999</c:v>
                </c:pt>
                <c:pt idx="1280">
                  <c:v>1160.0639999999999</c:v>
                </c:pt>
                <c:pt idx="1281">
                  <c:v>1158.0639999999999</c:v>
                </c:pt>
                <c:pt idx="1282">
                  <c:v>1156.0639999999999</c:v>
                </c:pt>
                <c:pt idx="1283">
                  <c:v>1154.0639999999999</c:v>
                </c:pt>
                <c:pt idx="1284">
                  <c:v>1152.0639999999999</c:v>
                </c:pt>
                <c:pt idx="1285">
                  <c:v>1150.0639999999999</c:v>
                </c:pt>
                <c:pt idx="1286">
                  <c:v>1148.0639999999999</c:v>
                </c:pt>
                <c:pt idx="1287">
                  <c:v>1146.0639999999999</c:v>
                </c:pt>
                <c:pt idx="1288">
                  <c:v>1144.0639999999999</c:v>
                </c:pt>
                <c:pt idx="1289">
                  <c:v>1142.0639999999999</c:v>
                </c:pt>
                <c:pt idx="1290">
                  <c:v>1140.0639999999999</c:v>
                </c:pt>
                <c:pt idx="1291">
                  <c:v>1138.0639999999999</c:v>
                </c:pt>
                <c:pt idx="1292">
                  <c:v>1136.0639999999999</c:v>
                </c:pt>
                <c:pt idx="1293">
                  <c:v>1134.0639999999999</c:v>
                </c:pt>
                <c:pt idx="1294">
                  <c:v>1132.0639999999999</c:v>
                </c:pt>
                <c:pt idx="1295">
                  <c:v>1130.0639999999999</c:v>
                </c:pt>
                <c:pt idx="1296">
                  <c:v>1128.0639999999999</c:v>
                </c:pt>
                <c:pt idx="1297">
                  <c:v>1126.0639999999999</c:v>
                </c:pt>
                <c:pt idx="1298">
                  <c:v>1124.0639999999999</c:v>
                </c:pt>
                <c:pt idx="1299">
                  <c:v>1122.0639999999999</c:v>
                </c:pt>
                <c:pt idx="1300">
                  <c:v>1120.0639999999999</c:v>
                </c:pt>
                <c:pt idx="1301">
                  <c:v>1118.0639999999999</c:v>
                </c:pt>
                <c:pt idx="1302">
                  <c:v>1116.0639999999999</c:v>
                </c:pt>
                <c:pt idx="1303">
                  <c:v>1114.0639999999999</c:v>
                </c:pt>
                <c:pt idx="1304">
                  <c:v>1112.0639999999999</c:v>
                </c:pt>
                <c:pt idx="1305">
                  <c:v>1110.0639999999999</c:v>
                </c:pt>
                <c:pt idx="1306">
                  <c:v>1108.0639999999999</c:v>
                </c:pt>
                <c:pt idx="1307">
                  <c:v>1106.0639999999999</c:v>
                </c:pt>
                <c:pt idx="1308">
                  <c:v>1104.0639999999999</c:v>
                </c:pt>
                <c:pt idx="1309">
                  <c:v>1102.0639999999999</c:v>
                </c:pt>
                <c:pt idx="1310">
                  <c:v>1100.0639999999999</c:v>
                </c:pt>
                <c:pt idx="1311">
                  <c:v>1098.0639999999999</c:v>
                </c:pt>
                <c:pt idx="1312">
                  <c:v>1096.0639999999999</c:v>
                </c:pt>
                <c:pt idx="1313">
                  <c:v>1094.0639999999999</c:v>
                </c:pt>
                <c:pt idx="1314">
                  <c:v>1092.0639999999999</c:v>
                </c:pt>
                <c:pt idx="1315">
                  <c:v>1090.0639999999999</c:v>
                </c:pt>
                <c:pt idx="1316">
                  <c:v>1088.0639999999999</c:v>
                </c:pt>
                <c:pt idx="1317">
                  <c:v>1086.0639999999999</c:v>
                </c:pt>
                <c:pt idx="1318">
                  <c:v>1084.0639999999999</c:v>
                </c:pt>
                <c:pt idx="1319">
                  <c:v>1082.0639999999999</c:v>
                </c:pt>
                <c:pt idx="1320">
                  <c:v>1080.0639999999999</c:v>
                </c:pt>
                <c:pt idx="1321">
                  <c:v>1078.0639999999999</c:v>
                </c:pt>
                <c:pt idx="1322">
                  <c:v>1076.0639999999999</c:v>
                </c:pt>
                <c:pt idx="1323">
                  <c:v>1074.0639999999999</c:v>
                </c:pt>
                <c:pt idx="1324">
                  <c:v>1072.0639999999999</c:v>
                </c:pt>
                <c:pt idx="1325">
                  <c:v>1070.0639999999999</c:v>
                </c:pt>
                <c:pt idx="1326">
                  <c:v>1068.0639999999999</c:v>
                </c:pt>
                <c:pt idx="1327">
                  <c:v>1066.0639999999999</c:v>
                </c:pt>
                <c:pt idx="1328">
                  <c:v>1064.0639999999999</c:v>
                </c:pt>
                <c:pt idx="1329">
                  <c:v>1062.0639999999999</c:v>
                </c:pt>
                <c:pt idx="1330">
                  <c:v>1060.0639999999999</c:v>
                </c:pt>
                <c:pt idx="1331">
                  <c:v>1058.0639999999999</c:v>
                </c:pt>
                <c:pt idx="1332">
                  <c:v>1056.0639999999999</c:v>
                </c:pt>
                <c:pt idx="1333">
                  <c:v>1054.0639999999999</c:v>
                </c:pt>
                <c:pt idx="1334">
                  <c:v>1052.0639999999999</c:v>
                </c:pt>
                <c:pt idx="1335">
                  <c:v>1050.0639999999999</c:v>
                </c:pt>
                <c:pt idx="1336">
                  <c:v>1048.0639999999999</c:v>
                </c:pt>
                <c:pt idx="1337">
                  <c:v>1046.0639999999999</c:v>
                </c:pt>
                <c:pt idx="1338">
                  <c:v>1044.0639999999999</c:v>
                </c:pt>
                <c:pt idx="1339">
                  <c:v>1042.0639999999999</c:v>
                </c:pt>
                <c:pt idx="1340">
                  <c:v>1040.0639999999999</c:v>
                </c:pt>
                <c:pt idx="1341">
                  <c:v>1038.0639999999999</c:v>
                </c:pt>
                <c:pt idx="1342">
                  <c:v>1036.0639999999999</c:v>
                </c:pt>
                <c:pt idx="1343">
                  <c:v>1034.0639999999999</c:v>
                </c:pt>
                <c:pt idx="1344">
                  <c:v>1032.0639999999999</c:v>
                </c:pt>
                <c:pt idx="1345">
                  <c:v>1030.0639999999999</c:v>
                </c:pt>
                <c:pt idx="1346">
                  <c:v>1028.0639999999999</c:v>
                </c:pt>
                <c:pt idx="1347">
                  <c:v>1026.0639999999999</c:v>
                </c:pt>
                <c:pt idx="1348">
                  <c:v>1024.0639999999999</c:v>
                </c:pt>
                <c:pt idx="1349">
                  <c:v>1022.0639999999999</c:v>
                </c:pt>
                <c:pt idx="1350">
                  <c:v>1020.0639999999999</c:v>
                </c:pt>
                <c:pt idx="1351">
                  <c:v>1018.0639999999999</c:v>
                </c:pt>
                <c:pt idx="1352">
                  <c:v>1016.0639999999999</c:v>
                </c:pt>
                <c:pt idx="1353">
                  <c:v>1014.0639999999999</c:v>
                </c:pt>
                <c:pt idx="1354">
                  <c:v>1012.0639999999999</c:v>
                </c:pt>
                <c:pt idx="1355">
                  <c:v>1010.0639999999999</c:v>
                </c:pt>
                <c:pt idx="1356">
                  <c:v>1008.0639999999999</c:v>
                </c:pt>
                <c:pt idx="1357">
                  <c:v>1006.0639999999999</c:v>
                </c:pt>
                <c:pt idx="1358">
                  <c:v>1004.0639999999999</c:v>
                </c:pt>
                <c:pt idx="1359">
                  <c:v>1002.0639999999999</c:v>
                </c:pt>
                <c:pt idx="1360">
                  <c:v>1000.0639999999999</c:v>
                </c:pt>
                <c:pt idx="1361">
                  <c:v>998.06399999999985</c:v>
                </c:pt>
                <c:pt idx="1362">
                  <c:v>996.06399999999985</c:v>
                </c:pt>
                <c:pt idx="1363">
                  <c:v>994.06399999999985</c:v>
                </c:pt>
                <c:pt idx="1364">
                  <c:v>992.06399999999985</c:v>
                </c:pt>
                <c:pt idx="1365">
                  <c:v>990.06399999999985</c:v>
                </c:pt>
                <c:pt idx="1366">
                  <c:v>988.06399999999985</c:v>
                </c:pt>
                <c:pt idx="1367">
                  <c:v>986.06399999999985</c:v>
                </c:pt>
                <c:pt idx="1368">
                  <c:v>984.06399999999985</c:v>
                </c:pt>
                <c:pt idx="1369">
                  <c:v>982.06399999999985</c:v>
                </c:pt>
                <c:pt idx="1370">
                  <c:v>980.06399999999985</c:v>
                </c:pt>
                <c:pt idx="1371">
                  <c:v>978.06399999999985</c:v>
                </c:pt>
                <c:pt idx="1372">
                  <c:v>976.06399999999985</c:v>
                </c:pt>
                <c:pt idx="1373">
                  <c:v>974.06399999999985</c:v>
                </c:pt>
                <c:pt idx="1374">
                  <c:v>972.06399999999985</c:v>
                </c:pt>
                <c:pt idx="1375">
                  <c:v>970.06399999999985</c:v>
                </c:pt>
                <c:pt idx="1376">
                  <c:v>968.06399999999985</c:v>
                </c:pt>
                <c:pt idx="1377">
                  <c:v>966.06399999999985</c:v>
                </c:pt>
                <c:pt idx="1378">
                  <c:v>964.06399999999985</c:v>
                </c:pt>
                <c:pt idx="1379">
                  <c:v>962.06399999999985</c:v>
                </c:pt>
                <c:pt idx="1380">
                  <c:v>960.06399999999985</c:v>
                </c:pt>
                <c:pt idx="1381">
                  <c:v>958.06399999999985</c:v>
                </c:pt>
                <c:pt idx="1382">
                  <c:v>956.06399999999985</c:v>
                </c:pt>
                <c:pt idx="1383">
                  <c:v>954.06399999999985</c:v>
                </c:pt>
                <c:pt idx="1384">
                  <c:v>952.06399999999985</c:v>
                </c:pt>
                <c:pt idx="1385">
                  <c:v>950.06399999999985</c:v>
                </c:pt>
                <c:pt idx="1386">
                  <c:v>948.06399999999985</c:v>
                </c:pt>
                <c:pt idx="1387">
                  <c:v>946.06399999999985</c:v>
                </c:pt>
                <c:pt idx="1388">
                  <c:v>944.06399999999985</c:v>
                </c:pt>
                <c:pt idx="1389">
                  <c:v>942.06399999999985</c:v>
                </c:pt>
                <c:pt idx="1390">
                  <c:v>940.06399999999985</c:v>
                </c:pt>
                <c:pt idx="1391">
                  <c:v>938.06399999999985</c:v>
                </c:pt>
                <c:pt idx="1392">
                  <c:v>936.06399999999985</c:v>
                </c:pt>
                <c:pt idx="1393">
                  <c:v>934.06399999999985</c:v>
                </c:pt>
                <c:pt idx="1394">
                  <c:v>932.06399999999985</c:v>
                </c:pt>
                <c:pt idx="1395">
                  <c:v>930.06399999999985</c:v>
                </c:pt>
                <c:pt idx="1396">
                  <c:v>928.06399999999985</c:v>
                </c:pt>
                <c:pt idx="1397">
                  <c:v>926.06399999999985</c:v>
                </c:pt>
                <c:pt idx="1398">
                  <c:v>924.06399999999985</c:v>
                </c:pt>
                <c:pt idx="1399">
                  <c:v>922.06399999999985</c:v>
                </c:pt>
                <c:pt idx="1400">
                  <c:v>920.06399999999985</c:v>
                </c:pt>
                <c:pt idx="1401">
                  <c:v>918.06399999999985</c:v>
                </c:pt>
                <c:pt idx="1402">
                  <c:v>916.06399999999985</c:v>
                </c:pt>
                <c:pt idx="1403">
                  <c:v>914.06399999999985</c:v>
                </c:pt>
                <c:pt idx="1404">
                  <c:v>912.06399999999985</c:v>
                </c:pt>
                <c:pt idx="1405">
                  <c:v>910.06399999999985</c:v>
                </c:pt>
                <c:pt idx="1406">
                  <c:v>908.06399999999985</c:v>
                </c:pt>
                <c:pt idx="1407">
                  <c:v>906.06399999999985</c:v>
                </c:pt>
                <c:pt idx="1408">
                  <c:v>904.06399999999985</c:v>
                </c:pt>
                <c:pt idx="1409">
                  <c:v>902.06399999999985</c:v>
                </c:pt>
                <c:pt idx="1410">
                  <c:v>900.06399999999985</c:v>
                </c:pt>
                <c:pt idx="1411">
                  <c:v>898.06399999999985</c:v>
                </c:pt>
                <c:pt idx="1412">
                  <c:v>896.06399999999985</c:v>
                </c:pt>
                <c:pt idx="1413">
                  <c:v>894.06399999999985</c:v>
                </c:pt>
                <c:pt idx="1414">
                  <c:v>892.06399999999985</c:v>
                </c:pt>
                <c:pt idx="1415">
                  <c:v>890.06399999999985</c:v>
                </c:pt>
                <c:pt idx="1416">
                  <c:v>888.06399999999985</c:v>
                </c:pt>
                <c:pt idx="1417">
                  <c:v>886.06399999999985</c:v>
                </c:pt>
                <c:pt idx="1418">
                  <c:v>884.06399999999985</c:v>
                </c:pt>
                <c:pt idx="1419">
                  <c:v>882.06399999999985</c:v>
                </c:pt>
                <c:pt idx="1420">
                  <c:v>880.06399999999985</c:v>
                </c:pt>
                <c:pt idx="1421">
                  <c:v>878.06399999999985</c:v>
                </c:pt>
                <c:pt idx="1422">
                  <c:v>876.06399999999985</c:v>
                </c:pt>
                <c:pt idx="1423">
                  <c:v>874.06399999999985</c:v>
                </c:pt>
                <c:pt idx="1424">
                  <c:v>872.06399999999985</c:v>
                </c:pt>
                <c:pt idx="1425">
                  <c:v>870.06399999999985</c:v>
                </c:pt>
                <c:pt idx="1426">
                  <c:v>868.06399999999985</c:v>
                </c:pt>
                <c:pt idx="1427">
                  <c:v>866.06399999999985</c:v>
                </c:pt>
                <c:pt idx="1428">
                  <c:v>864.06399999999985</c:v>
                </c:pt>
                <c:pt idx="1429">
                  <c:v>862.06399999999985</c:v>
                </c:pt>
                <c:pt idx="1430">
                  <c:v>860.06399999999985</c:v>
                </c:pt>
                <c:pt idx="1431">
                  <c:v>858.06399999999985</c:v>
                </c:pt>
                <c:pt idx="1432">
                  <c:v>856.06399999999985</c:v>
                </c:pt>
                <c:pt idx="1433">
                  <c:v>854.06399999999985</c:v>
                </c:pt>
                <c:pt idx="1434">
                  <c:v>852.06399999999985</c:v>
                </c:pt>
                <c:pt idx="1435">
                  <c:v>850.06399999999985</c:v>
                </c:pt>
                <c:pt idx="1436">
                  <c:v>848.06399999999985</c:v>
                </c:pt>
                <c:pt idx="1437">
                  <c:v>846.06399999999985</c:v>
                </c:pt>
                <c:pt idx="1438">
                  <c:v>844.06399999999985</c:v>
                </c:pt>
                <c:pt idx="1439">
                  <c:v>842.06399999999985</c:v>
                </c:pt>
                <c:pt idx="1440">
                  <c:v>840.06399999999985</c:v>
                </c:pt>
                <c:pt idx="1441">
                  <c:v>838.06399999999985</c:v>
                </c:pt>
                <c:pt idx="1442">
                  <c:v>836.06399999999985</c:v>
                </c:pt>
                <c:pt idx="1443">
                  <c:v>834.06399999999985</c:v>
                </c:pt>
                <c:pt idx="1444">
                  <c:v>832.06399999999985</c:v>
                </c:pt>
                <c:pt idx="1445">
                  <c:v>830.06399999999985</c:v>
                </c:pt>
                <c:pt idx="1446">
                  <c:v>828.06399999999985</c:v>
                </c:pt>
                <c:pt idx="1447">
                  <c:v>826.06399999999985</c:v>
                </c:pt>
                <c:pt idx="1448">
                  <c:v>824.06399999999985</c:v>
                </c:pt>
                <c:pt idx="1449">
                  <c:v>822.06399999999985</c:v>
                </c:pt>
                <c:pt idx="1450">
                  <c:v>820.06399999999985</c:v>
                </c:pt>
                <c:pt idx="1451">
                  <c:v>818.06399999999985</c:v>
                </c:pt>
                <c:pt idx="1452">
                  <c:v>816.06399999999985</c:v>
                </c:pt>
                <c:pt idx="1453">
                  <c:v>814.06399999999985</c:v>
                </c:pt>
                <c:pt idx="1454">
                  <c:v>812.06399999999985</c:v>
                </c:pt>
                <c:pt idx="1455">
                  <c:v>810.06399999999985</c:v>
                </c:pt>
                <c:pt idx="1456">
                  <c:v>808.06399999999985</c:v>
                </c:pt>
                <c:pt idx="1457">
                  <c:v>806.06399999999985</c:v>
                </c:pt>
                <c:pt idx="1458">
                  <c:v>804.06399999999985</c:v>
                </c:pt>
                <c:pt idx="1459">
                  <c:v>802.06399999999985</c:v>
                </c:pt>
                <c:pt idx="1460">
                  <c:v>800.06399999999985</c:v>
                </c:pt>
                <c:pt idx="1461">
                  <c:v>798.06399999999985</c:v>
                </c:pt>
                <c:pt idx="1462">
                  <c:v>796.06399999999985</c:v>
                </c:pt>
                <c:pt idx="1463">
                  <c:v>794.06399999999985</c:v>
                </c:pt>
                <c:pt idx="1464">
                  <c:v>792.06399999999985</c:v>
                </c:pt>
                <c:pt idx="1465">
                  <c:v>790.06399999999985</c:v>
                </c:pt>
                <c:pt idx="1466">
                  <c:v>788.06399999999985</c:v>
                </c:pt>
                <c:pt idx="1467">
                  <c:v>786.06399999999985</c:v>
                </c:pt>
                <c:pt idx="1468">
                  <c:v>784.06399999999985</c:v>
                </c:pt>
                <c:pt idx="1469">
                  <c:v>782.06399999999985</c:v>
                </c:pt>
                <c:pt idx="1470">
                  <c:v>780.06399999999985</c:v>
                </c:pt>
                <c:pt idx="1471">
                  <c:v>778.06399999999985</c:v>
                </c:pt>
                <c:pt idx="1472">
                  <c:v>776.06399999999985</c:v>
                </c:pt>
                <c:pt idx="1473">
                  <c:v>774.06399999999985</c:v>
                </c:pt>
                <c:pt idx="1474">
                  <c:v>772.06399999999985</c:v>
                </c:pt>
                <c:pt idx="1475">
                  <c:v>770.06399999999985</c:v>
                </c:pt>
                <c:pt idx="1476">
                  <c:v>768.06399999999985</c:v>
                </c:pt>
                <c:pt idx="1477">
                  <c:v>766.06399999999985</c:v>
                </c:pt>
                <c:pt idx="1478">
                  <c:v>764.06399999999985</c:v>
                </c:pt>
                <c:pt idx="1479">
                  <c:v>762.06399999999985</c:v>
                </c:pt>
                <c:pt idx="1480">
                  <c:v>760.06399999999985</c:v>
                </c:pt>
                <c:pt idx="1481">
                  <c:v>758.06399999999985</c:v>
                </c:pt>
                <c:pt idx="1482">
                  <c:v>756.06399999999985</c:v>
                </c:pt>
                <c:pt idx="1483">
                  <c:v>754.06399999999985</c:v>
                </c:pt>
                <c:pt idx="1484">
                  <c:v>752.06399999999985</c:v>
                </c:pt>
                <c:pt idx="1485">
                  <c:v>750.06399999999985</c:v>
                </c:pt>
                <c:pt idx="1486">
                  <c:v>748.06399999999985</c:v>
                </c:pt>
                <c:pt idx="1487">
                  <c:v>746.06399999999985</c:v>
                </c:pt>
                <c:pt idx="1488">
                  <c:v>744.06399999999985</c:v>
                </c:pt>
                <c:pt idx="1489">
                  <c:v>742.06399999999985</c:v>
                </c:pt>
                <c:pt idx="1490">
                  <c:v>740.06399999999985</c:v>
                </c:pt>
                <c:pt idx="1491">
                  <c:v>738.06399999999985</c:v>
                </c:pt>
                <c:pt idx="1492">
                  <c:v>736.06399999999985</c:v>
                </c:pt>
                <c:pt idx="1493">
                  <c:v>734.06399999999985</c:v>
                </c:pt>
                <c:pt idx="1494">
                  <c:v>732.06399999999985</c:v>
                </c:pt>
                <c:pt idx="1495">
                  <c:v>730.06399999999985</c:v>
                </c:pt>
                <c:pt idx="1496">
                  <c:v>728.06399999999985</c:v>
                </c:pt>
                <c:pt idx="1497">
                  <c:v>726.06399999999985</c:v>
                </c:pt>
                <c:pt idx="1498">
                  <c:v>724.06399999999985</c:v>
                </c:pt>
                <c:pt idx="1499">
                  <c:v>722.06399999999985</c:v>
                </c:pt>
                <c:pt idx="1500">
                  <c:v>720.06399999999985</c:v>
                </c:pt>
                <c:pt idx="1501">
                  <c:v>718.06399999999985</c:v>
                </c:pt>
                <c:pt idx="1502">
                  <c:v>716.06399999999985</c:v>
                </c:pt>
                <c:pt idx="1503">
                  <c:v>714.06399999999985</c:v>
                </c:pt>
                <c:pt idx="1504">
                  <c:v>712.06399999999985</c:v>
                </c:pt>
                <c:pt idx="1505">
                  <c:v>710.06399999999985</c:v>
                </c:pt>
                <c:pt idx="1506">
                  <c:v>708.06399999999985</c:v>
                </c:pt>
                <c:pt idx="1507">
                  <c:v>706.06399999999985</c:v>
                </c:pt>
                <c:pt idx="1508">
                  <c:v>704.06399999999985</c:v>
                </c:pt>
                <c:pt idx="1509">
                  <c:v>702.06399999999985</c:v>
                </c:pt>
                <c:pt idx="1510">
                  <c:v>700.06399999999985</c:v>
                </c:pt>
                <c:pt idx="1511">
                  <c:v>698.06399999999985</c:v>
                </c:pt>
                <c:pt idx="1512">
                  <c:v>696.06399999999985</c:v>
                </c:pt>
                <c:pt idx="1513">
                  <c:v>694.06399999999985</c:v>
                </c:pt>
                <c:pt idx="1514">
                  <c:v>692.06399999999985</c:v>
                </c:pt>
                <c:pt idx="1515">
                  <c:v>690.06399999999985</c:v>
                </c:pt>
                <c:pt idx="1516">
                  <c:v>688.06399999999985</c:v>
                </c:pt>
                <c:pt idx="1517">
                  <c:v>686.06399999999985</c:v>
                </c:pt>
                <c:pt idx="1518">
                  <c:v>684.06399999999985</c:v>
                </c:pt>
                <c:pt idx="1519">
                  <c:v>682.06399999999985</c:v>
                </c:pt>
                <c:pt idx="1520">
                  <c:v>680.06399999999985</c:v>
                </c:pt>
                <c:pt idx="1521">
                  <c:v>678.06399999999985</c:v>
                </c:pt>
                <c:pt idx="1522">
                  <c:v>676.06399999999985</c:v>
                </c:pt>
                <c:pt idx="1523">
                  <c:v>674.06399999999985</c:v>
                </c:pt>
                <c:pt idx="1524">
                  <c:v>672.06399999999985</c:v>
                </c:pt>
                <c:pt idx="1525">
                  <c:v>670.06399999999985</c:v>
                </c:pt>
                <c:pt idx="1526">
                  <c:v>668.06399999999985</c:v>
                </c:pt>
                <c:pt idx="1527">
                  <c:v>666.06399999999985</c:v>
                </c:pt>
                <c:pt idx="1528">
                  <c:v>664.06399999999985</c:v>
                </c:pt>
                <c:pt idx="1529">
                  <c:v>662.06399999999985</c:v>
                </c:pt>
                <c:pt idx="1530">
                  <c:v>660.06399999999985</c:v>
                </c:pt>
                <c:pt idx="1531">
                  <c:v>658.06399999999985</c:v>
                </c:pt>
                <c:pt idx="1532">
                  <c:v>656.06399999999985</c:v>
                </c:pt>
                <c:pt idx="1533">
                  <c:v>654.06399999999985</c:v>
                </c:pt>
                <c:pt idx="1534">
                  <c:v>652.06399999999985</c:v>
                </c:pt>
                <c:pt idx="1535">
                  <c:v>650.06399999999985</c:v>
                </c:pt>
                <c:pt idx="1536">
                  <c:v>648.06399999999985</c:v>
                </c:pt>
                <c:pt idx="1537">
                  <c:v>646.06399999999985</c:v>
                </c:pt>
                <c:pt idx="1538">
                  <c:v>644.06399999999985</c:v>
                </c:pt>
                <c:pt idx="1539">
                  <c:v>642.06399999999985</c:v>
                </c:pt>
                <c:pt idx="1540">
                  <c:v>640.06399999999985</c:v>
                </c:pt>
                <c:pt idx="1541">
                  <c:v>638.06399999999985</c:v>
                </c:pt>
                <c:pt idx="1542">
                  <c:v>636.06399999999985</c:v>
                </c:pt>
                <c:pt idx="1543">
                  <c:v>634.06399999999985</c:v>
                </c:pt>
                <c:pt idx="1544">
                  <c:v>632.06399999999985</c:v>
                </c:pt>
                <c:pt idx="1545">
                  <c:v>630.06399999999985</c:v>
                </c:pt>
                <c:pt idx="1546">
                  <c:v>628.06399999999985</c:v>
                </c:pt>
                <c:pt idx="1547">
                  <c:v>626.06399999999985</c:v>
                </c:pt>
                <c:pt idx="1548">
                  <c:v>624.06399999999985</c:v>
                </c:pt>
                <c:pt idx="1549">
                  <c:v>622.06399999999985</c:v>
                </c:pt>
                <c:pt idx="1550">
                  <c:v>620.06399999999985</c:v>
                </c:pt>
                <c:pt idx="1551">
                  <c:v>618.06399999999985</c:v>
                </c:pt>
                <c:pt idx="1552">
                  <c:v>616.06399999999985</c:v>
                </c:pt>
                <c:pt idx="1553">
                  <c:v>614.06399999999985</c:v>
                </c:pt>
                <c:pt idx="1554">
                  <c:v>612.06399999999985</c:v>
                </c:pt>
                <c:pt idx="1555">
                  <c:v>610.06399999999985</c:v>
                </c:pt>
                <c:pt idx="1556">
                  <c:v>608.06399999999985</c:v>
                </c:pt>
                <c:pt idx="1557">
                  <c:v>606.06399999999985</c:v>
                </c:pt>
                <c:pt idx="1558">
                  <c:v>604.06399999999985</c:v>
                </c:pt>
                <c:pt idx="1559">
                  <c:v>602.06399999999985</c:v>
                </c:pt>
                <c:pt idx="1560">
                  <c:v>600.06399999999985</c:v>
                </c:pt>
                <c:pt idx="1561">
                  <c:v>598.06399999999985</c:v>
                </c:pt>
                <c:pt idx="1562">
                  <c:v>596.06399999999985</c:v>
                </c:pt>
                <c:pt idx="1563">
                  <c:v>594.06399999999985</c:v>
                </c:pt>
                <c:pt idx="1564">
                  <c:v>592.06399999999985</c:v>
                </c:pt>
                <c:pt idx="1565">
                  <c:v>590.06399999999985</c:v>
                </c:pt>
                <c:pt idx="1566">
                  <c:v>588.06399999999985</c:v>
                </c:pt>
                <c:pt idx="1567">
                  <c:v>586.06399999999985</c:v>
                </c:pt>
                <c:pt idx="1568">
                  <c:v>584.06399999999985</c:v>
                </c:pt>
                <c:pt idx="1569">
                  <c:v>582.06399999999985</c:v>
                </c:pt>
                <c:pt idx="1570">
                  <c:v>580.06399999999985</c:v>
                </c:pt>
                <c:pt idx="1571">
                  <c:v>578.06399999999985</c:v>
                </c:pt>
                <c:pt idx="1572">
                  <c:v>576.06399999999985</c:v>
                </c:pt>
                <c:pt idx="1573">
                  <c:v>574.06399999999985</c:v>
                </c:pt>
                <c:pt idx="1574">
                  <c:v>572.06399999999985</c:v>
                </c:pt>
                <c:pt idx="1575">
                  <c:v>570.06399999999985</c:v>
                </c:pt>
                <c:pt idx="1576">
                  <c:v>568.06399999999985</c:v>
                </c:pt>
                <c:pt idx="1577">
                  <c:v>566.06399999999985</c:v>
                </c:pt>
                <c:pt idx="1578">
                  <c:v>564.06399999999985</c:v>
                </c:pt>
                <c:pt idx="1579">
                  <c:v>562.06399999999985</c:v>
                </c:pt>
                <c:pt idx="1580">
                  <c:v>560.06399999999985</c:v>
                </c:pt>
                <c:pt idx="1581">
                  <c:v>558.06399999999985</c:v>
                </c:pt>
                <c:pt idx="1582">
                  <c:v>556.06399999999985</c:v>
                </c:pt>
                <c:pt idx="1583">
                  <c:v>554.06399999999985</c:v>
                </c:pt>
                <c:pt idx="1584">
                  <c:v>552.06399999999985</c:v>
                </c:pt>
                <c:pt idx="1585">
                  <c:v>550.06399999999985</c:v>
                </c:pt>
                <c:pt idx="1586">
                  <c:v>548.06399999999985</c:v>
                </c:pt>
                <c:pt idx="1587">
                  <c:v>546.06399999999985</c:v>
                </c:pt>
                <c:pt idx="1588">
                  <c:v>544.06399999999985</c:v>
                </c:pt>
                <c:pt idx="1589">
                  <c:v>542.06399999999985</c:v>
                </c:pt>
                <c:pt idx="1590">
                  <c:v>540.06399999999985</c:v>
                </c:pt>
                <c:pt idx="1591">
                  <c:v>538.06399999999985</c:v>
                </c:pt>
                <c:pt idx="1592">
                  <c:v>536.06399999999985</c:v>
                </c:pt>
                <c:pt idx="1593">
                  <c:v>534.06399999999985</c:v>
                </c:pt>
                <c:pt idx="1594">
                  <c:v>532.06399999999985</c:v>
                </c:pt>
                <c:pt idx="1595">
                  <c:v>530.06399999999985</c:v>
                </c:pt>
                <c:pt idx="1596">
                  <c:v>528.06399999999985</c:v>
                </c:pt>
                <c:pt idx="1597">
                  <c:v>526.06399999999985</c:v>
                </c:pt>
                <c:pt idx="1598">
                  <c:v>524.06399999999985</c:v>
                </c:pt>
                <c:pt idx="1599">
                  <c:v>522.06399999999985</c:v>
                </c:pt>
                <c:pt idx="1600">
                  <c:v>520.06399999999985</c:v>
                </c:pt>
                <c:pt idx="1601">
                  <c:v>518.06399999999985</c:v>
                </c:pt>
                <c:pt idx="1602">
                  <c:v>516.06399999999985</c:v>
                </c:pt>
                <c:pt idx="1603">
                  <c:v>514.06399999999985</c:v>
                </c:pt>
                <c:pt idx="1604">
                  <c:v>512.06399999999985</c:v>
                </c:pt>
                <c:pt idx="1605">
                  <c:v>510.06399999999985</c:v>
                </c:pt>
                <c:pt idx="1606">
                  <c:v>508.06399999999985</c:v>
                </c:pt>
                <c:pt idx="1607">
                  <c:v>506.06399999999985</c:v>
                </c:pt>
                <c:pt idx="1608">
                  <c:v>504.06399999999985</c:v>
                </c:pt>
                <c:pt idx="1609">
                  <c:v>502.06399999999985</c:v>
                </c:pt>
                <c:pt idx="1610">
                  <c:v>500.06399999999985</c:v>
                </c:pt>
                <c:pt idx="1611">
                  <c:v>498.06399999999985</c:v>
                </c:pt>
                <c:pt idx="1612">
                  <c:v>496.06399999999985</c:v>
                </c:pt>
                <c:pt idx="1613">
                  <c:v>494.06399999999985</c:v>
                </c:pt>
                <c:pt idx="1614">
                  <c:v>492.06399999999985</c:v>
                </c:pt>
                <c:pt idx="1615">
                  <c:v>490.06399999999985</c:v>
                </c:pt>
                <c:pt idx="1616">
                  <c:v>488.06399999999985</c:v>
                </c:pt>
                <c:pt idx="1617">
                  <c:v>486.06399999999985</c:v>
                </c:pt>
                <c:pt idx="1618">
                  <c:v>484.06399999999985</c:v>
                </c:pt>
                <c:pt idx="1619">
                  <c:v>482.06399999999985</c:v>
                </c:pt>
                <c:pt idx="1620">
                  <c:v>480.06399999999985</c:v>
                </c:pt>
                <c:pt idx="1621">
                  <c:v>478.06399999999985</c:v>
                </c:pt>
                <c:pt idx="1622">
                  <c:v>476.06399999999985</c:v>
                </c:pt>
                <c:pt idx="1623">
                  <c:v>474.06399999999985</c:v>
                </c:pt>
                <c:pt idx="1624">
                  <c:v>472.06399999999985</c:v>
                </c:pt>
                <c:pt idx="1625">
                  <c:v>470.06399999999985</c:v>
                </c:pt>
                <c:pt idx="1626">
                  <c:v>468.06399999999985</c:v>
                </c:pt>
                <c:pt idx="1627">
                  <c:v>466.06399999999985</c:v>
                </c:pt>
                <c:pt idx="1628">
                  <c:v>464.06399999999985</c:v>
                </c:pt>
                <c:pt idx="1629">
                  <c:v>462.06399999999985</c:v>
                </c:pt>
                <c:pt idx="1630">
                  <c:v>460.06399999999985</c:v>
                </c:pt>
                <c:pt idx="1631">
                  <c:v>458.06399999999985</c:v>
                </c:pt>
                <c:pt idx="1632">
                  <c:v>456.06399999999985</c:v>
                </c:pt>
                <c:pt idx="1633">
                  <c:v>454.06399999999985</c:v>
                </c:pt>
                <c:pt idx="1634">
                  <c:v>452.06399999999985</c:v>
                </c:pt>
                <c:pt idx="1635">
                  <c:v>450.06399999999985</c:v>
                </c:pt>
                <c:pt idx="1636">
                  <c:v>448.06399999999985</c:v>
                </c:pt>
                <c:pt idx="1637">
                  <c:v>446.06399999999985</c:v>
                </c:pt>
                <c:pt idx="1638">
                  <c:v>444.06399999999985</c:v>
                </c:pt>
                <c:pt idx="1639">
                  <c:v>442.06399999999985</c:v>
                </c:pt>
                <c:pt idx="1640">
                  <c:v>440.06399999999985</c:v>
                </c:pt>
                <c:pt idx="1641">
                  <c:v>438.06399999999985</c:v>
                </c:pt>
                <c:pt idx="1642">
                  <c:v>436.06399999999985</c:v>
                </c:pt>
                <c:pt idx="1643">
                  <c:v>434.06399999999985</c:v>
                </c:pt>
                <c:pt idx="1644">
                  <c:v>432.06399999999985</c:v>
                </c:pt>
                <c:pt idx="1645">
                  <c:v>430.06399999999985</c:v>
                </c:pt>
                <c:pt idx="1646">
                  <c:v>428.06399999999985</c:v>
                </c:pt>
                <c:pt idx="1647">
                  <c:v>426.06399999999985</c:v>
                </c:pt>
                <c:pt idx="1648">
                  <c:v>424.06399999999985</c:v>
                </c:pt>
                <c:pt idx="1649">
                  <c:v>422.06399999999985</c:v>
                </c:pt>
                <c:pt idx="1650">
                  <c:v>420.06399999999985</c:v>
                </c:pt>
                <c:pt idx="1651">
                  <c:v>418.06399999999985</c:v>
                </c:pt>
                <c:pt idx="1652">
                  <c:v>416.06399999999985</c:v>
                </c:pt>
                <c:pt idx="1653">
                  <c:v>414.06399999999985</c:v>
                </c:pt>
                <c:pt idx="1654">
                  <c:v>412.06399999999985</c:v>
                </c:pt>
                <c:pt idx="1655">
                  <c:v>410.06399999999985</c:v>
                </c:pt>
                <c:pt idx="1656">
                  <c:v>408.06399999999985</c:v>
                </c:pt>
                <c:pt idx="1657">
                  <c:v>406.06399999999985</c:v>
                </c:pt>
                <c:pt idx="1658">
                  <c:v>404.06399999999985</c:v>
                </c:pt>
                <c:pt idx="1659">
                  <c:v>402.06399999999985</c:v>
                </c:pt>
                <c:pt idx="1660">
                  <c:v>400.06399999999985</c:v>
                </c:pt>
                <c:pt idx="1661">
                  <c:v>398.06399999999985</c:v>
                </c:pt>
                <c:pt idx="1662">
                  <c:v>396.06399999999985</c:v>
                </c:pt>
                <c:pt idx="1663">
                  <c:v>394.06399999999985</c:v>
                </c:pt>
                <c:pt idx="1664">
                  <c:v>392.06399999999985</c:v>
                </c:pt>
                <c:pt idx="1665">
                  <c:v>390.06399999999985</c:v>
                </c:pt>
                <c:pt idx="1666">
                  <c:v>388.06399999999985</c:v>
                </c:pt>
                <c:pt idx="1667">
                  <c:v>386.06399999999985</c:v>
                </c:pt>
                <c:pt idx="1668">
                  <c:v>384.06399999999985</c:v>
                </c:pt>
                <c:pt idx="1669">
                  <c:v>382.06399999999985</c:v>
                </c:pt>
                <c:pt idx="1670">
                  <c:v>380.06399999999985</c:v>
                </c:pt>
                <c:pt idx="1671">
                  <c:v>378.06399999999985</c:v>
                </c:pt>
                <c:pt idx="1672">
                  <c:v>376.06399999999985</c:v>
                </c:pt>
                <c:pt idx="1673">
                  <c:v>374.06399999999985</c:v>
                </c:pt>
                <c:pt idx="1674">
                  <c:v>372.06399999999985</c:v>
                </c:pt>
                <c:pt idx="1675">
                  <c:v>370.06399999999985</c:v>
                </c:pt>
                <c:pt idx="1676">
                  <c:v>368.06399999999985</c:v>
                </c:pt>
                <c:pt idx="1677">
                  <c:v>366.06399999999985</c:v>
                </c:pt>
                <c:pt idx="1678">
                  <c:v>364.06399999999985</c:v>
                </c:pt>
                <c:pt idx="1679">
                  <c:v>362.06399999999985</c:v>
                </c:pt>
                <c:pt idx="1680">
                  <c:v>360.06399999999985</c:v>
                </c:pt>
                <c:pt idx="1681">
                  <c:v>358.06399999999985</c:v>
                </c:pt>
                <c:pt idx="1682">
                  <c:v>356.06399999999985</c:v>
                </c:pt>
                <c:pt idx="1683">
                  <c:v>354.06399999999985</c:v>
                </c:pt>
                <c:pt idx="1684">
                  <c:v>352.06399999999985</c:v>
                </c:pt>
                <c:pt idx="1685">
                  <c:v>350.06399999999985</c:v>
                </c:pt>
                <c:pt idx="1686">
                  <c:v>348.06399999999985</c:v>
                </c:pt>
                <c:pt idx="1687">
                  <c:v>346.06399999999985</c:v>
                </c:pt>
                <c:pt idx="1688">
                  <c:v>344.06399999999985</c:v>
                </c:pt>
                <c:pt idx="1689">
                  <c:v>342.06399999999985</c:v>
                </c:pt>
                <c:pt idx="1690">
                  <c:v>340.06399999999985</c:v>
                </c:pt>
                <c:pt idx="1691">
                  <c:v>338.06399999999985</c:v>
                </c:pt>
                <c:pt idx="1692">
                  <c:v>336.06399999999985</c:v>
                </c:pt>
                <c:pt idx="1693">
                  <c:v>334.06399999999985</c:v>
                </c:pt>
                <c:pt idx="1694">
                  <c:v>332.06399999999985</c:v>
                </c:pt>
                <c:pt idx="1695">
                  <c:v>330.06399999999985</c:v>
                </c:pt>
                <c:pt idx="1696">
                  <c:v>328.06399999999985</c:v>
                </c:pt>
                <c:pt idx="1697">
                  <c:v>326.06399999999985</c:v>
                </c:pt>
                <c:pt idx="1698">
                  <c:v>324.06399999999985</c:v>
                </c:pt>
                <c:pt idx="1699">
                  <c:v>322.06399999999985</c:v>
                </c:pt>
                <c:pt idx="1700">
                  <c:v>320.06399999999985</c:v>
                </c:pt>
                <c:pt idx="1701">
                  <c:v>318.06399999999985</c:v>
                </c:pt>
                <c:pt idx="1702">
                  <c:v>316.06399999999985</c:v>
                </c:pt>
                <c:pt idx="1703">
                  <c:v>314.06399999999985</c:v>
                </c:pt>
                <c:pt idx="1704">
                  <c:v>312.06399999999985</c:v>
                </c:pt>
                <c:pt idx="1705">
                  <c:v>310.06399999999985</c:v>
                </c:pt>
                <c:pt idx="1706">
                  <c:v>308.06399999999985</c:v>
                </c:pt>
                <c:pt idx="1707">
                  <c:v>306.06399999999985</c:v>
                </c:pt>
                <c:pt idx="1708">
                  <c:v>304.06399999999985</c:v>
                </c:pt>
                <c:pt idx="1709">
                  <c:v>302.06399999999985</c:v>
                </c:pt>
                <c:pt idx="1710">
                  <c:v>300.06399999999985</c:v>
                </c:pt>
                <c:pt idx="1711">
                  <c:v>298.06399999999985</c:v>
                </c:pt>
                <c:pt idx="1712">
                  <c:v>296.06399999999985</c:v>
                </c:pt>
                <c:pt idx="1713">
                  <c:v>294.06399999999985</c:v>
                </c:pt>
                <c:pt idx="1714">
                  <c:v>292.06399999999985</c:v>
                </c:pt>
                <c:pt idx="1715">
                  <c:v>290.06399999999985</c:v>
                </c:pt>
                <c:pt idx="1716">
                  <c:v>288.06399999999985</c:v>
                </c:pt>
                <c:pt idx="1717">
                  <c:v>286.06399999999985</c:v>
                </c:pt>
                <c:pt idx="1718">
                  <c:v>284.06399999999985</c:v>
                </c:pt>
                <c:pt idx="1719">
                  <c:v>282.06399999999985</c:v>
                </c:pt>
                <c:pt idx="1720">
                  <c:v>280.06399999999985</c:v>
                </c:pt>
                <c:pt idx="1721">
                  <c:v>278.06399999999985</c:v>
                </c:pt>
                <c:pt idx="1722">
                  <c:v>276.06399999999985</c:v>
                </c:pt>
                <c:pt idx="1723">
                  <c:v>274.06399999999985</c:v>
                </c:pt>
                <c:pt idx="1724">
                  <c:v>272.06399999999985</c:v>
                </c:pt>
                <c:pt idx="1725">
                  <c:v>270.06399999999985</c:v>
                </c:pt>
                <c:pt idx="1726">
                  <c:v>268.06399999999985</c:v>
                </c:pt>
                <c:pt idx="1727">
                  <c:v>266.06399999999985</c:v>
                </c:pt>
                <c:pt idx="1728">
                  <c:v>264.06399999999985</c:v>
                </c:pt>
                <c:pt idx="1729">
                  <c:v>262.06399999999985</c:v>
                </c:pt>
                <c:pt idx="1730">
                  <c:v>260.06399999999985</c:v>
                </c:pt>
                <c:pt idx="1731">
                  <c:v>258.06399999999985</c:v>
                </c:pt>
                <c:pt idx="1732">
                  <c:v>256.06399999999985</c:v>
                </c:pt>
                <c:pt idx="1733">
                  <c:v>254.06399999999985</c:v>
                </c:pt>
                <c:pt idx="1734">
                  <c:v>252.06399999999985</c:v>
                </c:pt>
                <c:pt idx="1735">
                  <c:v>250.06399999999985</c:v>
                </c:pt>
                <c:pt idx="1736">
                  <c:v>248.06399999999985</c:v>
                </c:pt>
                <c:pt idx="1737">
                  <c:v>246.06399999999985</c:v>
                </c:pt>
                <c:pt idx="1738">
                  <c:v>244.06399999999985</c:v>
                </c:pt>
                <c:pt idx="1739">
                  <c:v>242.06399999999985</c:v>
                </c:pt>
                <c:pt idx="1740">
                  <c:v>240.06399999999985</c:v>
                </c:pt>
                <c:pt idx="1741">
                  <c:v>238.06399999999985</c:v>
                </c:pt>
                <c:pt idx="1742">
                  <c:v>236.06399999999985</c:v>
                </c:pt>
                <c:pt idx="1743">
                  <c:v>234.06399999999985</c:v>
                </c:pt>
                <c:pt idx="1744">
                  <c:v>232.06399999999985</c:v>
                </c:pt>
                <c:pt idx="1745">
                  <c:v>230.06399999999985</c:v>
                </c:pt>
                <c:pt idx="1746">
                  <c:v>228.06399999999985</c:v>
                </c:pt>
                <c:pt idx="1747">
                  <c:v>226.06399999999985</c:v>
                </c:pt>
                <c:pt idx="1748">
                  <c:v>224.06399999999985</c:v>
                </c:pt>
                <c:pt idx="1749">
                  <c:v>222.06399999999985</c:v>
                </c:pt>
                <c:pt idx="1750">
                  <c:v>220.06399999999985</c:v>
                </c:pt>
                <c:pt idx="1751">
                  <c:v>218.06399999999985</c:v>
                </c:pt>
                <c:pt idx="1752">
                  <c:v>216.06399999999985</c:v>
                </c:pt>
                <c:pt idx="1753">
                  <c:v>214.06399999999985</c:v>
                </c:pt>
                <c:pt idx="1754">
                  <c:v>212.06399999999985</c:v>
                </c:pt>
                <c:pt idx="1755">
                  <c:v>210.06399999999985</c:v>
                </c:pt>
                <c:pt idx="1756">
                  <c:v>208.06399999999985</c:v>
                </c:pt>
                <c:pt idx="1757">
                  <c:v>206.06399999999985</c:v>
                </c:pt>
                <c:pt idx="1758">
                  <c:v>204.06399999999985</c:v>
                </c:pt>
                <c:pt idx="1759">
                  <c:v>202.06399999999985</c:v>
                </c:pt>
                <c:pt idx="1760">
                  <c:v>200.06399999999985</c:v>
                </c:pt>
                <c:pt idx="1761">
                  <c:v>198.06399999999985</c:v>
                </c:pt>
                <c:pt idx="1762">
                  <c:v>196.06399999999985</c:v>
                </c:pt>
                <c:pt idx="1763">
                  <c:v>194.06399999999985</c:v>
                </c:pt>
                <c:pt idx="1764">
                  <c:v>192.06399999999985</c:v>
                </c:pt>
                <c:pt idx="1765">
                  <c:v>190.06399999999985</c:v>
                </c:pt>
                <c:pt idx="1766">
                  <c:v>188.06399999999985</c:v>
                </c:pt>
                <c:pt idx="1767">
                  <c:v>186.06399999999985</c:v>
                </c:pt>
                <c:pt idx="1768">
                  <c:v>184.06399999999985</c:v>
                </c:pt>
                <c:pt idx="1769">
                  <c:v>182.06399999999985</c:v>
                </c:pt>
                <c:pt idx="1770">
                  <c:v>180.06399999999985</c:v>
                </c:pt>
                <c:pt idx="1771">
                  <c:v>178.06399999999985</c:v>
                </c:pt>
                <c:pt idx="1772">
                  <c:v>176.06399999999985</c:v>
                </c:pt>
                <c:pt idx="1773">
                  <c:v>174.06399999999985</c:v>
                </c:pt>
                <c:pt idx="1774">
                  <c:v>172.06399999999985</c:v>
                </c:pt>
                <c:pt idx="1775">
                  <c:v>170.06399999999985</c:v>
                </c:pt>
                <c:pt idx="1776">
                  <c:v>168.06399999999985</c:v>
                </c:pt>
                <c:pt idx="1777">
                  <c:v>166.06399999999985</c:v>
                </c:pt>
                <c:pt idx="1778">
                  <c:v>164.06399999999985</c:v>
                </c:pt>
                <c:pt idx="1779">
                  <c:v>162.06399999999985</c:v>
                </c:pt>
                <c:pt idx="1780">
                  <c:v>160.06399999999985</c:v>
                </c:pt>
                <c:pt idx="1781">
                  <c:v>158.06399999999985</c:v>
                </c:pt>
                <c:pt idx="1782">
                  <c:v>156.06399999999985</c:v>
                </c:pt>
                <c:pt idx="1783">
                  <c:v>154.06399999999985</c:v>
                </c:pt>
                <c:pt idx="1784">
                  <c:v>152.06399999999985</c:v>
                </c:pt>
                <c:pt idx="1785">
                  <c:v>150.06399999999985</c:v>
                </c:pt>
                <c:pt idx="1786">
                  <c:v>148.06399999999985</c:v>
                </c:pt>
                <c:pt idx="1787">
                  <c:v>146.06399999999985</c:v>
                </c:pt>
                <c:pt idx="1788">
                  <c:v>144.06399999999985</c:v>
                </c:pt>
                <c:pt idx="1789">
                  <c:v>142.06399999999985</c:v>
                </c:pt>
                <c:pt idx="1790">
                  <c:v>140.06399999999985</c:v>
                </c:pt>
                <c:pt idx="1791">
                  <c:v>138.06399999999985</c:v>
                </c:pt>
                <c:pt idx="1792">
                  <c:v>136.06399999999985</c:v>
                </c:pt>
                <c:pt idx="1793">
                  <c:v>134.06399999999985</c:v>
                </c:pt>
                <c:pt idx="1794">
                  <c:v>132.06399999999985</c:v>
                </c:pt>
                <c:pt idx="1795">
                  <c:v>130.06399999999985</c:v>
                </c:pt>
                <c:pt idx="1796">
                  <c:v>128.06399999999985</c:v>
                </c:pt>
                <c:pt idx="1797">
                  <c:v>126.06399999999985</c:v>
                </c:pt>
                <c:pt idx="1798">
                  <c:v>124.06399999999985</c:v>
                </c:pt>
                <c:pt idx="1799">
                  <c:v>122.06399999999985</c:v>
                </c:pt>
                <c:pt idx="1800">
                  <c:v>120.06399999999985</c:v>
                </c:pt>
                <c:pt idx="1801">
                  <c:v>118.06399999999985</c:v>
                </c:pt>
                <c:pt idx="1802">
                  <c:v>116.06399999999985</c:v>
                </c:pt>
                <c:pt idx="1803">
                  <c:v>114.06399999999985</c:v>
                </c:pt>
                <c:pt idx="1804">
                  <c:v>112.06399999999985</c:v>
                </c:pt>
                <c:pt idx="1805">
                  <c:v>110.06399999999985</c:v>
                </c:pt>
                <c:pt idx="1806">
                  <c:v>108.06399999999985</c:v>
                </c:pt>
                <c:pt idx="1807">
                  <c:v>106.06399999999985</c:v>
                </c:pt>
                <c:pt idx="1808">
                  <c:v>104.06399999999985</c:v>
                </c:pt>
                <c:pt idx="1809">
                  <c:v>102.06399999999985</c:v>
                </c:pt>
                <c:pt idx="1810">
                  <c:v>100.06399999999985</c:v>
                </c:pt>
                <c:pt idx="1811">
                  <c:v>98.063999999999851</c:v>
                </c:pt>
                <c:pt idx="1812">
                  <c:v>96.063999999999851</c:v>
                </c:pt>
                <c:pt idx="1813">
                  <c:v>94.063999999999851</c:v>
                </c:pt>
                <c:pt idx="1814">
                  <c:v>92.063999999999851</c:v>
                </c:pt>
                <c:pt idx="1815">
                  <c:v>90.063999999999851</c:v>
                </c:pt>
                <c:pt idx="1816">
                  <c:v>88.063999999999851</c:v>
                </c:pt>
                <c:pt idx="1817">
                  <c:v>86.063999999999851</c:v>
                </c:pt>
                <c:pt idx="1818">
                  <c:v>84.063999999999851</c:v>
                </c:pt>
                <c:pt idx="1819">
                  <c:v>82.063999999999851</c:v>
                </c:pt>
                <c:pt idx="1820">
                  <c:v>80.063999999999851</c:v>
                </c:pt>
                <c:pt idx="1821">
                  <c:v>78.063999999999851</c:v>
                </c:pt>
                <c:pt idx="1822">
                  <c:v>76.063999999999851</c:v>
                </c:pt>
              </c:numCache>
            </c:numRef>
          </c:xVal>
          <c:yVal>
            <c:numRef>
              <c:f>'002D2'!$J$59:$J$1881</c:f>
              <c:numCache>
                <c:formatCode>General</c:formatCode>
                <c:ptCount val="1823"/>
                <c:pt idx="0">
                  <c:v>8.2070000000000007</c:v>
                </c:pt>
                <c:pt idx="1">
                  <c:v>8.2085000000000008</c:v>
                </c:pt>
                <c:pt idx="2">
                  <c:v>8.2070000000000007</c:v>
                </c:pt>
                <c:pt idx="3">
                  <c:v>8.2100000000000009</c:v>
                </c:pt>
                <c:pt idx="4">
                  <c:v>8.2050000000000001</c:v>
                </c:pt>
                <c:pt idx="5">
                  <c:v>8.2059999999999995</c:v>
                </c:pt>
                <c:pt idx="6">
                  <c:v>8.2070000000000007</c:v>
                </c:pt>
                <c:pt idx="7">
                  <c:v>8.2070000000000007</c:v>
                </c:pt>
                <c:pt idx="8">
                  <c:v>8.2059999999999995</c:v>
                </c:pt>
                <c:pt idx="9">
                  <c:v>8.2074999999999996</c:v>
                </c:pt>
                <c:pt idx="10">
                  <c:v>8.2095000000000002</c:v>
                </c:pt>
                <c:pt idx="11">
                  <c:v>8.2104999999999997</c:v>
                </c:pt>
                <c:pt idx="12">
                  <c:v>8.2085000000000008</c:v>
                </c:pt>
                <c:pt idx="13">
                  <c:v>8.2065000000000001</c:v>
                </c:pt>
                <c:pt idx="14">
                  <c:v>8.2074999999999996</c:v>
                </c:pt>
                <c:pt idx="15">
                  <c:v>8.2070000000000007</c:v>
                </c:pt>
                <c:pt idx="16">
                  <c:v>8.2065000000000001</c:v>
                </c:pt>
                <c:pt idx="17">
                  <c:v>8.2050000000000001</c:v>
                </c:pt>
                <c:pt idx="18">
                  <c:v>8.2080000000000002</c:v>
                </c:pt>
                <c:pt idx="19">
                  <c:v>8.2104999999999997</c:v>
                </c:pt>
                <c:pt idx="20">
                  <c:v>8.2104999999999997</c:v>
                </c:pt>
                <c:pt idx="21">
                  <c:v>8.2040000000000006</c:v>
                </c:pt>
                <c:pt idx="22">
                  <c:v>8.2025000000000006</c:v>
                </c:pt>
                <c:pt idx="23">
                  <c:v>8.2044999999999995</c:v>
                </c:pt>
                <c:pt idx="24">
                  <c:v>8.2040000000000006</c:v>
                </c:pt>
                <c:pt idx="25">
                  <c:v>8.202</c:v>
                </c:pt>
                <c:pt idx="26">
                  <c:v>8.2025000000000006</c:v>
                </c:pt>
                <c:pt idx="27">
                  <c:v>8.202</c:v>
                </c:pt>
                <c:pt idx="28">
                  <c:v>8.2035</c:v>
                </c:pt>
                <c:pt idx="29">
                  <c:v>8.2029999999999994</c:v>
                </c:pt>
                <c:pt idx="30">
                  <c:v>8.2010000000000005</c:v>
                </c:pt>
                <c:pt idx="31">
                  <c:v>8.2029999999999994</c:v>
                </c:pt>
                <c:pt idx="32">
                  <c:v>8.2035</c:v>
                </c:pt>
                <c:pt idx="33">
                  <c:v>8.2065000000000001</c:v>
                </c:pt>
                <c:pt idx="34">
                  <c:v>8.2050000000000001</c:v>
                </c:pt>
                <c:pt idx="35">
                  <c:v>8.2050000000000001</c:v>
                </c:pt>
                <c:pt idx="36">
                  <c:v>8.2055000000000007</c:v>
                </c:pt>
                <c:pt idx="37">
                  <c:v>8.2040000000000006</c:v>
                </c:pt>
                <c:pt idx="38">
                  <c:v>8.2035</c:v>
                </c:pt>
                <c:pt idx="39">
                  <c:v>8.2014999999999993</c:v>
                </c:pt>
                <c:pt idx="40">
                  <c:v>8.2044999999999995</c:v>
                </c:pt>
                <c:pt idx="41">
                  <c:v>8.2059999999999995</c:v>
                </c:pt>
                <c:pt idx="42">
                  <c:v>8.2065000000000001</c:v>
                </c:pt>
                <c:pt idx="43">
                  <c:v>8.2044999999999995</c:v>
                </c:pt>
                <c:pt idx="44">
                  <c:v>8.2055000000000007</c:v>
                </c:pt>
                <c:pt idx="45">
                  <c:v>8.2055000000000007</c:v>
                </c:pt>
                <c:pt idx="46">
                  <c:v>8.2040000000000006</c:v>
                </c:pt>
                <c:pt idx="47">
                  <c:v>8.2044999999999995</c:v>
                </c:pt>
                <c:pt idx="48">
                  <c:v>8.2065000000000001</c:v>
                </c:pt>
                <c:pt idx="49">
                  <c:v>8.2074999999999996</c:v>
                </c:pt>
                <c:pt idx="50">
                  <c:v>8.2129999999999992</c:v>
                </c:pt>
                <c:pt idx="51">
                  <c:v>8.2074999999999996</c:v>
                </c:pt>
                <c:pt idx="52">
                  <c:v>8.2050000000000001</c:v>
                </c:pt>
                <c:pt idx="53">
                  <c:v>8.2059999999999995</c:v>
                </c:pt>
                <c:pt idx="57">
                  <c:v>8.2070000000000007</c:v>
                </c:pt>
                <c:pt idx="58">
                  <c:v>8.2100000000000009</c:v>
                </c:pt>
                <c:pt idx="59">
                  <c:v>8.2089999999999996</c:v>
                </c:pt>
                <c:pt idx="60">
                  <c:v>8.2089999999999996</c:v>
                </c:pt>
                <c:pt idx="61">
                  <c:v>8.2065000000000001</c:v>
                </c:pt>
                <c:pt idx="62">
                  <c:v>8.2059999999999995</c:v>
                </c:pt>
                <c:pt idx="63">
                  <c:v>8.2070000000000007</c:v>
                </c:pt>
                <c:pt idx="64">
                  <c:v>8.2059999999999995</c:v>
                </c:pt>
                <c:pt idx="65">
                  <c:v>8.2065000000000001</c:v>
                </c:pt>
                <c:pt idx="66">
                  <c:v>8.2059999999999995</c:v>
                </c:pt>
                <c:pt idx="67">
                  <c:v>8.2055000000000007</c:v>
                </c:pt>
                <c:pt idx="68">
                  <c:v>8.2059999999999995</c:v>
                </c:pt>
                <c:pt idx="69">
                  <c:v>8.2080000000000002</c:v>
                </c:pt>
                <c:pt idx="70">
                  <c:v>8.202</c:v>
                </c:pt>
                <c:pt idx="71">
                  <c:v>8.2029999999999994</c:v>
                </c:pt>
                <c:pt idx="72">
                  <c:v>8.2040000000000006</c:v>
                </c:pt>
                <c:pt idx="73">
                  <c:v>8.2044999999999995</c:v>
                </c:pt>
                <c:pt idx="74">
                  <c:v>8.202</c:v>
                </c:pt>
                <c:pt idx="75">
                  <c:v>8.202</c:v>
                </c:pt>
                <c:pt idx="76">
                  <c:v>8.202</c:v>
                </c:pt>
                <c:pt idx="77">
                  <c:v>8.2004999999999999</c:v>
                </c:pt>
                <c:pt idx="78">
                  <c:v>8.2035</c:v>
                </c:pt>
                <c:pt idx="79">
                  <c:v>8.2004999999999999</c:v>
                </c:pt>
                <c:pt idx="80">
                  <c:v>8.2029999999999994</c:v>
                </c:pt>
                <c:pt idx="81">
                  <c:v>8.2035</c:v>
                </c:pt>
                <c:pt idx="82">
                  <c:v>8.202</c:v>
                </c:pt>
                <c:pt idx="83">
                  <c:v>8.1999999999999993</c:v>
                </c:pt>
                <c:pt idx="84">
                  <c:v>8.1999999999999993</c:v>
                </c:pt>
                <c:pt idx="85">
                  <c:v>8.2004999999999999</c:v>
                </c:pt>
                <c:pt idx="86">
                  <c:v>8.202</c:v>
                </c:pt>
                <c:pt idx="87">
                  <c:v>8.1999999999999993</c:v>
                </c:pt>
                <c:pt idx="88">
                  <c:v>8.2014999999999993</c:v>
                </c:pt>
                <c:pt idx="89">
                  <c:v>8.2044999999999995</c:v>
                </c:pt>
                <c:pt idx="90">
                  <c:v>8.2044999999999995</c:v>
                </c:pt>
                <c:pt idx="91">
                  <c:v>8.2040000000000006</c:v>
                </c:pt>
                <c:pt idx="92">
                  <c:v>8.2029999999999994</c:v>
                </c:pt>
                <c:pt idx="93">
                  <c:v>8.2050000000000001</c:v>
                </c:pt>
                <c:pt idx="94">
                  <c:v>8.2044999999999995</c:v>
                </c:pt>
                <c:pt idx="95">
                  <c:v>8.2029999999999994</c:v>
                </c:pt>
                <c:pt idx="96">
                  <c:v>8.2029999999999994</c:v>
                </c:pt>
                <c:pt idx="97">
                  <c:v>8.2055000000000007</c:v>
                </c:pt>
                <c:pt idx="98">
                  <c:v>8.2065000000000001</c:v>
                </c:pt>
                <c:pt idx="99">
                  <c:v>8.2055000000000007</c:v>
                </c:pt>
                <c:pt idx="100">
                  <c:v>8.2029999999999994</c:v>
                </c:pt>
                <c:pt idx="101">
                  <c:v>8.2010000000000005</c:v>
                </c:pt>
                <c:pt idx="102">
                  <c:v>8.2029999999999994</c:v>
                </c:pt>
                <c:pt idx="103">
                  <c:v>8.2055000000000007</c:v>
                </c:pt>
                <c:pt idx="104">
                  <c:v>8.2014999999999993</c:v>
                </c:pt>
                <c:pt idx="105">
                  <c:v>8.202</c:v>
                </c:pt>
                <c:pt idx="106">
                  <c:v>8.2044999999999995</c:v>
                </c:pt>
                <c:pt idx="107">
                  <c:v>8.2044999999999995</c:v>
                </c:pt>
                <c:pt idx="108">
                  <c:v>8.2044999999999995</c:v>
                </c:pt>
                <c:pt idx="109">
                  <c:v>8.2004999999999999</c:v>
                </c:pt>
                <c:pt idx="110">
                  <c:v>8.2004999999999999</c:v>
                </c:pt>
                <c:pt idx="111">
                  <c:v>8.2029999999999994</c:v>
                </c:pt>
                <c:pt idx="112">
                  <c:v>8.2029999999999994</c:v>
                </c:pt>
                <c:pt idx="113">
                  <c:v>8.202</c:v>
                </c:pt>
                <c:pt idx="114">
                  <c:v>8.2004999999999999</c:v>
                </c:pt>
                <c:pt idx="115">
                  <c:v>8.2025000000000006</c:v>
                </c:pt>
                <c:pt idx="116">
                  <c:v>8.2035</c:v>
                </c:pt>
                <c:pt idx="117">
                  <c:v>8.2010000000000005</c:v>
                </c:pt>
                <c:pt idx="118">
                  <c:v>8.2014999999999993</c:v>
                </c:pt>
                <c:pt idx="119">
                  <c:v>8.2035</c:v>
                </c:pt>
                <c:pt idx="120">
                  <c:v>8.2050000000000001</c:v>
                </c:pt>
                <c:pt idx="121">
                  <c:v>8.2050000000000001</c:v>
                </c:pt>
                <c:pt idx="122">
                  <c:v>8.2065000000000001</c:v>
                </c:pt>
                <c:pt idx="123">
                  <c:v>8.2029999999999994</c:v>
                </c:pt>
                <c:pt idx="124">
                  <c:v>8.2025000000000006</c:v>
                </c:pt>
                <c:pt idx="125">
                  <c:v>8.2014999999999993</c:v>
                </c:pt>
                <c:pt idx="126">
                  <c:v>8.2010000000000005</c:v>
                </c:pt>
                <c:pt idx="127">
                  <c:v>8.1989999999999998</c:v>
                </c:pt>
                <c:pt idx="128">
                  <c:v>8.2014999999999993</c:v>
                </c:pt>
                <c:pt idx="129">
                  <c:v>8.2014999999999993</c:v>
                </c:pt>
                <c:pt idx="130">
                  <c:v>8.2025000000000006</c:v>
                </c:pt>
                <c:pt idx="131">
                  <c:v>8.2029999999999994</c:v>
                </c:pt>
                <c:pt idx="132">
                  <c:v>8.2014999999999993</c:v>
                </c:pt>
                <c:pt idx="136">
                  <c:v>8.2004999999999999</c:v>
                </c:pt>
                <c:pt idx="137">
                  <c:v>8.2025000000000006</c:v>
                </c:pt>
                <c:pt idx="138">
                  <c:v>8.2035</c:v>
                </c:pt>
                <c:pt idx="139">
                  <c:v>8.2029999999999994</c:v>
                </c:pt>
                <c:pt idx="140">
                  <c:v>8.2029999999999994</c:v>
                </c:pt>
                <c:pt idx="141">
                  <c:v>8.2044999999999995</c:v>
                </c:pt>
                <c:pt idx="142">
                  <c:v>8.2025000000000006</c:v>
                </c:pt>
                <c:pt idx="143">
                  <c:v>8.202</c:v>
                </c:pt>
                <c:pt idx="144">
                  <c:v>8.2014999999999993</c:v>
                </c:pt>
                <c:pt idx="145">
                  <c:v>8.2010000000000005</c:v>
                </c:pt>
                <c:pt idx="146">
                  <c:v>8.2035</c:v>
                </c:pt>
                <c:pt idx="147">
                  <c:v>8.2025000000000006</c:v>
                </c:pt>
                <c:pt idx="148">
                  <c:v>8.2035</c:v>
                </c:pt>
                <c:pt idx="149">
                  <c:v>8.202</c:v>
                </c:pt>
                <c:pt idx="150">
                  <c:v>8.202</c:v>
                </c:pt>
                <c:pt idx="151">
                  <c:v>8.2014999999999993</c:v>
                </c:pt>
                <c:pt idx="152">
                  <c:v>8.1995000000000005</c:v>
                </c:pt>
                <c:pt idx="153">
                  <c:v>8.1999999999999993</c:v>
                </c:pt>
                <c:pt idx="154">
                  <c:v>8.2004999999999999</c:v>
                </c:pt>
                <c:pt idx="155">
                  <c:v>8.2014999999999993</c:v>
                </c:pt>
                <c:pt idx="156">
                  <c:v>8.2025000000000006</c:v>
                </c:pt>
                <c:pt idx="157">
                  <c:v>8.2014999999999993</c:v>
                </c:pt>
                <c:pt idx="158">
                  <c:v>8.1980000000000004</c:v>
                </c:pt>
                <c:pt idx="159">
                  <c:v>8.1974999999999998</c:v>
                </c:pt>
                <c:pt idx="160">
                  <c:v>8.1984999999999992</c:v>
                </c:pt>
                <c:pt idx="161">
                  <c:v>8.1969999999999992</c:v>
                </c:pt>
                <c:pt idx="162">
                  <c:v>8.1974999999999998</c:v>
                </c:pt>
                <c:pt idx="163">
                  <c:v>8.1995000000000005</c:v>
                </c:pt>
                <c:pt idx="164">
                  <c:v>8.2010000000000005</c:v>
                </c:pt>
                <c:pt idx="165">
                  <c:v>8.202</c:v>
                </c:pt>
                <c:pt idx="166">
                  <c:v>8.2014999999999993</c:v>
                </c:pt>
                <c:pt idx="167">
                  <c:v>8.1995000000000005</c:v>
                </c:pt>
                <c:pt idx="168">
                  <c:v>8.1969999999999992</c:v>
                </c:pt>
                <c:pt idx="169">
                  <c:v>8.1980000000000004</c:v>
                </c:pt>
                <c:pt idx="170">
                  <c:v>8.1969999999999992</c:v>
                </c:pt>
                <c:pt idx="171">
                  <c:v>8.1954999999999991</c:v>
                </c:pt>
                <c:pt idx="172">
                  <c:v>8.1995000000000005</c:v>
                </c:pt>
                <c:pt idx="173">
                  <c:v>8.202</c:v>
                </c:pt>
                <c:pt idx="174">
                  <c:v>8.1999999999999993</c:v>
                </c:pt>
                <c:pt idx="175">
                  <c:v>8.1984999999999992</c:v>
                </c:pt>
                <c:pt idx="176">
                  <c:v>8.1959999999999997</c:v>
                </c:pt>
                <c:pt idx="177">
                  <c:v>8.1984999999999992</c:v>
                </c:pt>
                <c:pt idx="178">
                  <c:v>8.1995000000000005</c:v>
                </c:pt>
                <c:pt idx="179">
                  <c:v>8.1989999999999998</c:v>
                </c:pt>
                <c:pt idx="180">
                  <c:v>8.1984999999999992</c:v>
                </c:pt>
                <c:pt idx="181">
                  <c:v>8.2010000000000005</c:v>
                </c:pt>
                <c:pt idx="182">
                  <c:v>8.2010000000000005</c:v>
                </c:pt>
                <c:pt idx="183">
                  <c:v>8.202</c:v>
                </c:pt>
                <c:pt idx="184">
                  <c:v>8.2025000000000006</c:v>
                </c:pt>
                <c:pt idx="185">
                  <c:v>8.1995000000000005</c:v>
                </c:pt>
                <c:pt idx="186">
                  <c:v>8.1995000000000005</c:v>
                </c:pt>
                <c:pt idx="187">
                  <c:v>8.1999999999999993</c:v>
                </c:pt>
                <c:pt idx="188">
                  <c:v>8.1995000000000005</c:v>
                </c:pt>
                <c:pt idx="189">
                  <c:v>8.1999999999999993</c:v>
                </c:pt>
                <c:pt idx="190">
                  <c:v>8.2029999999999994</c:v>
                </c:pt>
                <c:pt idx="191">
                  <c:v>8.202</c:v>
                </c:pt>
                <c:pt idx="192">
                  <c:v>8.2004999999999999</c:v>
                </c:pt>
                <c:pt idx="193">
                  <c:v>8.2010000000000005</c:v>
                </c:pt>
                <c:pt idx="194">
                  <c:v>8.2044999999999995</c:v>
                </c:pt>
                <c:pt idx="195">
                  <c:v>8.202</c:v>
                </c:pt>
                <c:pt idx="196">
                  <c:v>8.1999999999999993</c:v>
                </c:pt>
                <c:pt idx="197">
                  <c:v>8.1989999999999998</c:v>
                </c:pt>
                <c:pt idx="198">
                  <c:v>8.202</c:v>
                </c:pt>
                <c:pt idx="199">
                  <c:v>8.2025000000000006</c:v>
                </c:pt>
                <c:pt idx="200">
                  <c:v>8.202</c:v>
                </c:pt>
                <c:pt idx="201">
                  <c:v>8.2014999999999993</c:v>
                </c:pt>
                <c:pt idx="202">
                  <c:v>8.2014999999999993</c:v>
                </c:pt>
                <c:pt idx="203">
                  <c:v>8.2004999999999999</c:v>
                </c:pt>
                <c:pt idx="204">
                  <c:v>8.1989999999999998</c:v>
                </c:pt>
                <c:pt idx="205">
                  <c:v>8.2004999999999999</c:v>
                </c:pt>
                <c:pt idx="206">
                  <c:v>8.1984999999999992</c:v>
                </c:pt>
                <c:pt idx="207">
                  <c:v>8.1999999999999993</c:v>
                </c:pt>
                <c:pt idx="208">
                  <c:v>8.2004999999999999</c:v>
                </c:pt>
                <c:pt idx="209">
                  <c:v>8.2004999999999999</c:v>
                </c:pt>
                <c:pt idx="210">
                  <c:v>8.2010000000000005</c:v>
                </c:pt>
                <c:pt idx="211">
                  <c:v>8.1984999999999992</c:v>
                </c:pt>
                <c:pt idx="212">
                  <c:v>8.202</c:v>
                </c:pt>
                <c:pt idx="213">
                  <c:v>8.2004999999999999</c:v>
                </c:pt>
                <c:pt idx="214">
                  <c:v>8.2104999999999997</c:v>
                </c:pt>
                <c:pt idx="215">
                  <c:v>8.1989999999999998</c:v>
                </c:pt>
                <c:pt idx="216">
                  <c:v>8.2010000000000005</c:v>
                </c:pt>
                <c:pt idx="217">
                  <c:v>8.2025000000000006</c:v>
                </c:pt>
                <c:pt idx="218">
                  <c:v>8.2029999999999994</c:v>
                </c:pt>
                <c:pt idx="219">
                  <c:v>8.2025000000000006</c:v>
                </c:pt>
                <c:pt idx="220">
                  <c:v>8.2010000000000005</c:v>
                </c:pt>
                <c:pt idx="221">
                  <c:v>8.2004999999999999</c:v>
                </c:pt>
                <c:pt idx="222">
                  <c:v>8.2010000000000005</c:v>
                </c:pt>
                <c:pt idx="223">
                  <c:v>8.1999999999999993</c:v>
                </c:pt>
                <c:pt idx="224">
                  <c:v>8.1989999999999998</c:v>
                </c:pt>
                <c:pt idx="225">
                  <c:v>8.1995000000000005</c:v>
                </c:pt>
                <c:pt idx="226">
                  <c:v>8.202</c:v>
                </c:pt>
                <c:pt idx="227">
                  <c:v>8.2004999999999999</c:v>
                </c:pt>
                <c:pt idx="228">
                  <c:v>8.1995000000000005</c:v>
                </c:pt>
                <c:pt idx="229">
                  <c:v>8.1969999999999992</c:v>
                </c:pt>
                <c:pt idx="230">
                  <c:v>8.1980000000000004</c:v>
                </c:pt>
                <c:pt idx="231">
                  <c:v>8.1995000000000005</c:v>
                </c:pt>
                <c:pt idx="232">
                  <c:v>8.1980000000000004</c:v>
                </c:pt>
                <c:pt idx="233">
                  <c:v>8.1959999999999997</c:v>
                </c:pt>
                <c:pt idx="234">
                  <c:v>8.1980000000000004</c:v>
                </c:pt>
                <c:pt idx="235">
                  <c:v>8.1989999999999998</c:v>
                </c:pt>
                <c:pt idx="236">
                  <c:v>8.1999999999999993</c:v>
                </c:pt>
                <c:pt idx="237">
                  <c:v>8.1989999999999998</c:v>
                </c:pt>
                <c:pt idx="238">
                  <c:v>8.1980000000000004</c:v>
                </c:pt>
                <c:pt idx="239">
                  <c:v>8.1974999999999998</c:v>
                </c:pt>
                <c:pt idx="240">
                  <c:v>8.1980000000000004</c:v>
                </c:pt>
                <c:pt idx="241">
                  <c:v>8.1989999999999998</c:v>
                </c:pt>
                <c:pt idx="242">
                  <c:v>8.1959999999999997</c:v>
                </c:pt>
                <c:pt idx="243">
                  <c:v>8.1989999999999998</c:v>
                </c:pt>
                <c:pt idx="244">
                  <c:v>8.1995000000000005</c:v>
                </c:pt>
                <c:pt idx="245">
                  <c:v>8.1984999999999992</c:v>
                </c:pt>
                <c:pt idx="246">
                  <c:v>8.1984999999999992</c:v>
                </c:pt>
                <c:pt idx="247">
                  <c:v>8.1954999999999991</c:v>
                </c:pt>
                <c:pt idx="248">
                  <c:v>8.1984999999999992</c:v>
                </c:pt>
                <c:pt idx="249">
                  <c:v>8.1984999999999992</c:v>
                </c:pt>
                <c:pt idx="250">
                  <c:v>8.1974999999999998</c:v>
                </c:pt>
                <c:pt idx="251">
                  <c:v>8.1959999999999997</c:v>
                </c:pt>
                <c:pt idx="252">
                  <c:v>8.1995000000000005</c:v>
                </c:pt>
                <c:pt idx="253">
                  <c:v>8.1995000000000005</c:v>
                </c:pt>
                <c:pt idx="254">
                  <c:v>8.1974999999999998</c:v>
                </c:pt>
                <c:pt idx="255">
                  <c:v>8.2004999999999999</c:v>
                </c:pt>
                <c:pt idx="256">
                  <c:v>8.1974999999999998</c:v>
                </c:pt>
                <c:pt idx="257">
                  <c:v>8.1974999999999998</c:v>
                </c:pt>
                <c:pt idx="258">
                  <c:v>8.1974999999999998</c:v>
                </c:pt>
                <c:pt idx="259">
                  <c:v>8.1965000000000003</c:v>
                </c:pt>
                <c:pt idx="260">
                  <c:v>8.1989999999999998</c:v>
                </c:pt>
                <c:pt idx="261">
                  <c:v>8.1999999999999993</c:v>
                </c:pt>
                <c:pt idx="262">
                  <c:v>8.202</c:v>
                </c:pt>
                <c:pt idx="263">
                  <c:v>8.2010000000000005</c:v>
                </c:pt>
                <c:pt idx="264">
                  <c:v>8.1999999999999993</c:v>
                </c:pt>
                <c:pt idx="265">
                  <c:v>8.1989999999999998</c:v>
                </c:pt>
                <c:pt idx="266">
                  <c:v>8.2040000000000006</c:v>
                </c:pt>
                <c:pt idx="267">
                  <c:v>8.1984999999999992</c:v>
                </c:pt>
                <c:pt idx="268">
                  <c:v>8.1965000000000003</c:v>
                </c:pt>
                <c:pt idx="269">
                  <c:v>8.1989999999999998</c:v>
                </c:pt>
                <c:pt idx="270">
                  <c:v>8.2004999999999999</c:v>
                </c:pt>
                <c:pt idx="271">
                  <c:v>8.2014999999999993</c:v>
                </c:pt>
                <c:pt idx="272">
                  <c:v>8.2010000000000005</c:v>
                </c:pt>
                <c:pt idx="273">
                  <c:v>8.1974999999999998</c:v>
                </c:pt>
                <c:pt idx="274">
                  <c:v>8.2029999999999994</c:v>
                </c:pt>
                <c:pt idx="275">
                  <c:v>8.1999999999999993</c:v>
                </c:pt>
                <c:pt idx="276">
                  <c:v>8.1995000000000005</c:v>
                </c:pt>
                <c:pt idx="277">
                  <c:v>8.1984999999999992</c:v>
                </c:pt>
                <c:pt idx="278">
                  <c:v>8.1995000000000005</c:v>
                </c:pt>
                <c:pt idx="279">
                  <c:v>8.2014999999999993</c:v>
                </c:pt>
                <c:pt idx="280">
                  <c:v>8.2044999999999995</c:v>
                </c:pt>
                <c:pt idx="281">
                  <c:v>8.2004999999999999</c:v>
                </c:pt>
                <c:pt idx="282">
                  <c:v>8.1989999999999998</c:v>
                </c:pt>
                <c:pt idx="283">
                  <c:v>8.2029999999999994</c:v>
                </c:pt>
                <c:pt idx="284">
                  <c:v>8.2044999999999995</c:v>
                </c:pt>
                <c:pt idx="285">
                  <c:v>8.2040000000000006</c:v>
                </c:pt>
                <c:pt idx="286">
                  <c:v>8.2025000000000006</c:v>
                </c:pt>
                <c:pt idx="287">
                  <c:v>8.202</c:v>
                </c:pt>
                <c:pt idx="288">
                  <c:v>8.2025000000000006</c:v>
                </c:pt>
                <c:pt idx="289">
                  <c:v>8.202</c:v>
                </c:pt>
                <c:pt idx="290">
                  <c:v>8.2014999999999993</c:v>
                </c:pt>
                <c:pt idx="291">
                  <c:v>8.2010000000000005</c:v>
                </c:pt>
                <c:pt idx="292">
                  <c:v>8.2040000000000006</c:v>
                </c:pt>
                <c:pt idx="293">
                  <c:v>8.2050000000000001</c:v>
                </c:pt>
                <c:pt idx="294">
                  <c:v>8.2050000000000001</c:v>
                </c:pt>
                <c:pt idx="295">
                  <c:v>8.2035</c:v>
                </c:pt>
                <c:pt idx="296">
                  <c:v>8.2100000000000009</c:v>
                </c:pt>
                <c:pt idx="297">
                  <c:v>8.2055000000000007</c:v>
                </c:pt>
                <c:pt idx="298">
                  <c:v>8.2035</c:v>
                </c:pt>
                <c:pt idx="299">
                  <c:v>8.202</c:v>
                </c:pt>
                <c:pt idx="300">
                  <c:v>8.2029999999999994</c:v>
                </c:pt>
                <c:pt idx="301">
                  <c:v>8.2070000000000007</c:v>
                </c:pt>
                <c:pt idx="302">
                  <c:v>8.2055000000000007</c:v>
                </c:pt>
                <c:pt idx="303">
                  <c:v>8.2044999999999995</c:v>
                </c:pt>
                <c:pt idx="304">
                  <c:v>8.202</c:v>
                </c:pt>
                <c:pt idx="305">
                  <c:v>8.2025000000000006</c:v>
                </c:pt>
                <c:pt idx="306">
                  <c:v>8.2014999999999993</c:v>
                </c:pt>
                <c:pt idx="307">
                  <c:v>8.2010000000000005</c:v>
                </c:pt>
                <c:pt idx="308">
                  <c:v>8.2025000000000006</c:v>
                </c:pt>
                <c:pt idx="309">
                  <c:v>8.2014999999999993</c:v>
                </c:pt>
                <c:pt idx="310">
                  <c:v>8.202</c:v>
                </c:pt>
                <c:pt idx="311">
                  <c:v>8.2025000000000006</c:v>
                </c:pt>
                <c:pt idx="312">
                  <c:v>8.2025000000000006</c:v>
                </c:pt>
                <c:pt idx="313">
                  <c:v>8.202</c:v>
                </c:pt>
                <c:pt idx="314">
                  <c:v>8.2025000000000006</c:v>
                </c:pt>
                <c:pt idx="315">
                  <c:v>8.2025000000000006</c:v>
                </c:pt>
                <c:pt idx="316">
                  <c:v>8.2014999999999993</c:v>
                </c:pt>
                <c:pt idx="317">
                  <c:v>8.2035</c:v>
                </c:pt>
                <c:pt idx="318">
                  <c:v>8.2029999999999994</c:v>
                </c:pt>
                <c:pt idx="319">
                  <c:v>8.2050000000000001</c:v>
                </c:pt>
                <c:pt idx="320">
                  <c:v>8.2025000000000006</c:v>
                </c:pt>
                <c:pt idx="321">
                  <c:v>8.2029999999999994</c:v>
                </c:pt>
                <c:pt idx="322">
                  <c:v>8.2025000000000006</c:v>
                </c:pt>
                <c:pt idx="323">
                  <c:v>8.2014999999999993</c:v>
                </c:pt>
                <c:pt idx="324">
                  <c:v>8.202</c:v>
                </c:pt>
                <c:pt idx="325">
                  <c:v>8.2029999999999994</c:v>
                </c:pt>
                <c:pt idx="326">
                  <c:v>8.2029999999999994</c:v>
                </c:pt>
                <c:pt idx="327">
                  <c:v>8.2040000000000006</c:v>
                </c:pt>
                <c:pt idx="328">
                  <c:v>8.2055000000000007</c:v>
                </c:pt>
                <c:pt idx="329">
                  <c:v>8.2059999999999995</c:v>
                </c:pt>
                <c:pt idx="330">
                  <c:v>8.2059999999999995</c:v>
                </c:pt>
                <c:pt idx="331">
                  <c:v>8.2035</c:v>
                </c:pt>
                <c:pt idx="332">
                  <c:v>8.2029999999999994</c:v>
                </c:pt>
                <c:pt idx="333">
                  <c:v>8.2044999999999995</c:v>
                </c:pt>
                <c:pt idx="334">
                  <c:v>8.2040000000000006</c:v>
                </c:pt>
                <c:pt idx="335">
                  <c:v>8.2035</c:v>
                </c:pt>
                <c:pt idx="336">
                  <c:v>8.2074999999999996</c:v>
                </c:pt>
                <c:pt idx="337">
                  <c:v>8.2059999999999995</c:v>
                </c:pt>
                <c:pt idx="338">
                  <c:v>8.2044999999999995</c:v>
                </c:pt>
                <c:pt idx="339">
                  <c:v>8.2040000000000006</c:v>
                </c:pt>
                <c:pt idx="340">
                  <c:v>8.2004999999999999</c:v>
                </c:pt>
                <c:pt idx="341">
                  <c:v>8.2025000000000006</c:v>
                </c:pt>
                <c:pt idx="342">
                  <c:v>8.2029999999999994</c:v>
                </c:pt>
                <c:pt idx="343">
                  <c:v>8.2040000000000006</c:v>
                </c:pt>
                <c:pt idx="344">
                  <c:v>8.2010000000000005</c:v>
                </c:pt>
                <c:pt idx="345">
                  <c:v>8.2025000000000006</c:v>
                </c:pt>
                <c:pt idx="346">
                  <c:v>8.2025000000000006</c:v>
                </c:pt>
                <c:pt idx="347">
                  <c:v>8.2014999999999993</c:v>
                </c:pt>
                <c:pt idx="348">
                  <c:v>8.2014999999999993</c:v>
                </c:pt>
                <c:pt idx="349">
                  <c:v>8.1999999999999993</c:v>
                </c:pt>
                <c:pt idx="350">
                  <c:v>8.2029999999999994</c:v>
                </c:pt>
                <c:pt idx="351">
                  <c:v>8.2040000000000006</c:v>
                </c:pt>
                <c:pt idx="352">
                  <c:v>8.202</c:v>
                </c:pt>
                <c:pt idx="353">
                  <c:v>8.2029999999999994</c:v>
                </c:pt>
                <c:pt idx="354">
                  <c:v>8.202</c:v>
                </c:pt>
                <c:pt idx="355">
                  <c:v>8.2025000000000006</c:v>
                </c:pt>
                <c:pt idx="356">
                  <c:v>8.2010000000000005</c:v>
                </c:pt>
                <c:pt idx="357">
                  <c:v>8.202</c:v>
                </c:pt>
                <c:pt idx="358">
                  <c:v>8.2040000000000006</c:v>
                </c:pt>
                <c:pt idx="359">
                  <c:v>8.2050000000000001</c:v>
                </c:pt>
                <c:pt idx="360">
                  <c:v>8.2040000000000006</c:v>
                </c:pt>
                <c:pt idx="361">
                  <c:v>8.2044999999999995</c:v>
                </c:pt>
                <c:pt idx="362">
                  <c:v>8.2029999999999994</c:v>
                </c:pt>
                <c:pt idx="363">
                  <c:v>8.2035</c:v>
                </c:pt>
                <c:pt idx="364">
                  <c:v>8.2014999999999993</c:v>
                </c:pt>
                <c:pt idx="365">
                  <c:v>8.2014999999999993</c:v>
                </c:pt>
                <c:pt idx="366">
                  <c:v>8.2004999999999999</c:v>
                </c:pt>
                <c:pt idx="367">
                  <c:v>8.1999999999999993</c:v>
                </c:pt>
                <c:pt idx="368">
                  <c:v>8.2014999999999993</c:v>
                </c:pt>
                <c:pt idx="369">
                  <c:v>8.2004999999999999</c:v>
                </c:pt>
                <c:pt idx="370">
                  <c:v>8.2074999999999996</c:v>
                </c:pt>
                <c:pt idx="371">
                  <c:v>8.2055000000000007</c:v>
                </c:pt>
                <c:pt idx="372">
                  <c:v>8.2014999999999993</c:v>
                </c:pt>
                <c:pt idx="373">
                  <c:v>8.202</c:v>
                </c:pt>
                <c:pt idx="374">
                  <c:v>8.1984999999999992</c:v>
                </c:pt>
                <c:pt idx="375">
                  <c:v>8.1989999999999998</c:v>
                </c:pt>
                <c:pt idx="376">
                  <c:v>8.2070000000000007</c:v>
                </c:pt>
                <c:pt idx="377">
                  <c:v>8.2014999999999993</c:v>
                </c:pt>
                <c:pt idx="378">
                  <c:v>8.2055000000000007</c:v>
                </c:pt>
                <c:pt idx="379">
                  <c:v>8.2004999999999999</c:v>
                </c:pt>
                <c:pt idx="380">
                  <c:v>8.2004999999999999</c:v>
                </c:pt>
                <c:pt idx="381">
                  <c:v>8.2010000000000005</c:v>
                </c:pt>
                <c:pt idx="382">
                  <c:v>8.2014999999999993</c:v>
                </c:pt>
                <c:pt idx="383">
                  <c:v>8.2055000000000007</c:v>
                </c:pt>
                <c:pt idx="384">
                  <c:v>8.2014999999999993</c:v>
                </c:pt>
                <c:pt idx="385">
                  <c:v>8.2035</c:v>
                </c:pt>
                <c:pt idx="386">
                  <c:v>8.2044999999999995</c:v>
                </c:pt>
                <c:pt idx="387">
                  <c:v>8.2059999999999995</c:v>
                </c:pt>
                <c:pt idx="388">
                  <c:v>8.2035</c:v>
                </c:pt>
                <c:pt idx="389">
                  <c:v>8.2025000000000006</c:v>
                </c:pt>
                <c:pt idx="390">
                  <c:v>8.2040000000000006</c:v>
                </c:pt>
                <c:pt idx="391">
                  <c:v>8.2044999999999995</c:v>
                </c:pt>
                <c:pt idx="392">
                  <c:v>8.2025000000000006</c:v>
                </c:pt>
                <c:pt idx="393">
                  <c:v>8.2029999999999994</c:v>
                </c:pt>
                <c:pt idx="394">
                  <c:v>8.2055000000000007</c:v>
                </c:pt>
                <c:pt idx="395">
                  <c:v>8.2065000000000001</c:v>
                </c:pt>
                <c:pt idx="396">
                  <c:v>8.2040000000000006</c:v>
                </c:pt>
                <c:pt idx="397">
                  <c:v>8.2014999999999993</c:v>
                </c:pt>
                <c:pt idx="398">
                  <c:v>8.2035</c:v>
                </c:pt>
                <c:pt idx="399">
                  <c:v>8.2050000000000001</c:v>
                </c:pt>
                <c:pt idx="400">
                  <c:v>8.2040000000000006</c:v>
                </c:pt>
                <c:pt idx="401">
                  <c:v>8.2025000000000006</c:v>
                </c:pt>
                <c:pt idx="402">
                  <c:v>8.2010000000000005</c:v>
                </c:pt>
                <c:pt idx="403">
                  <c:v>8.2029999999999994</c:v>
                </c:pt>
                <c:pt idx="404">
                  <c:v>8.2014999999999993</c:v>
                </c:pt>
                <c:pt idx="405">
                  <c:v>8.2010000000000005</c:v>
                </c:pt>
                <c:pt idx="406">
                  <c:v>8.2004999999999999</c:v>
                </c:pt>
                <c:pt idx="407">
                  <c:v>8.2004999999999999</c:v>
                </c:pt>
                <c:pt idx="408">
                  <c:v>8.202</c:v>
                </c:pt>
                <c:pt idx="409">
                  <c:v>8.2004999999999999</c:v>
                </c:pt>
                <c:pt idx="410">
                  <c:v>8.1989999999999998</c:v>
                </c:pt>
                <c:pt idx="411">
                  <c:v>8.1995000000000005</c:v>
                </c:pt>
                <c:pt idx="412">
                  <c:v>8.1999999999999993</c:v>
                </c:pt>
                <c:pt idx="413">
                  <c:v>8.1984999999999992</c:v>
                </c:pt>
                <c:pt idx="414">
                  <c:v>8.1974999999999998</c:v>
                </c:pt>
                <c:pt idx="415">
                  <c:v>8.1999999999999993</c:v>
                </c:pt>
                <c:pt idx="416">
                  <c:v>8.202</c:v>
                </c:pt>
                <c:pt idx="417">
                  <c:v>8.2010000000000005</c:v>
                </c:pt>
                <c:pt idx="418">
                  <c:v>8.1999999999999993</c:v>
                </c:pt>
                <c:pt idx="419">
                  <c:v>8.1974999999999998</c:v>
                </c:pt>
                <c:pt idx="420">
                  <c:v>8.1980000000000004</c:v>
                </c:pt>
                <c:pt idx="421">
                  <c:v>8.1984999999999992</c:v>
                </c:pt>
                <c:pt idx="422">
                  <c:v>8.1969999999999992</c:v>
                </c:pt>
                <c:pt idx="423">
                  <c:v>8.1980000000000004</c:v>
                </c:pt>
                <c:pt idx="424">
                  <c:v>8.1980000000000004</c:v>
                </c:pt>
                <c:pt idx="425">
                  <c:v>8.1995000000000005</c:v>
                </c:pt>
                <c:pt idx="426">
                  <c:v>8.1995000000000005</c:v>
                </c:pt>
                <c:pt idx="427">
                  <c:v>8.1995000000000005</c:v>
                </c:pt>
                <c:pt idx="428">
                  <c:v>8.1989999999999998</c:v>
                </c:pt>
                <c:pt idx="429">
                  <c:v>8.1989999999999998</c:v>
                </c:pt>
                <c:pt idx="430">
                  <c:v>8.1995000000000005</c:v>
                </c:pt>
                <c:pt idx="431">
                  <c:v>8.1995000000000005</c:v>
                </c:pt>
                <c:pt idx="432">
                  <c:v>8.1999999999999993</c:v>
                </c:pt>
                <c:pt idx="433">
                  <c:v>8.2025000000000006</c:v>
                </c:pt>
                <c:pt idx="434">
                  <c:v>8.2029999999999994</c:v>
                </c:pt>
                <c:pt idx="435">
                  <c:v>8.2035</c:v>
                </c:pt>
                <c:pt idx="436">
                  <c:v>8.2035</c:v>
                </c:pt>
                <c:pt idx="437">
                  <c:v>8.1999999999999993</c:v>
                </c:pt>
                <c:pt idx="438">
                  <c:v>8.1999999999999993</c:v>
                </c:pt>
                <c:pt idx="439">
                  <c:v>8.2070000000000007</c:v>
                </c:pt>
                <c:pt idx="440">
                  <c:v>8.1984999999999992</c:v>
                </c:pt>
                <c:pt idx="441">
                  <c:v>8.1980000000000004</c:v>
                </c:pt>
                <c:pt idx="442">
                  <c:v>8.2004999999999999</c:v>
                </c:pt>
                <c:pt idx="443">
                  <c:v>8.202</c:v>
                </c:pt>
                <c:pt idx="444">
                  <c:v>8.2029999999999994</c:v>
                </c:pt>
                <c:pt idx="445">
                  <c:v>8.2014999999999993</c:v>
                </c:pt>
                <c:pt idx="446">
                  <c:v>8.1989999999999998</c:v>
                </c:pt>
                <c:pt idx="447">
                  <c:v>8.1989999999999998</c:v>
                </c:pt>
                <c:pt idx="448">
                  <c:v>8.2010000000000005</c:v>
                </c:pt>
                <c:pt idx="449">
                  <c:v>8.2004999999999999</c:v>
                </c:pt>
                <c:pt idx="450">
                  <c:v>8.1984999999999992</c:v>
                </c:pt>
                <c:pt idx="451">
                  <c:v>8.2010000000000005</c:v>
                </c:pt>
                <c:pt idx="452">
                  <c:v>8.2014999999999993</c:v>
                </c:pt>
                <c:pt idx="453">
                  <c:v>8.2004999999999999</c:v>
                </c:pt>
                <c:pt idx="454">
                  <c:v>8.1989999999999998</c:v>
                </c:pt>
                <c:pt idx="455">
                  <c:v>8.1965000000000003</c:v>
                </c:pt>
                <c:pt idx="456">
                  <c:v>8.1984999999999992</c:v>
                </c:pt>
                <c:pt idx="457">
                  <c:v>8.1999999999999993</c:v>
                </c:pt>
                <c:pt idx="458">
                  <c:v>8.1984999999999992</c:v>
                </c:pt>
                <c:pt idx="459">
                  <c:v>8.1965000000000003</c:v>
                </c:pt>
                <c:pt idx="460">
                  <c:v>8.1989999999999998</c:v>
                </c:pt>
                <c:pt idx="461">
                  <c:v>8.1995000000000005</c:v>
                </c:pt>
                <c:pt idx="462">
                  <c:v>8.1999999999999993</c:v>
                </c:pt>
                <c:pt idx="463">
                  <c:v>8.2010000000000005</c:v>
                </c:pt>
                <c:pt idx="464">
                  <c:v>8.1999999999999993</c:v>
                </c:pt>
                <c:pt idx="465">
                  <c:v>8.2014999999999993</c:v>
                </c:pt>
                <c:pt idx="466">
                  <c:v>8.2004999999999999</c:v>
                </c:pt>
                <c:pt idx="467">
                  <c:v>8.1995000000000005</c:v>
                </c:pt>
                <c:pt idx="468">
                  <c:v>8.2004999999999999</c:v>
                </c:pt>
                <c:pt idx="469">
                  <c:v>8.2014999999999993</c:v>
                </c:pt>
                <c:pt idx="470">
                  <c:v>8.2010000000000005</c:v>
                </c:pt>
                <c:pt idx="471">
                  <c:v>8.1984999999999992</c:v>
                </c:pt>
                <c:pt idx="472">
                  <c:v>8.1995000000000005</c:v>
                </c:pt>
                <c:pt idx="473">
                  <c:v>8.2010000000000005</c:v>
                </c:pt>
                <c:pt idx="474">
                  <c:v>8.202</c:v>
                </c:pt>
                <c:pt idx="475">
                  <c:v>8.2010000000000005</c:v>
                </c:pt>
                <c:pt idx="476">
                  <c:v>8.1995000000000005</c:v>
                </c:pt>
                <c:pt idx="477">
                  <c:v>8.2014999999999993</c:v>
                </c:pt>
                <c:pt idx="478">
                  <c:v>8.1984999999999992</c:v>
                </c:pt>
                <c:pt idx="479">
                  <c:v>8.2010000000000005</c:v>
                </c:pt>
                <c:pt idx="480">
                  <c:v>8.2055000000000007</c:v>
                </c:pt>
                <c:pt idx="481">
                  <c:v>8.1984999999999992</c:v>
                </c:pt>
                <c:pt idx="482">
                  <c:v>8.1980000000000004</c:v>
                </c:pt>
                <c:pt idx="483">
                  <c:v>8.1995000000000005</c:v>
                </c:pt>
                <c:pt idx="484">
                  <c:v>8.1995000000000005</c:v>
                </c:pt>
                <c:pt idx="485">
                  <c:v>8.1989999999999998</c:v>
                </c:pt>
                <c:pt idx="486">
                  <c:v>8.1980000000000004</c:v>
                </c:pt>
                <c:pt idx="487">
                  <c:v>8.1974999999999998</c:v>
                </c:pt>
                <c:pt idx="488">
                  <c:v>8.1980000000000004</c:v>
                </c:pt>
                <c:pt idx="489">
                  <c:v>8.1980000000000004</c:v>
                </c:pt>
                <c:pt idx="490">
                  <c:v>8.1984999999999992</c:v>
                </c:pt>
                <c:pt idx="491">
                  <c:v>8.2044999999999995</c:v>
                </c:pt>
                <c:pt idx="492">
                  <c:v>8.2014999999999993</c:v>
                </c:pt>
                <c:pt idx="493">
                  <c:v>8.2010000000000005</c:v>
                </c:pt>
                <c:pt idx="494">
                  <c:v>8.1999999999999993</c:v>
                </c:pt>
                <c:pt idx="495">
                  <c:v>8.1974999999999998</c:v>
                </c:pt>
                <c:pt idx="496">
                  <c:v>8.2004999999999999</c:v>
                </c:pt>
                <c:pt idx="497">
                  <c:v>8.2010000000000005</c:v>
                </c:pt>
                <c:pt idx="498">
                  <c:v>8.1999999999999993</c:v>
                </c:pt>
                <c:pt idx="499">
                  <c:v>8.1989999999999998</c:v>
                </c:pt>
                <c:pt idx="500">
                  <c:v>8.2004999999999999</c:v>
                </c:pt>
                <c:pt idx="501">
                  <c:v>8.2035</c:v>
                </c:pt>
                <c:pt idx="502">
                  <c:v>8.202</c:v>
                </c:pt>
                <c:pt idx="503">
                  <c:v>8.2035</c:v>
                </c:pt>
                <c:pt idx="504">
                  <c:v>8.2004999999999999</c:v>
                </c:pt>
                <c:pt idx="505">
                  <c:v>8.2004999999999999</c:v>
                </c:pt>
                <c:pt idx="506">
                  <c:v>8.2004999999999999</c:v>
                </c:pt>
                <c:pt idx="507">
                  <c:v>8.1984999999999992</c:v>
                </c:pt>
                <c:pt idx="508">
                  <c:v>8.1980000000000004</c:v>
                </c:pt>
                <c:pt idx="509">
                  <c:v>8.202</c:v>
                </c:pt>
                <c:pt idx="510">
                  <c:v>8.2025000000000006</c:v>
                </c:pt>
                <c:pt idx="511">
                  <c:v>8.2010000000000005</c:v>
                </c:pt>
                <c:pt idx="512">
                  <c:v>8.1999999999999993</c:v>
                </c:pt>
                <c:pt idx="513">
                  <c:v>8.1974999999999998</c:v>
                </c:pt>
                <c:pt idx="514">
                  <c:v>8.1999999999999993</c:v>
                </c:pt>
                <c:pt idx="515">
                  <c:v>8.1999999999999993</c:v>
                </c:pt>
                <c:pt idx="516">
                  <c:v>8.1989999999999998</c:v>
                </c:pt>
                <c:pt idx="517">
                  <c:v>8.1980000000000004</c:v>
                </c:pt>
                <c:pt idx="518">
                  <c:v>8.1999999999999993</c:v>
                </c:pt>
                <c:pt idx="519">
                  <c:v>8.2010000000000005</c:v>
                </c:pt>
                <c:pt idx="520">
                  <c:v>8.2014999999999993</c:v>
                </c:pt>
                <c:pt idx="521">
                  <c:v>8.1999999999999993</c:v>
                </c:pt>
                <c:pt idx="522">
                  <c:v>8.1999999999999993</c:v>
                </c:pt>
                <c:pt idx="523">
                  <c:v>8.1999999999999993</c:v>
                </c:pt>
                <c:pt idx="524">
                  <c:v>8.1995000000000005</c:v>
                </c:pt>
                <c:pt idx="525">
                  <c:v>8.1984999999999992</c:v>
                </c:pt>
                <c:pt idx="526">
                  <c:v>8.2014999999999993</c:v>
                </c:pt>
                <c:pt idx="527">
                  <c:v>8.2040000000000006</c:v>
                </c:pt>
                <c:pt idx="528">
                  <c:v>8.202</c:v>
                </c:pt>
                <c:pt idx="529">
                  <c:v>8.2040000000000006</c:v>
                </c:pt>
                <c:pt idx="530">
                  <c:v>8.1980000000000004</c:v>
                </c:pt>
                <c:pt idx="531">
                  <c:v>8.1989999999999998</c:v>
                </c:pt>
                <c:pt idx="532">
                  <c:v>8.1989999999999998</c:v>
                </c:pt>
                <c:pt idx="533">
                  <c:v>8.1995000000000005</c:v>
                </c:pt>
                <c:pt idx="534">
                  <c:v>8.1995000000000005</c:v>
                </c:pt>
                <c:pt idx="535">
                  <c:v>8.1989999999999998</c:v>
                </c:pt>
                <c:pt idx="536">
                  <c:v>8.202</c:v>
                </c:pt>
                <c:pt idx="537">
                  <c:v>8.2010000000000005</c:v>
                </c:pt>
                <c:pt idx="538">
                  <c:v>8.2010000000000005</c:v>
                </c:pt>
                <c:pt idx="539">
                  <c:v>8.2010000000000005</c:v>
                </c:pt>
                <c:pt idx="540">
                  <c:v>8.1995000000000005</c:v>
                </c:pt>
                <c:pt idx="541">
                  <c:v>8.1999999999999993</c:v>
                </c:pt>
                <c:pt idx="542">
                  <c:v>8.1989999999999998</c:v>
                </c:pt>
                <c:pt idx="543">
                  <c:v>8.1989999999999998</c:v>
                </c:pt>
                <c:pt idx="544">
                  <c:v>8.2010000000000005</c:v>
                </c:pt>
                <c:pt idx="545">
                  <c:v>8.1999999999999993</c:v>
                </c:pt>
                <c:pt idx="546">
                  <c:v>8.1984999999999992</c:v>
                </c:pt>
                <c:pt idx="547">
                  <c:v>8.1984999999999992</c:v>
                </c:pt>
                <c:pt idx="548">
                  <c:v>8.1974999999999998</c:v>
                </c:pt>
                <c:pt idx="549">
                  <c:v>8.1980000000000004</c:v>
                </c:pt>
                <c:pt idx="550">
                  <c:v>8.1995000000000005</c:v>
                </c:pt>
                <c:pt idx="551">
                  <c:v>8.1995000000000005</c:v>
                </c:pt>
                <c:pt idx="552">
                  <c:v>8.1984999999999992</c:v>
                </c:pt>
                <c:pt idx="553">
                  <c:v>8.2004999999999999</c:v>
                </c:pt>
                <c:pt idx="554">
                  <c:v>8.2010000000000005</c:v>
                </c:pt>
                <c:pt idx="555">
                  <c:v>8.2014999999999993</c:v>
                </c:pt>
                <c:pt idx="556">
                  <c:v>8.2029999999999994</c:v>
                </c:pt>
                <c:pt idx="557">
                  <c:v>8.1995000000000005</c:v>
                </c:pt>
                <c:pt idx="558">
                  <c:v>8.1999999999999993</c:v>
                </c:pt>
                <c:pt idx="559">
                  <c:v>8.1999999999999993</c:v>
                </c:pt>
                <c:pt idx="560">
                  <c:v>8.1989999999999998</c:v>
                </c:pt>
                <c:pt idx="561">
                  <c:v>8.1969999999999992</c:v>
                </c:pt>
                <c:pt idx="562">
                  <c:v>8.1995000000000005</c:v>
                </c:pt>
                <c:pt idx="563">
                  <c:v>8.202</c:v>
                </c:pt>
                <c:pt idx="564">
                  <c:v>8.2025000000000006</c:v>
                </c:pt>
                <c:pt idx="565">
                  <c:v>8.2004999999999999</c:v>
                </c:pt>
                <c:pt idx="566">
                  <c:v>8.1989999999999998</c:v>
                </c:pt>
                <c:pt idx="567">
                  <c:v>8.1999999999999993</c:v>
                </c:pt>
                <c:pt idx="568">
                  <c:v>8.202</c:v>
                </c:pt>
                <c:pt idx="569">
                  <c:v>8.2010000000000005</c:v>
                </c:pt>
                <c:pt idx="570">
                  <c:v>8.1995000000000005</c:v>
                </c:pt>
                <c:pt idx="571">
                  <c:v>8.2014999999999993</c:v>
                </c:pt>
                <c:pt idx="572">
                  <c:v>8.2014999999999993</c:v>
                </c:pt>
                <c:pt idx="573">
                  <c:v>8.2025000000000006</c:v>
                </c:pt>
                <c:pt idx="574">
                  <c:v>8.202</c:v>
                </c:pt>
                <c:pt idx="575">
                  <c:v>8.2004999999999999</c:v>
                </c:pt>
                <c:pt idx="576">
                  <c:v>8.1999999999999993</c:v>
                </c:pt>
                <c:pt idx="577">
                  <c:v>8.1995000000000005</c:v>
                </c:pt>
                <c:pt idx="578">
                  <c:v>8.1984999999999992</c:v>
                </c:pt>
                <c:pt idx="579">
                  <c:v>8.1995000000000005</c:v>
                </c:pt>
                <c:pt idx="580">
                  <c:v>8.2025000000000006</c:v>
                </c:pt>
                <c:pt idx="581">
                  <c:v>8.2029999999999994</c:v>
                </c:pt>
                <c:pt idx="582">
                  <c:v>8.2010000000000005</c:v>
                </c:pt>
                <c:pt idx="583">
                  <c:v>8.1989999999999998</c:v>
                </c:pt>
                <c:pt idx="584">
                  <c:v>8.1984999999999992</c:v>
                </c:pt>
                <c:pt idx="585">
                  <c:v>8.1999999999999993</c:v>
                </c:pt>
                <c:pt idx="586">
                  <c:v>8.1984999999999992</c:v>
                </c:pt>
                <c:pt idx="587">
                  <c:v>8.1969999999999992</c:v>
                </c:pt>
                <c:pt idx="588">
                  <c:v>8.1989999999999998</c:v>
                </c:pt>
                <c:pt idx="589">
                  <c:v>8.1999999999999993</c:v>
                </c:pt>
                <c:pt idx="590">
                  <c:v>8.1999999999999993</c:v>
                </c:pt>
                <c:pt idx="591">
                  <c:v>8.2010000000000005</c:v>
                </c:pt>
                <c:pt idx="592">
                  <c:v>8.1980000000000004</c:v>
                </c:pt>
                <c:pt idx="593">
                  <c:v>8.1995000000000005</c:v>
                </c:pt>
                <c:pt idx="594">
                  <c:v>8.1995000000000005</c:v>
                </c:pt>
                <c:pt idx="595">
                  <c:v>8.1984999999999992</c:v>
                </c:pt>
                <c:pt idx="596">
                  <c:v>8.1984999999999992</c:v>
                </c:pt>
                <c:pt idx="597">
                  <c:v>8.1995000000000005</c:v>
                </c:pt>
                <c:pt idx="598">
                  <c:v>8.2014999999999993</c:v>
                </c:pt>
                <c:pt idx="599">
                  <c:v>8.2029999999999994</c:v>
                </c:pt>
                <c:pt idx="600">
                  <c:v>8.2014999999999993</c:v>
                </c:pt>
                <c:pt idx="601">
                  <c:v>8.1984999999999992</c:v>
                </c:pt>
                <c:pt idx="602">
                  <c:v>8.2025000000000006</c:v>
                </c:pt>
                <c:pt idx="603">
                  <c:v>8.2040000000000006</c:v>
                </c:pt>
                <c:pt idx="604">
                  <c:v>8.2014999999999993</c:v>
                </c:pt>
                <c:pt idx="605">
                  <c:v>8.1999999999999993</c:v>
                </c:pt>
                <c:pt idx="606">
                  <c:v>8.1999999999999993</c:v>
                </c:pt>
                <c:pt idx="607">
                  <c:v>8.2010000000000005</c:v>
                </c:pt>
                <c:pt idx="608">
                  <c:v>8.2025000000000006</c:v>
                </c:pt>
                <c:pt idx="609">
                  <c:v>8.202</c:v>
                </c:pt>
                <c:pt idx="610">
                  <c:v>8.202</c:v>
                </c:pt>
                <c:pt idx="611">
                  <c:v>8.1995000000000005</c:v>
                </c:pt>
                <c:pt idx="612">
                  <c:v>8.2010000000000005</c:v>
                </c:pt>
                <c:pt idx="613">
                  <c:v>8.2014999999999993</c:v>
                </c:pt>
                <c:pt idx="614">
                  <c:v>8.2025000000000006</c:v>
                </c:pt>
                <c:pt idx="615">
                  <c:v>8.2010000000000005</c:v>
                </c:pt>
                <c:pt idx="616">
                  <c:v>8.2035</c:v>
                </c:pt>
                <c:pt idx="617">
                  <c:v>8.2040000000000006</c:v>
                </c:pt>
                <c:pt idx="618">
                  <c:v>8.2029999999999994</c:v>
                </c:pt>
                <c:pt idx="619">
                  <c:v>8.1995000000000005</c:v>
                </c:pt>
                <c:pt idx="620">
                  <c:v>8.202</c:v>
                </c:pt>
                <c:pt idx="621">
                  <c:v>8.2040000000000006</c:v>
                </c:pt>
                <c:pt idx="622">
                  <c:v>8.2044999999999995</c:v>
                </c:pt>
                <c:pt idx="623">
                  <c:v>8.2014999999999993</c:v>
                </c:pt>
                <c:pt idx="624">
                  <c:v>8.2010000000000005</c:v>
                </c:pt>
                <c:pt idx="625">
                  <c:v>8.2029999999999994</c:v>
                </c:pt>
                <c:pt idx="626">
                  <c:v>8.202</c:v>
                </c:pt>
                <c:pt idx="627">
                  <c:v>8.2014999999999993</c:v>
                </c:pt>
                <c:pt idx="628">
                  <c:v>8.1989999999999998</c:v>
                </c:pt>
                <c:pt idx="629">
                  <c:v>8.2004999999999999</c:v>
                </c:pt>
                <c:pt idx="630">
                  <c:v>8.2014999999999993</c:v>
                </c:pt>
                <c:pt idx="631">
                  <c:v>8.2014999999999993</c:v>
                </c:pt>
                <c:pt idx="632">
                  <c:v>8.2010000000000005</c:v>
                </c:pt>
                <c:pt idx="633">
                  <c:v>8.2029999999999994</c:v>
                </c:pt>
                <c:pt idx="634">
                  <c:v>8.2029999999999994</c:v>
                </c:pt>
                <c:pt idx="635">
                  <c:v>8.2029999999999994</c:v>
                </c:pt>
                <c:pt idx="636">
                  <c:v>8.1999999999999993</c:v>
                </c:pt>
                <c:pt idx="637">
                  <c:v>8.1974999999999998</c:v>
                </c:pt>
                <c:pt idx="638">
                  <c:v>8.1995000000000005</c:v>
                </c:pt>
                <c:pt idx="639">
                  <c:v>8.1989999999999998</c:v>
                </c:pt>
                <c:pt idx="640">
                  <c:v>8.1984999999999992</c:v>
                </c:pt>
                <c:pt idx="641">
                  <c:v>8.1989999999999998</c:v>
                </c:pt>
                <c:pt idx="642">
                  <c:v>8.2025000000000006</c:v>
                </c:pt>
                <c:pt idx="643">
                  <c:v>8.2040000000000006</c:v>
                </c:pt>
                <c:pt idx="644">
                  <c:v>8.2025000000000006</c:v>
                </c:pt>
                <c:pt idx="645">
                  <c:v>8.2014999999999993</c:v>
                </c:pt>
                <c:pt idx="646">
                  <c:v>8.1995000000000005</c:v>
                </c:pt>
                <c:pt idx="647">
                  <c:v>8.2014999999999993</c:v>
                </c:pt>
                <c:pt idx="648">
                  <c:v>8.2025000000000006</c:v>
                </c:pt>
                <c:pt idx="649">
                  <c:v>8.2004999999999999</c:v>
                </c:pt>
                <c:pt idx="650">
                  <c:v>8.2014999999999993</c:v>
                </c:pt>
                <c:pt idx="651">
                  <c:v>8.2029999999999994</c:v>
                </c:pt>
                <c:pt idx="652">
                  <c:v>8.2029999999999994</c:v>
                </c:pt>
                <c:pt idx="653">
                  <c:v>8.2035</c:v>
                </c:pt>
                <c:pt idx="654">
                  <c:v>8.202</c:v>
                </c:pt>
                <c:pt idx="655">
                  <c:v>8.2025000000000006</c:v>
                </c:pt>
                <c:pt idx="656">
                  <c:v>8.2029999999999994</c:v>
                </c:pt>
                <c:pt idx="657">
                  <c:v>8.2040000000000006</c:v>
                </c:pt>
                <c:pt idx="658">
                  <c:v>8.2029999999999994</c:v>
                </c:pt>
                <c:pt idx="659">
                  <c:v>8.202</c:v>
                </c:pt>
                <c:pt idx="660">
                  <c:v>8.2025000000000006</c:v>
                </c:pt>
                <c:pt idx="661">
                  <c:v>8.2029999999999994</c:v>
                </c:pt>
                <c:pt idx="662">
                  <c:v>8.2035</c:v>
                </c:pt>
                <c:pt idx="663">
                  <c:v>8.202</c:v>
                </c:pt>
                <c:pt idx="664">
                  <c:v>8.2059999999999995</c:v>
                </c:pt>
                <c:pt idx="665">
                  <c:v>8.2035</c:v>
                </c:pt>
                <c:pt idx="666">
                  <c:v>8.2035</c:v>
                </c:pt>
                <c:pt idx="667">
                  <c:v>8.2035</c:v>
                </c:pt>
                <c:pt idx="668">
                  <c:v>8.202</c:v>
                </c:pt>
                <c:pt idx="669">
                  <c:v>8.2029999999999994</c:v>
                </c:pt>
                <c:pt idx="671">
                  <c:v>8.2035</c:v>
                </c:pt>
                <c:pt idx="672">
                  <c:v>8.2044999999999995</c:v>
                </c:pt>
                <c:pt idx="673">
                  <c:v>8.1999999999999993</c:v>
                </c:pt>
                <c:pt idx="674">
                  <c:v>8.2014999999999993</c:v>
                </c:pt>
                <c:pt idx="675">
                  <c:v>8.2029999999999994</c:v>
                </c:pt>
                <c:pt idx="676">
                  <c:v>8.2004999999999999</c:v>
                </c:pt>
                <c:pt idx="677">
                  <c:v>8.2010000000000005</c:v>
                </c:pt>
                <c:pt idx="678">
                  <c:v>8.2029999999999994</c:v>
                </c:pt>
                <c:pt idx="679">
                  <c:v>8.2035</c:v>
                </c:pt>
                <c:pt idx="680">
                  <c:v>8.2035</c:v>
                </c:pt>
                <c:pt idx="681">
                  <c:v>8.2025000000000006</c:v>
                </c:pt>
                <c:pt idx="682">
                  <c:v>8.1999999999999993</c:v>
                </c:pt>
                <c:pt idx="683">
                  <c:v>8.2025000000000006</c:v>
                </c:pt>
                <c:pt idx="684">
                  <c:v>8.2014999999999993</c:v>
                </c:pt>
                <c:pt idx="685">
                  <c:v>8.2004999999999999</c:v>
                </c:pt>
                <c:pt idx="686">
                  <c:v>8.1995000000000005</c:v>
                </c:pt>
                <c:pt idx="687">
                  <c:v>8.2010000000000005</c:v>
                </c:pt>
                <c:pt idx="688">
                  <c:v>8.1999999999999993</c:v>
                </c:pt>
                <c:pt idx="689">
                  <c:v>8.1984999999999992</c:v>
                </c:pt>
                <c:pt idx="690">
                  <c:v>8.1969999999999992</c:v>
                </c:pt>
                <c:pt idx="691">
                  <c:v>8.2014999999999993</c:v>
                </c:pt>
                <c:pt idx="692">
                  <c:v>8.202</c:v>
                </c:pt>
                <c:pt idx="693">
                  <c:v>8.2004999999999999</c:v>
                </c:pt>
                <c:pt idx="694">
                  <c:v>8.1989999999999998</c:v>
                </c:pt>
                <c:pt idx="695">
                  <c:v>8.2010000000000005</c:v>
                </c:pt>
                <c:pt idx="696">
                  <c:v>8.2004999999999999</c:v>
                </c:pt>
                <c:pt idx="697">
                  <c:v>8.1999999999999993</c:v>
                </c:pt>
                <c:pt idx="698">
                  <c:v>8.1999999999999993</c:v>
                </c:pt>
                <c:pt idx="699">
                  <c:v>8.1980000000000004</c:v>
                </c:pt>
                <c:pt idx="700">
                  <c:v>8.2014999999999993</c:v>
                </c:pt>
                <c:pt idx="701">
                  <c:v>8.1995000000000005</c:v>
                </c:pt>
                <c:pt idx="702">
                  <c:v>8.1995000000000005</c:v>
                </c:pt>
                <c:pt idx="703">
                  <c:v>8.1984999999999992</c:v>
                </c:pt>
                <c:pt idx="704">
                  <c:v>8.202</c:v>
                </c:pt>
                <c:pt idx="705">
                  <c:v>8.202</c:v>
                </c:pt>
                <c:pt idx="706">
                  <c:v>8.2004999999999999</c:v>
                </c:pt>
                <c:pt idx="707">
                  <c:v>8.2014999999999993</c:v>
                </c:pt>
                <c:pt idx="708">
                  <c:v>8.1989999999999998</c:v>
                </c:pt>
                <c:pt idx="709">
                  <c:v>8.2014999999999993</c:v>
                </c:pt>
                <c:pt idx="710">
                  <c:v>8.2004999999999999</c:v>
                </c:pt>
                <c:pt idx="711">
                  <c:v>8.1999999999999993</c:v>
                </c:pt>
                <c:pt idx="712">
                  <c:v>8.2004999999999999</c:v>
                </c:pt>
                <c:pt idx="713">
                  <c:v>8.2029999999999994</c:v>
                </c:pt>
                <c:pt idx="714">
                  <c:v>8.2029999999999994</c:v>
                </c:pt>
                <c:pt idx="715">
                  <c:v>8.2035</c:v>
                </c:pt>
                <c:pt idx="716">
                  <c:v>8.2029999999999994</c:v>
                </c:pt>
                <c:pt idx="717">
                  <c:v>8.2004999999999999</c:v>
                </c:pt>
                <c:pt idx="718">
                  <c:v>8.2040000000000006</c:v>
                </c:pt>
                <c:pt idx="719">
                  <c:v>8.2050000000000001</c:v>
                </c:pt>
                <c:pt idx="720">
                  <c:v>8.2055000000000007</c:v>
                </c:pt>
                <c:pt idx="721">
                  <c:v>8.2025000000000006</c:v>
                </c:pt>
                <c:pt idx="722">
                  <c:v>8.2055000000000007</c:v>
                </c:pt>
                <c:pt idx="723">
                  <c:v>8.2044999999999995</c:v>
                </c:pt>
                <c:pt idx="724">
                  <c:v>8.2044999999999995</c:v>
                </c:pt>
                <c:pt idx="725">
                  <c:v>8.2010000000000005</c:v>
                </c:pt>
                <c:pt idx="726">
                  <c:v>8.2014999999999993</c:v>
                </c:pt>
                <c:pt idx="727">
                  <c:v>8.2035</c:v>
                </c:pt>
                <c:pt idx="728">
                  <c:v>8.2025000000000006</c:v>
                </c:pt>
                <c:pt idx="729">
                  <c:v>8.2029999999999994</c:v>
                </c:pt>
                <c:pt idx="730">
                  <c:v>8.1999999999999993</c:v>
                </c:pt>
                <c:pt idx="731">
                  <c:v>8.2010000000000005</c:v>
                </c:pt>
                <c:pt idx="732">
                  <c:v>8.2010000000000005</c:v>
                </c:pt>
                <c:pt idx="733">
                  <c:v>8.1999999999999993</c:v>
                </c:pt>
                <c:pt idx="734">
                  <c:v>8.1995000000000005</c:v>
                </c:pt>
                <c:pt idx="735">
                  <c:v>8.2025000000000006</c:v>
                </c:pt>
                <c:pt idx="736">
                  <c:v>8.2029999999999994</c:v>
                </c:pt>
                <c:pt idx="737">
                  <c:v>8.202</c:v>
                </c:pt>
                <c:pt idx="738">
                  <c:v>8.2025000000000006</c:v>
                </c:pt>
                <c:pt idx="739">
                  <c:v>8.2004999999999999</c:v>
                </c:pt>
                <c:pt idx="740">
                  <c:v>8.1995000000000005</c:v>
                </c:pt>
                <c:pt idx="741">
                  <c:v>8.1995000000000005</c:v>
                </c:pt>
                <c:pt idx="742">
                  <c:v>8.1969999999999992</c:v>
                </c:pt>
                <c:pt idx="743">
                  <c:v>8.1974999999999998</c:v>
                </c:pt>
                <c:pt idx="744">
                  <c:v>8.1995000000000005</c:v>
                </c:pt>
                <c:pt idx="745">
                  <c:v>8.202</c:v>
                </c:pt>
                <c:pt idx="746">
                  <c:v>8.2014999999999993</c:v>
                </c:pt>
                <c:pt idx="747">
                  <c:v>8.1995000000000005</c:v>
                </c:pt>
                <c:pt idx="748">
                  <c:v>8.2010000000000005</c:v>
                </c:pt>
                <c:pt idx="749">
                  <c:v>8.2014999999999993</c:v>
                </c:pt>
                <c:pt idx="750">
                  <c:v>8.202</c:v>
                </c:pt>
                <c:pt idx="751">
                  <c:v>8.2004999999999999</c:v>
                </c:pt>
                <c:pt idx="752">
                  <c:v>8.2014999999999993</c:v>
                </c:pt>
                <c:pt idx="753">
                  <c:v>8.2040000000000006</c:v>
                </c:pt>
                <c:pt idx="754">
                  <c:v>8.2029999999999994</c:v>
                </c:pt>
                <c:pt idx="755">
                  <c:v>8.2035</c:v>
                </c:pt>
                <c:pt idx="756">
                  <c:v>8.2004999999999999</c:v>
                </c:pt>
                <c:pt idx="757">
                  <c:v>8.1999999999999993</c:v>
                </c:pt>
                <c:pt idx="758">
                  <c:v>8.2010000000000005</c:v>
                </c:pt>
                <c:pt idx="759">
                  <c:v>8.1999999999999993</c:v>
                </c:pt>
                <c:pt idx="760">
                  <c:v>8.1989999999999998</c:v>
                </c:pt>
                <c:pt idx="761">
                  <c:v>8.2040000000000006</c:v>
                </c:pt>
                <c:pt idx="762">
                  <c:v>8.2055000000000007</c:v>
                </c:pt>
                <c:pt idx="763">
                  <c:v>8.2025000000000006</c:v>
                </c:pt>
                <c:pt idx="764">
                  <c:v>8.2025000000000006</c:v>
                </c:pt>
                <c:pt idx="765">
                  <c:v>8.2010000000000005</c:v>
                </c:pt>
                <c:pt idx="766">
                  <c:v>8.202</c:v>
                </c:pt>
                <c:pt idx="767">
                  <c:v>8.2004999999999999</c:v>
                </c:pt>
                <c:pt idx="768">
                  <c:v>8.2004999999999999</c:v>
                </c:pt>
                <c:pt idx="769">
                  <c:v>8.1989999999999998</c:v>
                </c:pt>
                <c:pt idx="770">
                  <c:v>8.1989999999999998</c:v>
                </c:pt>
                <c:pt idx="771">
                  <c:v>8.2014999999999993</c:v>
                </c:pt>
                <c:pt idx="772">
                  <c:v>8.2014999999999993</c:v>
                </c:pt>
                <c:pt idx="773">
                  <c:v>8.2014999999999993</c:v>
                </c:pt>
                <c:pt idx="774">
                  <c:v>8.2010000000000005</c:v>
                </c:pt>
                <c:pt idx="775">
                  <c:v>8.1999999999999993</c:v>
                </c:pt>
                <c:pt idx="776">
                  <c:v>8.1995000000000005</c:v>
                </c:pt>
                <c:pt idx="777">
                  <c:v>8.2004999999999999</c:v>
                </c:pt>
                <c:pt idx="778">
                  <c:v>8.1999999999999993</c:v>
                </c:pt>
                <c:pt idx="779">
                  <c:v>8.1999999999999993</c:v>
                </c:pt>
                <c:pt idx="780">
                  <c:v>8.2025000000000006</c:v>
                </c:pt>
                <c:pt idx="781">
                  <c:v>8.2029999999999994</c:v>
                </c:pt>
                <c:pt idx="782">
                  <c:v>8.2014999999999993</c:v>
                </c:pt>
                <c:pt idx="783">
                  <c:v>8.2029999999999994</c:v>
                </c:pt>
                <c:pt idx="784">
                  <c:v>8.2004999999999999</c:v>
                </c:pt>
                <c:pt idx="785">
                  <c:v>8.2029999999999994</c:v>
                </c:pt>
                <c:pt idx="786">
                  <c:v>8.2035</c:v>
                </c:pt>
                <c:pt idx="787">
                  <c:v>8.2004999999999999</c:v>
                </c:pt>
                <c:pt idx="788">
                  <c:v>8.2014999999999993</c:v>
                </c:pt>
                <c:pt idx="789">
                  <c:v>8.202</c:v>
                </c:pt>
                <c:pt idx="790">
                  <c:v>8.2044999999999995</c:v>
                </c:pt>
                <c:pt idx="791">
                  <c:v>8.2029999999999994</c:v>
                </c:pt>
                <c:pt idx="792">
                  <c:v>8.2014999999999993</c:v>
                </c:pt>
                <c:pt idx="793">
                  <c:v>8.2014999999999993</c:v>
                </c:pt>
                <c:pt idx="794">
                  <c:v>8.2004999999999999</c:v>
                </c:pt>
                <c:pt idx="795">
                  <c:v>8.1995000000000005</c:v>
                </c:pt>
                <c:pt idx="796">
                  <c:v>8.1969999999999992</c:v>
                </c:pt>
                <c:pt idx="797">
                  <c:v>8.1995000000000005</c:v>
                </c:pt>
                <c:pt idx="798">
                  <c:v>8.1999999999999993</c:v>
                </c:pt>
                <c:pt idx="799">
                  <c:v>8.1995000000000005</c:v>
                </c:pt>
                <c:pt idx="800">
                  <c:v>8.2025000000000006</c:v>
                </c:pt>
                <c:pt idx="801">
                  <c:v>8.1944999999999997</c:v>
                </c:pt>
                <c:pt idx="802">
                  <c:v>8.1959999999999997</c:v>
                </c:pt>
                <c:pt idx="803">
                  <c:v>8.1969999999999992</c:v>
                </c:pt>
                <c:pt idx="804">
                  <c:v>8.1980000000000004</c:v>
                </c:pt>
                <c:pt idx="805">
                  <c:v>8.1974999999999998</c:v>
                </c:pt>
                <c:pt idx="806">
                  <c:v>8.202</c:v>
                </c:pt>
                <c:pt idx="807">
                  <c:v>8.202</c:v>
                </c:pt>
                <c:pt idx="808">
                  <c:v>8.2025000000000006</c:v>
                </c:pt>
                <c:pt idx="809">
                  <c:v>8.202</c:v>
                </c:pt>
                <c:pt idx="810">
                  <c:v>8.1999999999999993</c:v>
                </c:pt>
                <c:pt idx="811">
                  <c:v>8.2004999999999999</c:v>
                </c:pt>
                <c:pt idx="812">
                  <c:v>8.2004999999999999</c:v>
                </c:pt>
                <c:pt idx="813">
                  <c:v>8.2004999999999999</c:v>
                </c:pt>
                <c:pt idx="814">
                  <c:v>8.1999999999999993</c:v>
                </c:pt>
                <c:pt idx="815">
                  <c:v>8.2025000000000006</c:v>
                </c:pt>
                <c:pt idx="816">
                  <c:v>8.2035</c:v>
                </c:pt>
                <c:pt idx="817">
                  <c:v>8.2010000000000005</c:v>
                </c:pt>
                <c:pt idx="818">
                  <c:v>8.2010000000000005</c:v>
                </c:pt>
                <c:pt idx="819">
                  <c:v>8.1980000000000004</c:v>
                </c:pt>
                <c:pt idx="820">
                  <c:v>8.2004999999999999</c:v>
                </c:pt>
                <c:pt idx="821">
                  <c:v>8.2010000000000005</c:v>
                </c:pt>
                <c:pt idx="822">
                  <c:v>8.1989999999999998</c:v>
                </c:pt>
                <c:pt idx="823">
                  <c:v>8.1980000000000004</c:v>
                </c:pt>
                <c:pt idx="824">
                  <c:v>8.2010000000000005</c:v>
                </c:pt>
                <c:pt idx="825">
                  <c:v>8.2025000000000006</c:v>
                </c:pt>
                <c:pt idx="826">
                  <c:v>8.2004999999999999</c:v>
                </c:pt>
                <c:pt idx="827">
                  <c:v>8.2010000000000005</c:v>
                </c:pt>
                <c:pt idx="828">
                  <c:v>8.1980000000000004</c:v>
                </c:pt>
                <c:pt idx="829">
                  <c:v>8.1984999999999992</c:v>
                </c:pt>
                <c:pt idx="830">
                  <c:v>8.1989999999999998</c:v>
                </c:pt>
                <c:pt idx="831">
                  <c:v>8.1980000000000004</c:v>
                </c:pt>
                <c:pt idx="832">
                  <c:v>8.1984999999999992</c:v>
                </c:pt>
                <c:pt idx="833">
                  <c:v>8.2004999999999999</c:v>
                </c:pt>
                <c:pt idx="834">
                  <c:v>8.2010000000000005</c:v>
                </c:pt>
                <c:pt idx="835">
                  <c:v>8.2010000000000005</c:v>
                </c:pt>
                <c:pt idx="836">
                  <c:v>8.2004999999999999</c:v>
                </c:pt>
                <c:pt idx="837">
                  <c:v>8.1980000000000004</c:v>
                </c:pt>
                <c:pt idx="838">
                  <c:v>8.2010000000000005</c:v>
                </c:pt>
                <c:pt idx="839">
                  <c:v>8.202</c:v>
                </c:pt>
                <c:pt idx="840">
                  <c:v>8.2010000000000005</c:v>
                </c:pt>
                <c:pt idx="841">
                  <c:v>8.1999999999999993</c:v>
                </c:pt>
                <c:pt idx="842">
                  <c:v>8.202</c:v>
                </c:pt>
                <c:pt idx="843">
                  <c:v>8.2025000000000006</c:v>
                </c:pt>
                <c:pt idx="844">
                  <c:v>8.2025000000000006</c:v>
                </c:pt>
                <c:pt idx="845">
                  <c:v>8.2014999999999993</c:v>
                </c:pt>
                <c:pt idx="846">
                  <c:v>8.1995000000000005</c:v>
                </c:pt>
                <c:pt idx="847">
                  <c:v>8.2004999999999999</c:v>
                </c:pt>
                <c:pt idx="848">
                  <c:v>8.2025000000000006</c:v>
                </c:pt>
                <c:pt idx="849">
                  <c:v>8.1984999999999992</c:v>
                </c:pt>
                <c:pt idx="850">
                  <c:v>8.1999999999999993</c:v>
                </c:pt>
                <c:pt idx="851">
                  <c:v>8.2014999999999993</c:v>
                </c:pt>
                <c:pt idx="852">
                  <c:v>8.202</c:v>
                </c:pt>
                <c:pt idx="853">
                  <c:v>8.1989999999999998</c:v>
                </c:pt>
                <c:pt idx="854">
                  <c:v>8.1959999999999997</c:v>
                </c:pt>
                <c:pt idx="855">
                  <c:v>8.1974999999999998</c:v>
                </c:pt>
                <c:pt idx="856">
                  <c:v>8.1995000000000005</c:v>
                </c:pt>
                <c:pt idx="857">
                  <c:v>8.1999999999999993</c:v>
                </c:pt>
                <c:pt idx="858">
                  <c:v>8.1959999999999997</c:v>
                </c:pt>
                <c:pt idx="859">
                  <c:v>8.1989999999999998</c:v>
                </c:pt>
                <c:pt idx="860">
                  <c:v>8.2004999999999999</c:v>
                </c:pt>
                <c:pt idx="861">
                  <c:v>8.1999999999999993</c:v>
                </c:pt>
                <c:pt idx="862">
                  <c:v>8.1999999999999993</c:v>
                </c:pt>
                <c:pt idx="863">
                  <c:v>8.1995000000000005</c:v>
                </c:pt>
                <c:pt idx="864">
                  <c:v>8.1969999999999992</c:v>
                </c:pt>
                <c:pt idx="865">
                  <c:v>8.1984999999999992</c:v>
                </c:pt>
                <c:pt idx="866">
                  <c:v>8.1969999999999992</c:v>
                </c:pt>
                <c:pt idx="867">
                  <c:v>8.1969999999999992</c:v>
                </c:pt>
                <c:pt idx="868">
                  <c:v>8.1999999999999993</c:v>
                </c:pt>
                <c:pt idx="869">
                  <c:v>8.2040000000000006</c:v>
                </c:pt>
                <c:pt idx="870">
                  <c:v>8.2004999999999999</c:v>
                </c:pt>
                <c:pt idx="871">
                  <c:v>8.2010000000000005</c:v>
                </c:pt>
                <c:pt idx="872">
                  <c:v>8.1980000000000004</c:v>
                </c:pt>
                <c:pt idx="873">
                  <c:v>8.2029999999999994</c:v>
                </c:pt>
                <c:pt idx="874">
                  <c:v>8.2040000000000006</c:v>
                </c:pt>
                <c:pt idx="875">
                  <c:v>8.202</c:v>
                </c:pt>
                <c:pt idx="876">
                  <c:v>8.2025000000000006</c:v>
                </c:pt>
                <c:pt idx="877">
                  <c:v>8.2010000000000005</c:v>
                </c:pt>
                <c:pt idx="878">
                  <c:v>8.1999999999999993</c:v>
                </c:pt>
                <c:pt idx="879">
                  <c:v>8.1995000000000005</c:v>
                </c:pt>
                <c:pt idx="880">
                  <c:v>8.2010000000000005</c:v>
                </c:pt>
                <c:pt idx="881">
                  <c:v>8.2040000000000006</c:v>
                </c:pt>
                <c:pt idx="882">
                  <c:v>8.2010000000000005</c:v>
                </c:pt>
                <c:pt idx="883">
                  <c:v>8.2029999999999994</c:v>
                </c:pt>
                <c:pt idx="884">
                  <c:v>8.2025000000000006</c:v>
                </c:pt>
                <c:pt idx="885">
                  <c:v>8.202</c:v>
                </c:pt>
                <c:pt idx="886">
                  <c:v>8.2004999999999999</c:v>
                </c:pt>
                <c:pt idx="887">
                  <c:v>8.1989999999999998</c:v>
                </c:pt>
                <c:pt idx="888">
                  <c:v>8.1999999999999993</c:v>
                </c:pt>
                <c:pt idx="889">
                  <c:v>8.1995000000000005</c:v>
                </c:pt>
                <c:pt idx="890">
                  <c:v>8.2044999999999995</c:v>
                </c:pt>
                <c:pt idx="891">
                  <c:v>8.2025000000000006</c:v>
                </c:pt>
                <c:pt idx="892">
                  <c:v>8.2040000000000006</c:v>
                </c:pt>
                <c:pt idx="893">
                  <c:v>8.2029999999999994</c:v>
                </c:pt>
                <c:pt idx="894">
                  <c:v>8.1999999999999993</c:v>
                </c:pt>
                <c:pt idx="895">
                  <c:v>8.2014999999999993</c:v>
                </c:pt>
                <c:pt idx="896">
                  <c:v>8.202</c:v>
                </c:pt>
                <c:pt idx="897">
                  <c:v>8.2014999999999993</c:v>
                </c:pt>
                <c:pt idx="898">
                  <c:v>8.202</c:v>
                </c:pt>
                <c:pt idx="899">
                  <c:v>8.2004999999999999</c:v>
                </c:pt>
                <c:pt idx="900">
                  <c:v>8.2025000000000006</c:v>
                </c:pt>
                <c:pt idx="901">
                  <c:v>8.2044999999999995</c:v>
                </c:pt>
                <c:pt idx="902">
                  <c:v>8.2029999999999994</c:v>
                </c:pt>
                <c:pt idx="903">
                  <c:v>8.2014999999999993</c:v>
                </c:pt>
                <c:pt idx="904">
                  <c:v>8.202</c:v>
                </c:pt>
                <c:pt idx="905">
                  <c:v>8.2025000000000006</c:v>
                </c:pt>
                <c:pt idx="906">
                  <c:v>8.1995000000000005</c:v>
                </c:pt>
                <c:pt idx="907">
                  <c:v>8.1984999999999992</c:v>
                </c:pt>
                <c:pt idx="908">
                  <c:v>8.202</c:v>
                </c:pt>
                <c:pt idx="909">
                  <c:v>8.2025000000000006</c:v>
                </c:pt>
                <c:pt idx="910">
                  <c:v>8.2025000000000006</c:v>
                </c:pt>
                <c:pt idx="911">
                  <c:v>8.2004999999999999</c:v>
                </c:pt>
                <c:pt idx="912">
                  <c:v>8.1995000000000005</c:v>
                </c:pt>
                <c:pt idx="913">
                  <c:v>8.2010000000000005</c:v>
                </c:pt>
                <c:pt idx="914">
                  <c:v>8.1989999999999998</c:v>
                </c:pt>
                <c:pt idx="915">
                  <c:v>8.2004999999999999</c:v>
                </c:pt>
                <c:pt idx="916">
                  <c:v>8.1984999999999992</c:v>
                </c:pt>
                <c:pt idx="917">
                  <c:v>8.202</c:v>
                </c:pt>
                <c:pt idx="918">
                  <c:v>8.202</c:v>
                </c:pt>
                <c:pt idx="919">
                  <c:v>8.2040000000000006</c:v>
                </c:pt>
                <c:pt idx="920">
                  <c:v>8.1999999999999993</c:v>
                </c:pt>
                <c:pt idx="921">
                  <c:v>8.202</c:v>
                </c:pt>
                <c:pt idx="922">
                  <c:v>8.2029999999999994</c:v>
                </c:pt>
                <c:pt idx="923">
                  <c:v>8.2014999999999993</c:v>
                </c:pt>
                <c:pt idx="924">
                  <c:v>8.2004999999999999</c:v>
                </c:pt>
                <c:pt idx="925">
                  <c:v>8.2010000000000005</c:v>
                </c:pt>
                <c:pt idx="926">
                  <c:v>8.2029999999999994</c:v>
                </c:pt>
                <c:pt idx="927">
                  <c:v>8.2035</c:v>
                </c:pt>
                <c:pt idx="928">
                  <c:v>8.2074999999999996</c:v>
                </c:pt>
                <c:pt idx="929">
                  <c:v>8.1995000000000005</c:v>
                </c:pt>
                <c:pt idx="930">
                  <c:v>8.2014999999999993</c:v>
                </c:pt>
                <c:pt idx="931">
                  <c:v>8.2010000000000005</c:v>
                </c:pt>
                <c:pt idx="932">
                  <c:v>8.2014999999999993</c:v>
                </c:pt>
                <c:pt idx="933">
                  <c:v>8.2004999999999999</c:v>
                </c:pt>
                <c:pt idx="934">
                  <c:v>8.2010000000000005</c:v>
                </c:pt>
                <c:pt idx="935">
                  <c:v>8.2025000000000006</c:v>
                </c:pt>
                <c:pt idx="936">
                  <c:v>8.2040000000000006</c:v>
                </c:pt>
                <c:pt idx="937">
                  <c:v>8.2040000000000006</c:v>
                </c:pt>
                <c:pt idx="938">
                  <c:v>8.2044999999999995</c:v>
                </c:pt>
                <c:pt idx="939">
                  <c:v>8.2025000000000006</c:v>
                </c:pt>
                <c:pt idx="940">
                  <c:v>8.2035</c:v>
                </c:pt>
                <c:pt idx="941">
                  <c:v>8.2010000000000005</c:v>
                </c:pt>
                <c:pt idx="942">
                  <c:v>8.2004999999999999</c:v>
                </c:pt>
                <c:pt idx="943">
                  <c:v>8.1999999999999993</c:v>
                </c:pt>
                <c:pt idx="944">
                  <c:v>8.2029999999999994</c:v>
                </c:pt>
                <c:pt idx="945">
                  <c:v>8.2035</c:v>
                </c:pt>
                <c:pt idx="946">
                  <c:v>8.2029999999999994</c:v>
                </c:pt>
                <c:pt idx="947">
                  <c:v>8.1999999999999993</c:v>
                </c:pt>
                <c:pt idx="948">
                  <c:v>8.1989999999999998</c:v>
                </c:pt>
                <c:pt idx="949">
                  <c:v>8.2010000000000005</c:v>
                </c:pt>
                <c:pt idx="950">
                  <c:v>8.2004999999999999</c:v>
                </c:pt>
                <c:pt idx="951">
                  <c:v>8.1999999999999993</c:v>
                </c:pt>
                <c:pt idx="952">
                  <c:v>8.1995000000000005</c:v>
                </c:pt>
                <c:pt idx="953">
                  <c:v>8.2004999999999999</c:v>
                </c:pt>
                <c:pt idx="954">
                  <c:v>8.2025000000000006</c:v>
                </c:pt>
                <c:pt idx="955">
                  <c:v>8.2025000000000006</c:v>
                </c:pt>
                <c:pt idx="956">
                  <c:v>8.1995000000000005</c:v>
                </c:pt>
                <c:pt idx="957">
                  <c:v>8.1995000000000005</c:v>
                </c:pt>
                <c:pt idx="958">
                  <c:v>8.2010000000000005</c:v>
                </c:pt>
                <c:pt idx="959">
                  <c:v>8.1989999999999998</c:v>
                </c:pt>
                <c:pt idx="960">
                  <c:v>8.1995000000000005</c:v>
                </c:pt>
                <c:pt idx="961">
                  <c:v>8.2010000000000005</c:v>
                </c:pt>
                <c:pt idx="962">
                  <c:v>8.202</c:v>
                </c:pt>
                <c:pt idx="963">
                  <c:v>8.2035</c:v>
                </c:pt>
                <c:pt idx="964">
                  <c:v>8.2010000000000005</c:v>
                </c:pt>
                <c:pt idx="965">
                  <c:v>8.1980000000000004</c:v>
                </c:pt>
                <c:pt idx="966">
                  <c:v>8.1980000000000004</c:v>
                </c:pt>
                <c:pt idx="967">
                  <c:v>8.1984999999999992</c:v>
                </c:pt>
                <c:pt idx="968">
                  <c:v>8.1959999999999997</c:v>
                </c:pt>
                <c:pt idx="969">
                  <c:v>8.1965000000000003</c:v>
                </c:pt>
                <c:pt idx="970">
                  <c:v>8.2010000000000005</c:v>
                </c:pt>
                <c:pt idx="971">
                  <c:v>8.2035</c:v>
                </c:pt>
                <c:pt idx="972">
                  <c:v>8.2029999999999994</c:v>
                </c:pt>
                <c:pt idx="973">
                  <c:v>8.2029999999999994</c:v>
                </c:pt>
                <c:pt idx="974">
                  <c:v>8.1999999999999993</c:v>
                </c:pt>
                <c:pt idx="975">
                  <c:v>8.2010000000000005</c:v>
                </c:pt>
                <c:pt idx="976">
                  <c:v>8.2004999999999999</c:v>
                </c:pt>
                <c:pt idx="977">
                  <c:v>8.1974999999999998</c:v>
                </c:pt>
                <c:pt idx="978">
                  <c:v>8.1980000000000004</c:v>
                </c:pt>
                <c:pt idx="979">
                  <c:v>8.2029999999999994</c:v>
                </c:pt>
                <c:pt idx="980">
                  <c:v>8.2010000000000005</c:v>
                </c:pt>
                <c:pt idx="981">
                  <c:v>8.1989999999999998</c:v>
                </c:pt>
                <c:pt idx="982">
                  <c:v>8.2004999999999999</c:v>
                </c:pt>
                <c:pt idx="983">
                  <c:v>8.1999999999999993</c:v>
                </c:pt>
                <c:pt idx="984">
                  <c:v>8.2055000000000007</c:v>
                </c:pt>
                <c:pt idx="985">
                  <c:v>8.1999999999999993</c:v>
                </c:pt>
                <c:pt idx="986">
                  <c:v>8.1974999999999998</c:v>
                </c:pt>
                <c:pt idx="987">
                  <c:v>8.1969999999999992</c:v>
                </c:pt>
                <c:pt idx="988">
                  <c:v>8.2004999999999999</c:v>
                </c:pt>
                <c:pt idx="989">
                  <c:v>8.1980000000000004</c:v>
                </c:pt>
                <c:pt idx="990">
                  <c:v>8.2004999999999999</c:v>
                </c:pt>
                <c:pt idx="991">
                  <c:v>8.1984999999999992</c:v>
                </c:pt>
                <c:pt idx="992">
                  <c:v>8.1965000000000003</c:v>
                </c:pt>
                <c:pt idx="993">
                  <c:v>8.1984999999999992</c:v>
                </c:pt>
                <c:pt idx="994">
                  <c:v>8.1989999999999998</c:v>
                </c:pt>
                <c:pt idx="995">
                  <c:v>8.1989999999999998</c:v>
                </c:pt>
                <c:pt idx="996">
                  <c:v>8.1989999999999998</c:v>
                </c:pt>
                <c:pt idx="997">
                  <c:v>8.2004999999999999</c:v>
                </c:pt>
                <c:pt idx="998">
                  <c:v>8.1999999999999993</c:v>
                </c:pt>
                <c:pt idx="999">
                  <c:v>8.1999999999999993</c:v>
                </c:pt>
                <c:pt idx="1000">
                  <c:v>8.1995000000000005</c:v>
                </c:pt>
                <c:pt idx="1001">
                  <c:v>8.1974999999999998</c:v>
                </c:pt>
                <c:pt idx="1002">
                  <c:v>8.1989999999999998</c:v>
                </c:pt>
                <c:pt idx="1003">
                  <c:v>8.2014999999999993</c:v>
                </c:pt>
                <c:pt idx="1004">
                  <c:v>8.2004999999999999</c:v>
                </c:pt>
                <c:pt idx="1005">
                  <c:v>8.1974999999999998</c:v>
                </c:pt>
                <c:pt idx="1006">
                  <c:v>8.1999999999999993</c:v>
                </c:pt>
                <c:pt idx="1007">
                  <c:v>8.2010000000000005</c:v>
                </c:pt>
                <c:pt idx="1008">
                  <c:v>8.2050000000000001</c:v>
                </c:pt>
                <c:pt idx="1009">
                  <c:v>8.202</c:v>
                </c:pt>
                <c:pt idx="1010">
                  <c:v>8.2004999999999999</c:v>
                </c:pt>
                <c:pt idx="1011">
                  <c:v>8.2010000000000005</c:v>
                </c:pt>
                <c:pt idx="1012">
                  <c:v>8.2014999999999993</c:v>
                </c:pt>
                <c:pt idx="1013">
                  <c:v>8.1980000000000004</c:v>
                </c:pt>
                <c:pt idx="1014">
                  <c:v>8.1984999999999992</c:v>
                </c:pt>
                <c:pt idx="1015">
                  <c:v>8.2025000000000006</c:v>
                </c:pt>
                <c:pt idx="1016">
                  <c:v>8.2010000000000005</c:v>
                </c:pt>
                <c:pt idx="1017">
                  <c:v>8.2004999999999999</c:v>
                </c:pt>
                <c:pt idx="1018">
                  <c:v>8.1954999999999991</c:v>
                </c:pt>
                <c:pt idx="1019">
                  <c:v>8.1999999999999993</c:v>
                </c:pt>
                <c:pt idx="1020">
                  <c:v>8.1995000000000005</c:v>
                </c:pt>
                <c:pt idx="1021">
                  <c:v>8.1980000000000004</c:v>
                </c:pt>
                <c:pt idx="1022">
                  <c:v>8.1954999999999991</c:v>
                </c:pt>
                <c:pt idx="1023">
                  <c:v>8.1954999999999991</c:v>
                </c:pt>
                <c:pt idx="1024">
                  <c:v>8.1954999999999991</c:v>
                </c:pt>
                <c:pt idx="1025">
                  <c:v>8.1954999999999991</c:v>
                </c:pt>
                <c:pt idx="1026">
                  <c:v>8.1950000000000003</c:v>
                </c:pt>
                <c:pt idx="1027">
                  <c:v>8.1944999999999997</c:v>
                </c:pt>
                <c:pt idx="1028">
                  <c:v>8.1974999999999998</c:v>
                </c:pt>
                <c:pt idx="1029">
                  <c:v>8.1974999999999998</c:v>
                </c:pt>
                <c:pt idx="1030">
                  <c:v>8.1984999999999992</c:v>
                </c:pt>
                <c:pt idx="1031">
                  <c:v>8.1989999999999998</c:v>
                </c:pt>
                <c:pt idx="1032">
                  <c:v>8.2010000000000005</c:v>
                </c:pt>
                <c:pt idx="1033">
                  <c:v>8.2059999999999995</c:v>
                </c:pt>
                <c:pt idx="1034">
                  <c:v>8.2010000000000005</c:v>
                </c:pt>
                <c:pt idx="1035">
                  <c:v>8.1984999999999992</c:v>
                </c:pt>
                <c:pt idx="1036">
                  <c:v>8.1984999999999992</c:v>
                </c:pt>
                <c:pt idx="1037">
                  <c:v>8.2025000000000006</c:v>
                </c:pt>
                <c:pt idx="1038">
                  <c:v>8.2014999999999993</c:v>
                </c:pt>
                <c:pt idx="1039">
                  <c:v>8.1995000000000005</c:v>
                </c:pt>
                <c:pt idx="1040">
                  <c:v>8.1984999999999992</c:v>
                </c:pt>
                <c:pt idx="1041">
                  <c:v>8.1984999999999992</c:v>
                </c:pt>
                <c:pt idx="1042">
                  <c:v>8.1984999999999992</c:v>
                </c:pt>
                <c:pt idx="1043">
                  <c:v>8.2050000000000001</c:v>
                </c:pt>
                <c:pt idx="1044">
                  <c:v>8.1995000000000005</c:v>
                </c:pt>
                <c:pt idx="1045">
                  <c:v>8.1969999999999992</c:v>
                </c:pt>
                <c:pt idx="1046">
                  <c:v>8.1995000000000005</c:v>
                </c:pt>
                <c:pt idx="1047">
                  <c:v>8.1999999999999993</c:v>
                </c:pt>
                <c:pt idx="1048">
                  <c:v>8.202</c:v>
                </c:pt>
                <c:pt idx="1049">
                  <c:v>8.2014999999999993</c:v>
                </c:pt>
                <c:pt idx="1050">
                  <c:v>8.202</c:v>
                </c:pt>
                <c:pt idx="1051">
                  <c:v>8.2010000000000005</c:v>
                </c:pt>
                <c:pt idx="1052">
                  <c:v>8.2004999999999999</c:v>
                </c:pt>
                <c:pt idx="1053">
                  <c:v>8.1999999999999993</c:v>
                </c:pt>
                <c:pt idx="1054">
                  <c:v>8.2010000000000005</c:v>
                </c:pt>
                <c:pt idx="1055">
                  <c:v>8.2040000000000006</c:v>
                </c:pt>
                <c:pt idx="1056">
                  <c:v>8.2029999999999994</c:v>
                </c:pt>
                <c:pt idx="1057">
                  <c:v>8.2025000000000006</c:v>
                </c:pt>
                <c:pt idx="1058">
                  <c:v>8.1984999999999992</c:v>
                </c:pt>
                <c:pt idx="1059">
                  <c:v>8.1989999999999998</c:v>
                </c:pt>
                <c:pt idx="1060">
                  <c:v>8.202</c:v>
                </c:pt>
                <c:pt idx="1061">
                  <c:v>8.2065000000000001</c:v>
                </c:pt>
                <c:pt idx="1062">
                  <c:v>8.2004999999999999</c:v>
                </c:pt>
                <c:pt idx="1063">
                  <c:v>8.2025000000000006</c:v>
                </c:pt>
                <c:pt idx="1064">
                  <c:v>8.2040000000000006</c:v>
                </c:pt>
                <c:pt idx="1065">
                  <c:v>8.2035</c:v>
                </c:pt>
                <c:pt idx="1066">
                  <c:v>8.202</c:v>
                </c:pt>
                <c:pt idx="1067">
                  <c:v>8.2040000000000006</c:v>
                </c:pt>
                <c:pt idx="1068">
                  <c:v>8.2004999999999999</c:v>
                </c:pt>
                <c:pt idx="1069">
                  <c:v>8.1999999999999993</c:v>
                </c:pt>
                <c:pt idx="1070">
                  <c:v>8.1989999999999998</c:v>
                </c:pt>
                <c:pt idx="1071">
                  <c:v>8.1995000000000005</c:v>
                </c:pt>
                <c:pt idx="1072">
                  <c:v>8.2029999999999994</c:v>
                </c:pt>
                <c:pt idx="1073">
                  <c:v>8.2025000000000006</c:v>
                </c:pt>
                <c:pt idx="1074">
                  <c:v>8.2004999999999999</c:v>
                </c:pt>
                <c:pt idx="1075">
                  <c:v>8.1989999999999998</c:v>
                </c:pt>
                <c:pt idx="1076">
                  <c:v>8.1974999999999998</c:v>
                </c:pt>
                <c:pt idx="1077">
                  <c:v>8.2004999999999999</c:v>
                </c:pt>
                <c:pt idx="1078">
                  <c:v>8.1989999999999998</c:v>
                </c:pt>
                <c:pt idx="1079">
                  <c:v>8.1969999999999992</c:v>
                </c:pt>
                <c:pt idx="1080">
                  <c:v>8.1984999999999992</c:v>
                </c:pt>
                <c:pt idx="1081">
                  <c:v>8.2004999999999999</c:v>
                </c:pt>
                <c:pt idx="1082">
                  <c:v>8.2010000000000005</c:v>
                </c:pt>
                <c:pt idx="1083">
                  <c:v>8.2055000000000007</c:v>
                </c:pt>
                <c:pt idx="1084">
                  <c:v>8.1995000000000005</c:v>
                </c:pt>
                <c:pt idx="1085">
                  <c:v>8.1969999999999992</c:v>
                </c:pt>
                <c:pt idx="1086">
                  <c:v>8.1980000000000004</c:v>
                </c:pt>
                <c:pt idx="1087">
                  <c:v>8.1984999999999992</c:v>
                </c:pt>
                <c:pt idx="1088">
                  <c:v>8.1944999999999997</c:v>
                </c:pt>
                <c:pt idx="1089">
                  <c:v>8.1965000000000003</c:v>
                </c:pt>
                <c:pt idx="1090">
                  <c:v>8.2004999999999999</c:v>
                </c:pt>
                <c:pt idx="1091">
                  <c:v>8.2014999999999993</c:v>
                </c:pt>
                <c:pt idx="1092">
                  <c:v>8.2010000000000005</c:v>
                </c:pt>
                <c:pt idx="1093">
                  <c:v>8.1974999999999998</c:v>
                </c:pt>
                <c:pt idx="1094">
                  <c:v>8.1980000000000004</c:v>
                </c:pt>
                <c:pt idx="1095">
                  <c:v>8.1995000000000005</c:v>
                </c:pt>
                <c:pt idx="1096">
                  <c:v>8.1989999999999998</c:v>
                </c:pt>
                <c:pt idx="1097">
                  <c:v>8.1969999999999992</c:v>
                </c:pt>
                <c:pt idx="1098">
                  <c:v>8.1995000000000005</c:v>
                </c:pt>
                <c:pt idx="1099">
                  <c:v>8.2014999999999993</c:v>
                </c:pt>
                <c:pt idx="1100">
                  <c:v>8.2025000000000006</c:v>
                </c:pt>
                <c:pt idx="1101">
                  <c:v>8.2025000000000006</c:v>
                </c:pt>
                <c:pt idx="1102">
                  <c:v>8.2004999999999999</c:v>
                </c:pt>
                <c:pt idx="1103">
                  <c:v>8.2010000000000005</c:v>
                </c:pt>
                <c:pt idx="1104">
                  <c:v>8.1999999999999993</c:v>
                </c:pt>
                <c:pt idx="1105">
                  <c:v>8.1999999999999993</c:v>
                </c:pt>
                <c:pt idx="1106">
                  <c:v>8.1999999999999993</c:v>
                </c:pt>
                <c:pt idx="1107">
                  <c:v>8.2044999999999995</c:v>
                </c:pt>
                <c:pt idx="1108">
                  <c:v>8.2065000000000001</c:v>
                </c:pt>
                <c:pt idx="1109">
                  <c:v>8.2044999999999995</c:v>
                </c:pt>
                <c:pt idx="1110">
                  <c:v>8.2029999999999994</c:v>
                </c:pt>
                <c:pt idx="1111">
                  <c:v>8.2055000000000007</c:v>
                </c:pt>
                <c:pt idx="1112">
                  <c:v>8.2035</c:v>
                </c:pt>
                <c:pt idx="1113">
                  <c:v>8.2035</c:v>
                </c:pt>
                <c:pt idx="1114">
                  <c:v>8.2014999999999993</c:v>
                </c:pt>
                <c:pt idx="1115">
                  <c:v>8.2004999999999999</c:v>
                </c:pt>
                <c:pt idx="1116">
                  <c:v>8.2010000000000005</c:v>
                </c:pt>
                <c:pt idx="1117">
                  <c:v>8.2029999999999994</c:v>
                </c:pt>
                <c:pt idx="1118">
                  <c:v>8.2040000000000006</c:v>
                </c:pt>
                <c:pt idx="1119">
                  <c:v>8.2014999999999993</c:v>
                </c:pt>
                <c:pt idx="1120">
                  <c:v>8.2035</c:v>
                </c:pt>
                <c:pt idx="1121">
                  <c:v>8.2004999999999999</c:v>
                </c:pt>
                <c:pt idx="1122">
                  <c:v>8.2029999999999994</c:v>
                </c:pt>
                <c:pt idx="1123">
                  <c:v>8.2029999999999994</c:v>
                </c:pt>
                <c:pt idx="1124">
                  <c:v>8.2029999999999994</c:v>
                </c:pt>
                <c:pt idx="1125">
                  <c:v>8.2029999999999994</c:v>
                </c:pt>
                <c:pt idx="1126">
                  <c:v>8.2029999999999994</c:v>
                </c:pt>
                <c:pt idx="1127">
                  <c:v>8.2040000000000006</c:v>
                </c:pt>
                <c:pt idx="1128">
                  <c:v>8.2029999999999994</c:v>
                </c:pt>
                <c:pt idx="1129">
                  <c:v>8.2010000000000005</c:v>
                </c:pt>
                <c:pt idx="1130">
                  <c:v>8.2029999999999994</c:v>
                </c:pt>
                <c:pt idx="1131">
                  <c:v>8.2029999999999994</c:v>
                </c:pt>
                <c:pt idx="1132">
                  <c:v>8.2029999999999994</c:v>
                </c:pt>
                <c:pt idx="1133">
                  <c:v>8.2010000000000005</c:v>
                </c:pt>
                <c:pt idx="1134">
                  <c:v>8.2025000000000006</c:v>
                </c:pt>
                <c:pt idx="1135">
                  <c:v>8.2044999999999995</c:v>
                </c:pt>
                <c:pt idx="1136">
                  <c:v>8.2010000000000005</c:v>
                </c:pt>
                <c:pt idx="1137">
                  <c:v>8.2014999999999993</c:v>
                </c:pt>
                <c:pt idx="1138">
                  <c:v>8.1999999999999993</c:v>
                </c:pt>
                <c:pt idx="1139">
                  <c:v>8.202</c:v>
                </c:pt>
                <c:pt idx="1140">
                  <c:v>8.2044999999999995</c:v>
                </c:pt>
                <c:pt idx="1141">
                  <c:v>8.2044999999999995</c:v>
                </c:pt>
                <c:pt idx="1142">
                  <c:v>8.2014999999999993</c:v>
                </c:pt>
                <c:pt idx="1143">
                  <c:v>8.2025000000000006</c:v>
                </c:pt>
                <c:pt idx="1144">
                  <c:v>8.202</c:v>
                </c:pt>
                <c:pt idx="1145">
                  <c:v>8.1999999999999993</c:v>
                </c:pt>
                <c:pt idx="1146">
                  <c:v>8.1995000000000005</c:v>
                </c:pt>
                <c:pt idx="1147">
                  <c:v>8.2014999999999993</c:v>
                </c:pt>
                <c:pt idx="1148">
                  <c:v>8.2035</c:v>
                </c:pt>
                <c:pt idx="1149">
                  <c:v>8.2035</c:v>
                </c:pt>
                <c:pt idx="1150">
                  <c:v>8.2025000000000006</c:v>
                </c:pt>
                <c:pt idx="1151">
                  <c:v>8.2004999999999999</c:v>
                </c:pt>
                <c:pt idx="1152">
                  <c:v>8.2010000000000005</c:v>
                </c:pt>
                <c:pt idx="1153">
                  <c:v>8.1995000000000005</c:v>
                </c:pt>
                <c:pt idx="1154">
                  <c:v>8.1984999999999992</c:v>
                </c:pt>
                <c:pt idx="1155">
                  <c:v>8.1989999999999998</c:v>
                </c:pt>
                <c:pt idx="1156">
                  <c:v>8.2029999999999994</c:v>
                </c:pt>
                <c:pt idx="1157">
                  <c:v>8.2025000000000006</c:v>
                </c:pt>
                <c:pt idx="1158">
                  <c:v>8.2025000000000006</c:v>
                </c:pt>
                <c:pt idx="1159">
                  <c:v>8.2040000000000006</c:v>
                </c:pt>
                <c:pt idx="1160">
                  <c:v>8.2014999999999993</c:v>
                </c:pt>
                <c:pt idx="1161">
                  <c:v>8.2025000000000006</c:v>
                </c:pt>
                <c:pt idx="1162">
                  <c:v>8.2004999999999999</c:v>
                </c:pt>
                <c:pt idx="1163">
                  <c:v>8.2014999999999993</c:v>
                </c:pt>
                <c:pt idx="1164">
                  <c:v>8.1999999999999993</c:v>
                </c:pt>
                <c:pt idx="1165">
                  <c:v>8.2035</c:v>
                </c:pt>
                <c:pt idx="1166">
                  <c:v>8.2050000000000001</c:v>
                </c:pt>
                <c:pt idx="1167">
                  <c:v>8.2074999999999996</c:v>
                </c:pt>
                <c:pt idx="1168">
                  <c:v>8.2044999999999995</c:v>
                </c:pt>
                <c:pt idx="1169">
                  <c:v>8.2044999999999995</c:v>
                </c:pt>
                <c:pt idx="1170">
                  <c:v>8.2014999999999993</c:v>
                </c:pt>
                <c:pt idx="1171">
                  <c:v>8.2025000000000006</c:v>
                </c:pt>
                <c:pt idx="1172">
                  <c:v>8.2010000000000005</c:v>
                </c:pt>
                <c:pt idx="1173">
                  <c:v>8.1999999999999993</c:v>
                </c:pt>
                <c:pt idx="1174">
                  <c:v>8.202</c:v>
                </c:pt>
                <c:pt idx="1175">
                  <c:v>8.2025000000000006</c:v>
                </c:pt>
                <c:pt idx="1176">
                  <c:v>8.2029999999999994</c:v>
                </c:pt>
                <c:pt idx="1177">
                  <c:v>8.2050000000000001</c:v>
                </c:pt>
                <c:pt idx="1178">
                  <c:v>8.2014999999999993</c:v>
                </c:pt>
                <c:pt idx="1179">
                  <c:v>8.2035</c:v>
                </c:pt>
                <c:pt idx="1180">
                  <c:v>8.2004999999999999</c:v>
                </c:pt>
                <c:pt idx="1181">
                  <c:v>8.1999999999999993</c:v>
                </c:pt>
                <c:pt idx="1182">
                  <c:v>8.2010000000000005</c:v>
                </c:pt>
                <c:pt idx="1183">
                  <c:v>8.2035</c:v>
                </c:pt>
                <c:pt idx="1184">
                  <c:v>8.2044999999999995</c:v>
                </c:pt>
                <c:pt idx="1185">
                  <c:v>8.2040000000000006</c:v>
                </c:pt>
                <c:pt idx="1186">
                  <c:v>8.2029999999999994</c:v>
                </c:pt>
                <c:pt idx="1187">
                  <c:v>8.202</c:v>
                </c:pt>
                <c:pt idx="1188">
                  <c:v>8.2029999999999994</c:v>
                </c:pt>
                <c:pt idx="1189">
                  <c:v>8.2029999999999994</c:v>
                </c:pt>
                <c:pt idx="1190">
                  <c:v>8.2010000000000005</c:v>
                </c:pt>
                <c:pt idx="1191">
                  <c:v>8.202</c:v>
                </c:pt>
                <c:pt idx="1192">
                  <c:v>8.2035</c:v>
                </c:pt>
                <c:pt idx="1193">
                  <c:v>8.2044999999999995</c:v>
                </c:pt>
                <c:pt idx="1194">
                  <c:v>8.2040000000000006</c:v>
                </c:pt>
                <c:pt idx="1195">
                  <c:v>8.202</c:v>
                </c:pt>
                <c:pt idx="1196">
                  <c:v>8.1989999999999998</c:v>
                </c:pt>
                <c:pt idx="1197">
                  <c:v>8.1989999999999998</c:v>
                </c:pt>
                <c:pt idx="1198">
                  <c:v>8.1984999999999992</c:v>
                </c:pt>
                <c:pt idx="1199">
                  <c:v>8.1959999999999997</c:v>
                </c:pt>
                <c:pt idx="1200">
                  <c:v>8.1980000000000004</c:v>
                </c:pt>
                <c:pt idx="1201">
                  <c:v>8.2025000000000006</c:v>
                </c:pt>
                <c:pt idx="1202">
                  <c:v>8.2010000000000005</c:v>
                </c:pt>
                <c:pt idx="1203">
                  <c:v>8.1999999999999993</c:v>
                </c:pt>
                <c:pt idx="1204">
                  <c:v>8.1974999999999998</c:v>
                </c:pt>
                <c:pt idx="1205">
                  <c:v>8.1969999999999992</c:v>
                </c:pt>
                <c:pt idx="1206">
                  <c:v>8.1989999999999998</c:v>
                </c:pt>
                <c:pt idx="1207">
                  <c:v>8.1984999999999992</c:v>
                </c:pt>
                <c:pt idx="1208">
                  <c:v>8.1984999999999992</c:v>
                </c:pt>
                <c:pt idx="1209">
                  <c:v>8.1989999999999998</c:v>
                </c:pt>
                <c:pt idx="1210">
                  <c:v>8.202</c:v>
                </c:pt>
                <c:pt idx="1211">
                  <c:v>8.202</c:v>
                </c:pt>
                <c:pt idx="1212">
                  <c:v>8.2014999999999993</c:v>
                </c:pt>
                <c:pt idx="1213">
                  <c:v>8.2010000000000005</c:v>
                </c:pt>
                <c:pt idx="1214">
                  <c:v>8.1995000000000005</c:v>
                </c:pt>
                <c:pt idx="1215">
                  <c:v>8.2014999999999993</c:v>
                </c:pt>
                <c:pt idx="1216">
                  <c:v>8.2010000000000005</c:v>
                </c:pt>
                <c:pt idx="1217">
                  <c:v>8.1999999999999993</c:v>
                </c:pt>
                <c:pt idx="1218">
                  <c:v>8.202</c:v>
                </c:pt>
                <c:pt idx="1219">
                  <c:v>8.2035</c:v>
                </c:pt>
                <c:pt idx="1220">
                  <c:v>8.2025000000000006</c:v>
                </c:pt>
                <c:pt idx="1221">
                  <c:v>8.1999999999999993</c:v>
                </c:pt>
                <c:pt idx="1222">
                  <c:v>8.1989999999999998</c:v>
                </c:pt>
                <c:pt idx="1223">
                  <c:v>8.1995000000000005</c:v>
                </c:pt>
                <c:pt idx="1224">
                  <c:v>8.1999999999999993</c:v>
                </c:pt>
                <c:pt idx="1225">
                  <c:v>8.202</c:v>
                </c:pt>
                <c:pt idx="1226">
                  <c:v>8.1999999999999993</c:v>
                </c:pt>
                <c:pt idx="1227">
                  <c:v>8.2004999999999999</c:v>
                </c:pt>
                <c:pt idx="1228">
                  <c:v>8.2014999999999993</c:v>
                </c:pt>
                <c:pt idx="1229">
                  <c:v>8.2059999999999995</c:v>
                </c:pt>
                <c:pt idx="1230">
                  <c:v>8.2010000000000005</c:v>
                </c:pt>
                <c:pt idx="1231">
                  <c:v>8.1989999999999998</c:v>
                </c:pt>
                <c:pt idx="1232">
                  <c:v>8.1989999999999998</c:v>
                </c:pt>
                <c:pt idx="1233">
                  <c:v>8.1984999999999992</c:v>
                </c:pt>
                <c:pt idx="1234">
                  <c:v>8.1989999999999998</c:v>
                </c:pt>
                <c:pt idx="1235">
                  <c:v>8.1989999999999998</c:v>
                </c:pt>
                <c:pt idx="1236">
                  <c:v>8.1989999999999998</c:v>
                </c:pt>
                <c:pt idx="1237">
                  <c:v>8.1989999999999998</c:v>
                </c:pt>
                <c:pt idx="1238">
                  <c:v>8.1969999999999992</c:v>
                </c:pt>
                <c:pt idx="1239">
                  <c:v>8.1969999999999992</c:v>
                </c:pt>
                <c:pt idx="1240">
                  <c:v>8.1965000000000003</c:v>
                </c:pt>
                <c:pt idx="1241">
                  <c:v>8.1995000000000005</c:v>
                </c:pt>
                <c:pt idx="1242">
                  <c:v>8.2004999999999999</c:v>
                </c:pt>
                <c:pt idx="1243">
                  <c:v>8.2035</c:v>
                </c:pt>
                <c:pt idx="1244">
                  <c:v>8.1999999999999993</c:v>
                </c:pt>
                <c:pt idx="1245">
                  <c:v>8.1999999999999993</c:v>
                </c:pt>
                <c:pt idx="1246">
                  <c:v>8.1995000000000005</c:v>
                </c:pt>
                <c:pt idx="1247">
                  <c:v>8.2014999999999993</c:v>
                </c:pt>
                <c:pt idx="1248">
                  <c:v>8.1989999999999998</c:v>
                </c:pt>
                <c:pt idx="1249">
                  <c:v>8.1959999999999997</c:v>
                </c:pt>
                <c:pt idx="1250">
                  <c:v>8.1984999999999992</c:v>
                </c:pt>
                <c:pt idx="1251">
                  <c:v>8.1999999999999993</c:v>
                </c:pt>
                <c:pt idx="1252">
                  <c:v>8.1984999999999992</c:v>
                </c:pt>
                <c:pt idx="1253">
                  <c:v>8.1999999999999993</c:v>
                </c:pt>
                <c:pt idx="1254">
                  <c:v>8.2014999999999993</c:v>
                </c:pt>
                <c:pt idx="1255">
                  <c:v>8.2004999999999999</c:v>
                </c:pt>
                <c:pt idx="1256">
                  <c:v>8.1980000000000004</c:v>
                </c:pt>
                <c:pt idx="1257">
                  <c:v>8.1989999999999998</c:v>
                </c:pt>
                <c:pt idx="1258">
                  <c:v>8.1965000000000003</c:v>
                </c:pt>
                <c:pt idx="1259">
                  <c:v>8.2010000000000005</c:v>
                </c:pt>
                <c:pt idx="1260">
                  <c:v>8.2004999999999999</c:v>
                </c:pt>
                <c:pt idx="1261">
                  <c:v>8.202</c:v>
                </c:pt>
                <c:pt idx="1262">
                  <c:v>8.1954999999999991</c:v>
                </c:pt>
                <c:pt idx="1263">
                  <c:v>8.1969999999999992</c:v>
                </c:pt>
                <c:pt idx="1264">
                  <c:v>8.1984999999999992</c:v>
                </c:pt>
                <c:pt idx="1265">
                  <c:v>8.1984999999999992</c:v>
                </c:pt>
                <c:pt idx="1266">
                  <c:v>8.1984999999999992</c:v>
                </c:pt>
                <c:pt idx="1267">
                  <c:v>8.1980000000000004</c:v>
                </c:pt>
                <c:pt idx="1268">
                  <c:v>8.2010000000000005</c:v>
                </c:pt>
                <c:pt idx="1269">
                  <c:v>8.2025000000000006</c:v>
                </c:pt>
                <c:pt idx="1270">
                  <c:v>8.2014999999999993</c:v>
                </c:pt>
                <c:pt idx="1271">
                  <c:v>8.2014999999999993</c:v>
                </c:pt>
                <c:pt idx="1272">
                  <c:v>8.2014999999999993</c:v>
                </c:pt>
                <c:pt idx="1273">
                  <c:v>8.2040000000000006</c:v>
                </c:pt>
                <c:pt idx="1274">
                  <c:v>8.2035</c:v>
                </c:pt>
                <c:pt idx="1275">
                  <c:v>8.202</c:v>
                </c:pt>
                <c:pt idx="1276">
                  <c:v>8.2025000000000006</c:v>
                </c:pt>
                <c:pt idx="1277">
                  <c:v>8.2025000000000006</c:v>
                </c:pt>
                <c:pt idx="1278">
                  <c:v>8.2035</c:v>
                </c:pt>
                <c:pt idx="1279">
                  <c:v>8.2010000000000005</c:v>
                </c:pt>
                <c:pt idx="1280">
                  <c:v>8.1969999999999992</c:v>
                </c:pt>
                <c:pt idx="1281">
                  <c:v>8.1969999999999992</c:v>
                </c:pt>
                <c:pt idx="1282">
                  <c:v>8.1965000000000003</c:v>
                </c:pt>
                <c:pt idx="1283">
                  <c:v>8.1974999999999998</c:v>
                </c:pt>
                <c:pt idx="1284">
                  <c:v>8.1980000000000004</c:v>
                </c:pt>
                <c:pt idx="1285">
                  <c:v>8.1984999999999992</c:v>
                </c:pt>
                <c:pt idx="1286">
                  <c:v>8.1999999999999993</c:v>
                </c:pt>
                <c:pt idx="1287">
                  <c:v>8.2004999999999999</c:v>
                </c:pt>
                <c:pt idx="1288">
                  <c:v>8.2010000000000005</c:v>
                </c:pt>
                <c:pt idx="1289">
                  <c:v>8.202</c:v>
                </c:pt>
                <c:pt idx="1290">
                  <c:v>8.2004999999999999</c:v>
                </c:pt>
                <c:pt idx="1291">
                  <c:v>8.2029999999999994</c:v>
                </c:pt>
                <c:pt idx="1292">
                  <c:v>8.1999999999999993</c:v>
                </c:pt>
                <c:pt idx="1293">
                  <c:v>8.2014999999999993</c:v>
                </c:pt>
                <c:pt idx="1294">
                  <c:v>8.2014999999999993</c:v>
                </c:pt>
                <c:pt idx="1295">
                  <c:v>8.2029999999999994</c:v>
                </c:pt>
                <c:pt idx="1296">
                  <c:v>8.2010000000000005</c:v>
                </c:pt>
                <c:pt idx="1297">
                  <c:v>8.2014999999999993</c:v>
                </c:pt>
                <c:pt idx="1298">
                  <c:v>8.1999999999999993</c:v>
                </c:pt>
                <c:pt idx="1299">
                  <c:v>8.2010000000000005</c:v>
                </c:pt>
                <c:pt idx="1300">
                  <c:v>8.1999999999999993</c:v>
                </c:pt>
                <c:pt idx="1301">
                  <c:v>8.1999999999999993</c:v>
                </c:pt>
                <c:pt idx="1302">
                  <c:v>8.1995000000000005</c:v>
                </c:pt>
                <c:pt idx="1303">
                  <c:v>8.2010000000000005</c:v>
                </c:pt>
                <c:pt idx="1304">
                  <c:v>8.202</c:v>
                </c:pt>
                <c:pt idx="1305">
                  <c:v>8.202</c:v>
                </c:pt>
                <c:pt idx="1306">
                  <c:v>8.2010000000000005</c:v>
                </c:pt>
                <c:pt idx="1307">
                  <c:v>8.2014999999999993</c:v>
                </c:pt>
                <c:pt idx="1308">
                  <c:v>8.2035</c:v>
                </c:pt>
                <c:pt idx="1309">
                  <c:v>8.2010000000000005</c:v>
                </c:pt>
                <c:pt idx="1310">
                  <c:v>8.1995000000000005</c:v>
                </c:pt>
                <c:pt idx="1311">
                  <c:v>8.1989999999999998</c:v>
                </c:pt>
                <c:pt idx="1312">
                  <c:v>8.2014999999999993</c:v>
                </c:pt>
                <c:pt idx="1313">
                  <c:v>8.2040000000000006</c:v>
                </c:pt>
                <c:pt idx="1314">
                  <c:v>8.2044999999999995</c:v>
                </c:pt>
                <c:pt idx="1315">
                  <c:v>8.1999999999999993</c:v>
                </c:pt>
                <c:pt idx="1316">
                  <c:v>8.2014999999999993</c:v>
                </c:pt>
                <c:pt idx="1317">
                  <c:v>8.2025000000000006</c:v>
                </c:pt>
                <c:pt idx="1318">
                  <c:v>8.2029999999999994</c:v>
                </c:pt>
                <c:pt idx="1319">
                  <c:v>8.1999999999999993</c:v>
                </c:pt>
                <c:pt idx="1320">
                  <c:v>8.1989999999999998</c:v>
                </c:pt>
                <c:pt idx="1321">
                  <c:v>8.2004999999999999</c:v>
                </c:pt>
                <c:pt idx="1322">
                  <c:v>8.2044999999999995</c:v>
                </c:pt>
                <c:pt idx="1323">
                  <c:v>8.2040000000000006</c:v>
                </c:pt>
                <c:pt idx="1324">
                  <c:v>8.2014999999999993</c:v>
                </c:pt>
                <c:pt idx="1325">
                  <c:v>8.2010000000000005</c:v>
                </c:pt>
                <c:pt idx="1326">
                  <c:v>8.2010000000000005</c:v>
                </c:pt>
                <c:pt idx="1327">
                  <c:v>8.2010000000000005</c:v>
                </c:pt>
                <c:pt idx="1328">
                  <c:v>8.2029999999999994</c:v>
                </c:pt>
                <c:pt idx="1329">
                  <c:v>8.202</c:v>
                </c:pt>
                <c:pt idx="1330">
                  <c:v>8.2050000000000001</c:v>
                </c:pt>
                <c:pt idx="1331">
                  <c:v>8.2040000000000006</c:v>
                </c:pt>
                <c:pt idx="1332">
                  <c:v>8.2025000000000006</c:v>
                </c:pt>
                <c:pt idx="1333">
                  <c:v>8.2035</c:v>
                </c:pt>
                <c:pt idx="1334">
                  <c:v>8.1989999999999998</c:v>
                </c:pt>
                <c:pt idx="1335">
                  <c:v>8.1999999999999993</c:v>
                </c:pt>
                <c:pt idx="1336">
                  <c:v>8.1999999999999993</c:v>
                </c:pt>
                <c:pt idx="1337">
                  <c:v>8.1995000000000005</c:v>
                </c:pt>
                <c:pt idx="1338">
                  <c:v>8.202</c:v>
                </c:pt>
                <c:pt idx="1339">
                  <c:v>8.2035</c:v>
                </c:pt>
                <c:pt idx="1340">
                  <c:v>8.2035</c:v>
                </c:pt>
                <c:pt idx="1341">
                  <c:v>8.2050000000000001</c:v>
                </c:pt>
                <c:pt idx="1342">
                  <c:v>8.2010000000000005</c:v>
                </c:pt>
                <c:pt idx="1343">
                  <c:v>8.2014999999999993</c:v>
                </c:pt>
                <c:pt idx="1344">
                  <c:v>8.1999999999999993</c:v>
                </c:pt>
                <c:pt idx="1345">
                  <c:v>8.1980000000000004</c:v>
                </c:pt>
                <c:pt idx="1346">
                  <c:v>8.1980000000000004</c:v>
                </c:pt>
                <c:pt idx="1347">
                  <c:v>8.1995000000000005</c:v>
                </c:pt>
                <c:pt idx="1348">
                  <c:v>8.202</c:v>
                </c:pt>
                <c:pt idx="1349">
                  <c:v>8.2014999999999993</c:v>
                </c:pt>
                <c:pt idx="1350">
                  <c:v>8.2025000000000006</c:v>
                </c:pt>
                <c:pt idx="1351">
                  <c:v>8.202</c:v>
                </c:pt>
                <c:pt idx="1352">
                  <c:v>8.2010000000000005</c:v>
                </c:pt>
                <c:pt idx="1353">
                  <c:v>8.1999999999999993</c:v>
                </c:pt>
                <c:pt idx="1354">
                  <c:v>8.1995000000000005</c:v>
                </c:pt>
                <c:pt idx="1355">
                  <c:v>8.1999999999999993</c:v>
                </c:pt>
                <c:pt idx="1356">
                  <c:v>8.2010000000000005</c:v>
                </c:pt>
                <c:pt idx="1357">
                  <c:v>8.202</c:v>
                </c:pt>
                <c:pt idx="1358">
                  <c:v>8.2025000000000006</c:v>
                </c:pt>
                <c:pt idx="1359">
                  <c:v>8.2025000000000006</c:v>
                </c:pt>
                <c:pt idx="1360">
                  <c:v>8.202</c:v>
                </c:pt>
                <c:pt idx="1361">
                  <c:v>8.202</c:v>
                </c:pt>
                <c:pt idx="1362">
                  <c:v>8.2025000000000006</c:v>
                </c:pt>
                <c:pt idx="1363">
                  <c:v>8.1999999999999993</c:v>
                </c:pt>
                <c:pt idx="1364">
                  <c:v>8.2010000000000005</c:v>
                </c:pt>
                <c:pt idx="1365">
                  <c:v>8.2014999999999993</c:v>
                </c:pt>
                <c:pt idx="1366">
                  <c:v>8.2035</c:v>
                </c:pt>
                <c:pt idx="1367">
                  <c:v>8.2029999999999994</c:v>
                </c:pt>
                <c:pt idx="1368">
                  <c:v>8.2004999999999999</c:v>
                </c:pt>
                <c:pt idx="1369">
                  <c:v>8.1984999999999992</c:v>
                </c:pt>
                <c:pt idx="1370">
                  <c:v>8.1989999999999998</c:v>
                </c:pt>
                <c:pt idx="1371">
                  <c:v>8.202</c:v>
                </c:pt>
                <c:pt idx="1372">
                  <c:v>8.2004999999999999</c:v>
                </c:pt>
                <c:pt idx="1373">
                  <c:v>8.2010000000000005</c:v>
                </c:pt>
                <c:pt idx="1374">
                  <c:v>8.2014999999999993</c:v>
                </c:pt>
                <c:pt idx="1375">
                  <c:v>8.2040000000000006</c:v>
                </c:pt>
                <c:pt idx="1376">
                  <c:v>8.2029999999999994</c:v>
                </c:pt>
                <c:pt idx="1377">
                  <c:v>8.2035</c:v>
                </c:pt>
                <c:pt idx="1378">
                  <c:v>8.2014999999999993</c:v>
                </c:pt>
                <c:pt idx="1379">
                  <c:v>8.2040000000000006</c:v>
                </c:pt>
                <c:pt idx="1380">
                  <c:v>8.2055000000000007</c:v>
                </c:pt>
                <c:pt idx="1381">
                  <c:v>8.2029999999999994</c:v>
                </c:pt>
                <c:pt idx="1382">
                  <c:v>8.2025000000000006</c:v>
                </c:pt>
                <c:pt idx="1383">
                  <c:v>8.2059999999999995</c:v>
                </c:pt>
                <c:pt idx="1384">
                  <c:v>8.2059999999999995</c:v>
                </c:pt>
                <c:pt idx="1385">
                  <c:v>8.2070000000000007</c:v>
                </c:pt>
                <c:pt idx="1386">
                  <c:v>8.2040000000000006</c:v>
                </c:pt>
                <c:pt idx="1387">
                  <c:v>8.2010000000000005</c:v>
                </c:pt>
                <c:pt idx="1388">
                  <c:v>8.2025000000000006</c:v>
                </c:pt>
                <c:pt idx="1389">
                  <c:v>8.2025000000000006</c:v>
                </c:pt>
                <c:pt idx="1390">
                  <c:v>8.2010000000000005</c:v>
                </c:pt>
                <c:pt idx="1391">
                  <c:v>8.2010000000000005</c:v>
                </c:pt>
                <c:pt idx="1392">
                  <c:v>8.202</c:v>
                </c:pt>
                <c:pt idx="1393">
                  <c:v>8.2050000000000001</c:v>
                </c:pt>
                <c:pt idx="1394">
                  <c:v>8.2035</c:v>
                </c:pt>
                <c:pt idx="1395">
                  <c:v>8.2035</c:v>
                </c:pt>
                <c:pt idx="1396">
                  <c:v>8.2025000000000006</c:v>
                </c:pt>
                <c:pt idx="1397">
                  <c:v>8.202</c:v>
                </c:pt>
                <c:pt idx="1398">
                  <c:v>8.1999999999999993</c:v>
                </c:pt>
                <c:pt idx="1399">
                  <c:v>8.1980000000000004</c:v>
                </c:pt>
                <c:pt idx="1400">
                  <c:v>8.1984999999999992</c:v>
                </c:pt>
                <c:pt idx="1401">
                  <c:v>8.2014999999999993</c:v>
                </c:pt>
                <c:pt idx="1402">
                  <c:v>8.2014999999999993</c:v>
                </c:pt>
                <c:pt idx="1403">
                  <c:v>8.202</c:v>
                </c:pt>
                <c:pt idx="1404">
                  <c:v>8.1999999999999993</c:v>
                </c:pt>
                <c:pt idx="1405">
                  <c:v>8.1995000000000005</c:v>
                </c:pt>
                <c:pt idx="1406">
                  <c:v>8.1999999999999993</c:v>
                </c:pt>
                <c:pt idx="1407">
                  <c:v>8.1999999999999993</c:v>
                </c:pt>
                <c:pt idx="1408">
                  <c:v>8.1999999999999993</c:v>
                </c:pt>
                <c:pt idx="1409">
                  <c:v>8.2004999999999999</c:v>
                </c:pt>
                <c:pt idx="1410">
                  <c:v>8.2050000000000001</c:v>
                </c:pt>
                <c:pt idx="1411">
                  <c:v>8.2065000000000001</c:v>
                </c:pt>
                <c:pt idx="1412">
                  <c:v>8.2040000000000006</c:v>
                </c:pt>
                <c:pt idx="1413">
                  <c:v>8.2025000000000006</c:v>
                </c:pt>
                <c:pt idx="1414">
                  <c:v>8.202</c:v>
                </c:pt>
                <c:pt idx="1415">
                  <c:v>8.2010000000000005</c:v>
                </c:pt>
                <c:pt idx="1416">
                  <c:v>8.2010000000000005</c:v>
                </c:pt>
                <c:pt idx="1417">
                  <c:v>8.1999999999999993</c:v>
                </c:pt>
                <c:pt idx="1418">
                  <c:v>8.2010000000000005</c:v>
                </c:pt>
                <c:pt idx="1419">
                  <c:v>8.202</c:v>
                </c:pt>
                <c:pt idx="1420">
                  <c:v>8.2014999999999993</c:v>
                </c:pt>
                <c:pt idx="1421">
                  <c:v>8.202</c:v>
                </c:pt>
                <c:pt idx="1422">
                  <c:v>8.1984999999999992</c:v>
                </c:pt>
                <c:pt idx="1423">
                  <c:v>8.1974999999999998</c:v>
                </c:pt>
                <c:pt idx="1424">
                  <c:v>8.1989999999999998</c:v>
                </c:pt>
                <c:pt idx="1425">
                  <c:v>8.1989999999999998</c:v>
                </c:pt>
                <c:pt idx="1426">
                  <c:v>8.1984999999999992</c:v>
                </c:pt>
                <c:pt idx="1427">
                  <c:v>8.1984999999999992</c:v>
                </c:pt>
                <c:pt idx="1428">
                  <c:v>8.2004999999999999</c:v>
                </c:pt>
                <c:pt idx="1429">
                  <c:v>8.2014999999999993</c:v>
                </c:pt>
                <c:pt idx="1430">
                  <c:v>8.202</c:v>
                </c:pt>
                <c:pt idx="1431">
                  <c:v>8.2004999999999999</c:v>
                </c:pt>
                <c:pt idx="1432">
                  <c:v>8.1984999999999992</c:v>
                </c:pt>
                <c:pt idx="1433">
                  <c:v>8.1995000000000005</c:v>
                </c:pt>
                <c:pt idx="1434">
                  <c:v>8.2010000000000005</c:v>
                </c:pt>
                <c:pt idx="1435">
                  <c:v>8.1999999999999993</c:v>
                </c:pt>
                <c:pt idx="1436">
                  <c:v>8.2029999999999994</c:v>
                </c:pt>
                <c:pt idx="1437">
                  <c:v>8.2025000000000006</c:v>
                </c:pt>
                <c:pt idx="1438">
                  <c:v>8.2050000000000001</c:v>
                </c:pt>
                <c:pt idx="1439">
                  <c:v>8.1999999999999993</c:v>
                </c:pt>
                <c:pt idx="1440">
                  <c:v>8.1989999999999998</c:v>
                </c:pt>
                <c:pt idx="1441">
                  <c:v>8.1984999999999992</c:v>
                </c:pt>
                <c:pt idx="1442">
                  <c:v>8.2010000000000005</c:v>
                </c:pt>
                <c:pt idx="1443">
                  <c:v>8.2025000000000006</c:v>
                </c:pt>
                <c:pt idx="1444">
                  <c:v>8.1984999999999992</c:v>
                </c:pt>
                <c:pt idx="1445">
                  <c:v>8.1980000000000004</c:v>
                </c:pt>
                <c:pt idx="1446">
                  <c:v>8.1995000000000005</c:v>
                </c:pt>
                <c:pt idx="1447">
                  <c:v>8.2014999999999993</c:v>
                </c:pt>
                <c:pt idx="1448">
                  <c:v>8.1999999999999993</c:v>
                </c:pt>
                <c:pt idx="1449">
                  <c:v>8.1984999999999992</c:v>
                </c:pt>
                <c:pt idx="1450">
                  <c:v>8.1995000000000005</c:v>
                </c:pt>
                <c:pt idx="1451">
                  <c:v>8.2014999999999993</c:v>
                </c:pt>
                <c:pt idx="1452">
                  <c:v>8.1999999999999993</c:v>
                </c:pt>
                <c:pt idx="1453">
                  <c:v>8.1999999999999993</c:v>
                </c:pt>
                <c:pt idx="1454">
                  <c:v>8.2004999999999999</c:v>
                </c:pt>
                <c:pt idx="1455">
                  <c:v>8.2014999999999993</c:v>
                </c:pt>
                <c:pt idx="1456">
                  <c:v>8.1995000000000005</c:v>
                </c:pt>
                <c:pt idx="1457">
                  <c:v>8.1980000000000004</c:v>
                </c:pt>
                <c:pt idx="1458">
                  <c:v>8.1950000000000003</c:v>
                </c:pt>
                <c:pt idx="1459">
                  <c:v>8.1974999999999998</c:v>
                </c:pt>
                <c:pt idx="1460">
                  <c:v>8.1974999999999998</c:v>
                </c:pt>
                <c:pt idx="1461">
                  <c:v>8.1969999999999992</c:v>
                </c:pt>
                <c:pt idx="1462">
                  <c:v>8.1959999999999997</c:v>
                </c:pt>
                <c:pt idx="1463">
                  <c:v>8.1989999999999998</c:v>
                </c:pt>
                <c:pt idx="1464">
                  <c:v>8.1989999999999998</c:v>
                </c:pt>
                <c:pt idx="1465">
                  <c:v>8.1995000000000005</c:v>
                </c:pt>
                <c:pt idx="1466">
                  <c:v>8.1989999999999998</c:v>
                </c:pt>
                <c:pt idx="1467">
                  <c:v>8.1984999999999992</c:v>
                </c:pt>
                <c:pt idx="1468">
                  <c:v>8.1989999999999998</c:v>
                </c:pt>
                <c:pt idx="1469">
                  <c:v>8.1995000000000005</c:v>
                </c:pt>
                <c:pt idx="1470">
                  <c:v>8.1995000000000005</c:v>
                </c:pt>
                <c:pt idx="1471">
                  <c:v>8.1995000000000005</c:v>
                </c:pt>
                <c:pt idx="1472">
                  <c:v>8.1989999999999998</c:v>
                </c:pt>
                <c:pt idx="1473">
                  <c:v>8.1995000000000005</c:v>
                </c:pt>
                <c:pt idx="1474">
                  <c:v>8.1984999999999992</c:v>
                </c:pt>
                <c:pt idx="1475">
                  <c:v>8.1974999999999998</c:v>
                </c:pt>
                <c:pt idx="1476">
                  <c:v>8.1980000000000004</c:v>
                </c:pt>
                <c:pt idx="1477">
                  <c:v>8.1995000000000005</c:v>
                </c:pt>
                <c:pt idx="1478">
                  <c:v>8.1984999999999992</c:v>
                </c:pt>
                <c:pt idx="1479">
                  <c:v>8.1984999999999992</c:v>
                </c:pt>
                <c:pt idx="1480">
                  <c:v>8.1965000000000003</c:v>
                </c:pt>
                <c:pt idx="1481">
                  <c:v>8.1980000000000004</c:v>
                </c:pt>
                <c:pt idx="1482">
                  <c:v>8.1980000000000004</c:v>
                </c:pt>
                <c:pt idx="1483">
                  <c:v>8.1995000000000005</c:v>
                </c:pt>
                <c:pt idx="1484">
                  <c:v>8.1989999999999998</c:v>
                </c:pt>
                <c:pt idx="1485">
                  <c:v>8.1969999999999992</c:v>
                </c:pt>
                <c:pt idx="1486">
                  <c:v>8.1999999999999993</c:v>
                </c:pt>
                <c:pt idx="1487">
                  <c:v>8.1995000000000005</c:v>
                </c:pt>
                <c:pt idx="1488">
                  <c:v>8.1999999999999993</c:v>
                </c:pt>
                <c:pt idx="1489">
                  <c:v>8.1980000000000004</c:v>
                </c:pt>
                <c:pt idx="1490">
                  <c:v>8.1980000000000004</c:v>
                </c:pt>
                <c:pt idx="1491">
                  <c:v>8.1980000000000004</c:v>
                </c:pt>
                <c:pt idx="1492">
                  <c:v>8.1974999999999998</c:v>
                </c:pt>
                <c:pt idx="1493">
                  <c:v>8.1965000000000003</c:v>
                </c:pt>
                <c:pt idx="1494">
                  <c:v>8.1965000000000003</c:v>
                </c:pt>
                <c:pt idx="1495">
                  <c:v>8.1999999999999993</c:v>
                </c:pt>
                <c:pt idx="1496">
                  <c:v>8.1999999999999993</c:v>
                </c:pt>
                <c:pt idx="1497">
                  <c:v>8.1999999999999993</c:v>
                </c:pt>
                <c:pt idx="1498">
                  <c:v>8.1969999999999992</c:v>
                </c:pt>
                <c:pt idx="1499">
                  <c:v>8.1999999999999993</c:v>
                </c:pt>
                <c:pt idx="1500">
                  <c:v>8.1999999999999993</c:v>
                </c:pt>
                <c:pt idx="1501">
                  <c:v>8.1999999999999993</c:v>
                </c:pt>
                <c:pt idx="1502">
                  <c:v>8.1984999999999992</c:v>
                </c:pt>
                <c:pt idx="1503">
                  <c:v>8.1954999999999991</c:v>
                </c:pt>
                <c:pt idx="1504">
                  <c:v>8.1980000000000004</c:v>
                </c:pt>
                <c:pt idx="1505">
                  <c:v>8.1980000000000004</c:v>
                </c:pt>
                <c:pt idx="1506">
                  <c:v>8.1959999999999997</c:v>
                </c:pt>
                <c:pt idx="1507">
                  <c:v>8.1954999999999991</c:v>
                </c:pt>
                <c:pt idx="1508">
                  <c:v>8.1980000000000004</c:v>
                </c:pt>
                <c:pt idx="1509">
                  <c:v>8.1984999999999992</c:v>
                </c:pt>
                <c:pt idx="1510">
                  <c:v>8.1965000000000003</c:v>
                </c:pt>
                <c:pt idx="1511">
                  <c:v>8.1965000000000003</c:v>
                </c:pt>
                <c:pt idx="1512">
                  <c:v>8.1965000000000003</c:v>
                </c:pt>
                <c:pt idx="1513">
                  <c:v>8.1984999999999992</c:v>
                </c:pt>
                <c:pt idx="1514">
                  <c:v>8.1980000000000004</c:v>
                </c:pt>
                <c:pt idx="1515">
                  <c:v>8.1950000000000003</c:v>
                </c:pt>
                <c:pt idx="1516">
                  <c:v>8.1944999999999997</c:v>
                </c:pt>
                <c:pt idx="1517">
                  <c:v>8.1950000000000003</c:v>
                </c:pt>
                <c:pt idx="1518">
                  <c:v>8.1950000000000003</c:v>
                </c:pt>
                <c:pt idx="1519">
                  <c:v>8.1959999999999997</c:v>
                </c:pt>
                <c:pt idx="1520">
                  <c:v>8.1950000000000003</c:v>
                </c:pt>
                <c:pt idx="1521">
                  <c:v>8.1954999999999991</c:v>
                </c:pt>
                <c:pt idx="1522">
                  <c:v>8.1959999999999997</c:v>
                </c:pt>
                <c:pt idx="1523">
                  <c:v>8.1965000000000003</c:v>
                </c:pt>
                <c:pt idx="1524">
                  <c:v>8.1974999999999998</c:v>
                </c:pt>
                <c:pt idx="1525">
                  <c:v>8.1995000000000005</c:v>
                </c:pt>
                <c:pt idx="1526">
                  <c:v>8.2014999999999993</c:v>
                </c:pt>
                <c:pt idx="1527">
                  <c:v>8.202</c:v>
                </c:pt>
                <c:pt idx="1528">
                  <c:v>8.2004999999999999</c:v>
                </c:pt>
                <c:pt idx="1529">
                  <c:v>8.1969999999999992</c:v>
                </c:pt>
                <c:pt idx="1530">
                  <c:v>8.1969999999999992</c:v>
                </c:pt>
                <c:pt idx="1531">
                  <c:v>8.1980000000000004</c:v>
                </c:pt>
                <c:pt idx="1532">
                  <c:v>8.1969999999999992</c:v>
                </c:pt>
                <c:pt idx="1533">
                  <c:v>8.1959999999999997</c:v>
                </c:pt>
                <c:pt idx="1534">
                  <c:v>8.1984999999999992</c:v>
                </c:pt>
                <c:pt idx="1535">
                  <c:v>8.1999999999999993</c:v>
                </c:pt>
                <c:pt idx="1536">
                  <c:v>8.2004999999999999</c:v>
                </c:pt>
                <c:pt idx="1537">
                  <c:v>8.2004999999999999</c:v>
                </c:pt>
                <c:pt idx="1538">
                  <c:v>8.1995000000000005</c:v>
                </c:pt>
                <c:pt idx="1539">
                  <c:v>8.1984999999999992</c:v>
                </c:pt>
                <c:pt idx="1540">
                  <c:v>8.1995000000000005</c:v>
                </c:pt>
                <c:pt idx="1541">
                  <c:v>8.2004999999999999</c:v>
                </c:pt>
                <c:pt idx="1542">
                  <c:v>8.1984999999999992</c:v>
                </c:pt>
                <c:pt idx="1543">
                  <c:v>8.202</c:v>
                </c:pt>
                <c:pt idx="1544">
                  <c:v>8.202</c:v>
                </c:pt>
                <c:pt idx="1545">
                  <c:v>8.2029999999999994</c:v>
                </c:pt>
                <c:pt idx="1546">
                  <c:v>8.2004999999999999</c:v>
                </c:pt>
                <c:pt idx="1547">
                  <c:v>8.1984999999999992</c:v>
                </c:pt>
                <c:pt idx="1548">
                  <c:v>8.1969999999999992</c:v>
                </c:pt>
                <c:pt idx="1549">
                  <c:v>8.2004999999999999</c:v>
                </c:pt>
                <c:pt idx="1550">
                  <c:v>8.2010000000000005</c:v>
                </c:pt>
                <c:pt idx="1551">
                  <c:v>8.1995000000000005</c:v>
                </c:pt>
                <c:pt idx="1552">
                  <c:v>8.1995000000000005</c:v>
                </c:pt>
                <c:pt idx="1553">
                  <c:v>8.2014999999999993</c:v>
                </c:pt>
                <c:pt idx="1554">
                  <c:v>8.2029999999999994</c:v>
                </c:pt>
                <c:pt idx="1555">
                  <c:v>8.202</c:v>
                </c:pt>
                <c:pt idx="1556">
                  <c:v>8.2004999999999999</c:v>
                </c:pt>
                <c:pt idx="1557">
                  <c:v>8.1984999999999992</c:v>
                </c:pt>
                <c:pt idx="1558">
                  <c:v>8.2004999999999999</c:v>
                </c:pt>
                <c:pt idx="1559">
                  <c:v>8.1999999999999993</c:v>
                </c:pt>
                <c:pt idx="1560">
                  <c:v>8.1974999999999998</c:v>
                </c:pt>
                <c:pt idx="1561">
                  <c:v>8.1999999999999993</c:v>
                </c:pt>
                <c:pt idx="1562">
                  <c:v>8.2010000000000005</c:v>
                </c:pt>
                <c:pt idx="1563">
                  <c:v>8.2004999999999999</c:v>
                </c:pt>
                <c:pt idx="1564">
                  <c:v>8.1999999999999993</c:v>
                </c:pt>
                <c:pt idx="1565">
                  <c:v>8.1969999999999992</c:v>
                </c:pt>
                <c:pt idx="1566">
                  <c:v>8.1995000000000005</c:v>
                </c:pt>
                <c:pt idx="1567">
                  <c:v>8.1989999999999998</c:v>
                </c:pt>
                <c:pt idx="1568">
                  <c:v>8.1980000000000004</c:v>
                </c:pt>
                <c:pt idx="1569">
                  <c:v>8.1974999999999998</c:v>
                </c:pt>
                <c:pt idx="1570">
                  <c:v>8.1995000000000005</c:v>
                </c:pt>
                <c:pt idx="1571">
                  <c:v>8.202</c:v>
                </c:pt>
                <c:pt idx="1572">
                  <c:v>8.202</c:v>
                </c:pt>
                <c:pt idx="1573">
                  <c:v>8.2025000000000006</c:v>
                </c:pt>
                <c:pt idx="1574">
                  <c:v>8.2004999999999999</c:v>
                </c:pt>
                <c:pt idx="1575">
                  <c:v>8.1995000000000005</c:v>
                </c:pt>
                <c:pt idx="1576">
                  <c:v>8.2010000000000005</c:v>
                </c:pt>
                <c:pt idx="1577">
                  <c:v>8.1984999999999992</c:v>
                </c:pt>
                <c:pt idx="1578">
                  <c:v>8.1984999999999992</c:v>
                </c:pt>
                <c:pt idx="1579">
                  <c:v>8.2014999999999993</c:v>
                </c:pt>
                <c:pt idx="1580">
                  <c:v>8.2014999999999993</c:v>
                </c:pt>
                <c:pt idx="1581">
                  <c:v>8.2010000000000005</c:v>
                </c:pt>
                <c:pt idx="1582">
                  <c:v>8.1995000000000005</c:v>
                </c:pt>
                <c:pt idx="1583">
                  <c:v>8.1984999999999992</c:v>
                </c:pt>
                <c:pt idx="1584">
                  <c:v>8.1999999999999993</c:v>
                </c:pt>
                <c:pt idx="1585">
                  <c:v>8.2004999999999999</c:v>
                </c:pt>
                <c:pt idx="1586">
                  <c:v>8.1989999999999998</c:v>
                </c:pt>
                <c:pt idx="1587">
                  <c:v>8.2025000000000006</c:v>
                </c:pt>
                <c:pt idx="1588">
                  <c:v>8.2025000000000006</c:v>
                </c:pt>
                <c:pt idx="1589">
                  <c:v>8.2025000000000006</c:v>
                </c:pt>
                <c:pt idx="1590">
                  <c:v>8.2014999999999993</c:v>
                </c:pt>
                <c:pt idx="1591">
                  <c:v>8.2014999999999993</c:v>
                </c:pt>
                <c:pt idx="1592">
                  <c:v>8.1989999999999998</c:v>
                </c:pt>
                <c:pt idx="1593">
                  <c:v>8.1984999999999992</c:v>
                </c:pt>
                <c:pt idx="1594">
                  <c:v>8.1984999999999992</c:v>
                </c:pt>
                <c:pt idx="1595">
                  <c:v>8.1984999999999992</c:v>
                </c:pt>
                <c:pt idx="1596">
                  <c:v>8.1984999999999992</c:v>
                </c:pt>
                <c:pt idx="1597">
                  <c:v>8.2014999999999993</c:v>
                </c:pt>
                <c:pt idx="1598">
                  <c:v>8.202</c:v>
                </c:pt>
                <c:pt idx="1599">
                  <c:v>8.202</c:v>
                </c:pt>
                <c:pt idx="1600">
                  <c:v>8.2004999999999999</c:v>
                </c:pt>
                <c:pt idx="1601">
                  <c:v>8.1989999999999998</c:v>
                </c:pt>
                <c:pt idx="1602">
                  <c:v>8.2004999999999999</c:v>
                </c:pt>
                <c:pt idx="1603">
                  <c:v>8.2025000000000006</c:v>
                </c:pt>
                <c:pt idx="1604">
                  <c:v>8.2010000000000005</c:v>
                </c:pt>
                <c:pt idx="1605">
                  <c:v>8.1999999999999993</c:v>
                </c:pt>
                <c:pt idx="1606">
                  <c:v>8.202</c:v>
                </c:pt>
                <c:pt idx="1607">
                  <c:v>8.2035</c:v>
                </c:pt>
                <c:pt idx="1608">
                  <c:v>8.2040000000000006</c:v>
                </c:pt>
                <c:pt idx="1609">
                  <c:v>8.2035</c:v>
                </c:pt>
                <c:pt idx="1610">
                  <c:v>8.2014999999999993</c:v>
                </c:pt>
                <c:pt idx="1611">
                  <c:v>8.2029999999999994</c:v>
                </c:pt>
                <c:pt idx="1612">
                  <c:v>8.2025000000000006</c:v>
                </c:pt>
                <c:pt idx="1613">
                  <c:v>8.2014999999999993</c:v>
                </c:pt>
                <c:pt idx="1614">
                  <c:v>8.2014999999999993</c:v>
                </c:pt>
                <c:pt idx="1615">
                  <c:v>8.2029999999999994</c:v>
                </c:pt>
                <c:pt idx="1616">
                  <c:v>8.2055000000000007</c:v>
                </c:pt>
                <c:pt idx="1617">
                  <c:v>8.2025000000000006</c:v>
                </c:pt>
                <c:pt idx="1618">
                  <c:v>8.2004999999999999</c:v>
                </c:pt>
                <c:pt idx="1619">
                  <c:v>8.1984999999999992</c:v>
                </c:pt>
                <c:pt idx="1620">
                  <c:v>8.2010000000000005</c:v>
                </c:pt>
                <c:pt idx="1621">
                  <c:v>8.2004999999999999</c:v>
                </c:pt>
                <c:pt idx="1622">
                  <c:v>8.1999999999999993</c:v>
                </c:pt>
                <c:pt idx="1623">
                  <c:v>8.1989999999999998</c:v>
                </c:pt>
                <c:pt idx="1624">
                  <c:v>8.2029999999999994</c:v>
                </c:pt>
                <c:pt idx="1625">
                  <c:v>8.2040000000000006</c:v>
                </c:pt>
                <c:pt idx="1626">
                  <c:v>8.2035</c:v>
                </c:pt>
                <c:pt idx="1627">
                  <c:v>8.2025000000000006</c:v>
                </c:pt>
                <c:pt idx="1628">
                  <c:v>8.2040000000000006</c:v>
                </c:pt>
                <c:pt idx="1629">
                  <c:v>8.2029999999999994</c:v>
                </c:pt>
                <c:pt idx="1630">
                  <c:v>8.2014999999999993</c:v>
                </c:pt>
                <c:pt idx="1631">
                  <c:v>8.2014999999999993</c:v>
                </c:pt>
                <c:pt idx="1632">
                  <c:v>8.2025000000000006</c:v>
                </c:pt>
                <c:pt idx="1633">
                  <c:v>8.2070000000000007</c:v>
                </c:pt>
                <c:pt idx="1634">
                  <c:v>8.2055000000000007</c:v>
                </c:pt>
                <c:pt idx="1635">
                  <c:v>8.2044999999999995</c:v>
                </c:pt>
                <c:pt idx="1636">
                  <c:v>8.2035</c:v>
                </c:pt>
                <c:pt idx="1637">
                  <c:v>8.2035</c:v>
                </c:pt>
                <c:pt idx="1638">
                  <c:v>8.2029999999999994</c:v>
                </c:pt>
                <c:pt idx="1639">
                  <c:v>8.2029999999999994</c:v>
                </c:pt>
                <c:pt idx="1640">
                  <c:v>8.2070000000000007</c:v>
                </c:pt>
                <c:pt idx="1641">
                  <c:v>8.2040000000000006</c:v>
                </c:pt>
                <c:pt idx="1642">
                  <c:v>8.2065000000000001</c:v>
                </c:pt>
                <c:pt idx="1643">
                  <c:v>8.2074999999999996</c:v>
                </c:pt>
                <c:pt idx="1644">
                  <c:v>8.2089999999999996</c:v>
                </c:pt>
                <c:pt idx="1645">
                  <c:v>8.2074999999999996</c:v>
                </c:pt>
                <c:pt idx="1646">
                  <c:v>8.2089999999999996</c:v>
                </c:pt>
                <c:pt idx="1647">
                  <c:v>8.2065000000000001</c:v>
                </c:pt>
                <c:pt idx="1648">
                  <c:v>8.2059999999999995</c:v>
                </c:pt>
                <c:pt idx="1649">
                  <c:v>8.2044999999999995</c:v>
                </c:pt>
                <c:pt idx="1650">
                  <c:v>8.2044999999999995</c:v>
                </c:pt>
                <c:pt idx="1651">
                  <c:v>8.2085000000000008</c:v>
                </c:pt>
                <c:pt idx="1652">
                  <c:v>8.2080000000000002</c:v>
                </c:pt>
                <c:pt idx="1653">
                  <c:v>8.2080000000000002</c:v>
                </c:pt>
                <c:pt idx="1654">
                  <c:v>8.2074999999999996</c:v>
                </c:pt>
                <c:pt idx="1655">
                  <c:v>8.2070000000000007</c:v>
                </c:pt>
                <c:pt idx="1656">
                  <c:v>8.2065000000000001</c:v>
                </c:pt>
                <c:pt idx="1657">
                  <c:v>8.2070000000000007</c:v>
                </c:pt>
                <c:pt idx="1658">
                  <c:v>8.2065000000000001</c:v>
                </c:pt>
                <c:pt idx="1659">
                  <c:v>8.2040000000000006</c:v>
                </c:pt>
                <c:pt idx="1660">
                  <c:v>8.2055000000000007</c:v>
                </c:pt>
                <c:pt idx="1661">
                  <c:v>8.2085000000000008</c:v>
                </c:pt>
                <c:pt idx="1662">
                  <c:v>8.2065000000000001</c:v>
                </c:pt>
                <c:pt idx="1663">
                  <c:v>8.2050000000000001</c:v>
                </c:pt>
                <c:pt idx="1664">
                  <c:v>8.2074999999999996</c:v>
                </c:pt>
                <c:pt idx="1665">
                  <c:v>8.2080000000000002</c:v>
                </c:pt>
                <c:pt idx="1666">
                  <c:v>8.2070000000000007</c:v>
                </c:pt>
                <c:pt idx="1667">
                  <c:v>8.2040000000000006</c:v>
                </c:pt>
                <c:pt idx="1668">
                  <c:v>8.2029999999999994</c:v>
                </c:pt>
                <c:pt idx="1669">
                  <c:v>8.2070000000000007</c:v>
                </c:pt>
                <c:pt idx="1670">
                  <c:v>8.2059999999999995</c:v>
                </c:pt>
                <c:pt idx="1671">
                  <c:v>8.2050000000000001</c:v>
                </c:pt>
                <c:pt idx="1672">
                  <c:v>8.2040000000000006</c:v>
                </c:pt>
                <c:pt idx="1673">
                  <c:v>8.2059999999999995</c:v>
                </c:pt>
                <c:pt idx="1674">
                  <c:v>8.2065000000000001</c:v>
                </c:pt>
                <c:pt idx="1675">
                  <c:v>8.2065000000000001</c:v>
                </c:pt>
                <c:pt idx="1676">
                  <c:v>8.2055000000000007</c:v>
                </c:pt>
                <c:pt idx="1677">
                  <c:v>8.2035</c:v>
                </c:pt>
                <c:pt idx="1678">
                  <c:v>8.2050000000000001</c:v>
                </c:pt>
                <c:pt idx="1679">
                  <c:v>8.2050000000000001</c:v>
                </c:pt>
                <c:pt idx="1680">
                  <c:v>8.2035</c:v>
                </c:pt>
                <c:pt idx="1681">
                  <c:v>8.2055000000000007</c:v>
                </c:pt>
                <c:pt idx="1682">
                  <c:v>8.2080000000000002</c:v>
                </c:pt>
                <c:pt idx="1683">
                  <c:v>8.2074999999999996</c:v>
                </c:pt>
                <c:pt idx="1684">
                  <c:v>8.2059999999999995</c:v>
                </c:pt>
                <c:pt idx="1685">
                  <c:v>8.2055000000000007</c:v>
                </c:pt>
                <c:pt idx="1686">
                  <c:v>8.2050000000000001</c:v>
                </c:pt>
                <c:pt idx="1687">
                  <c:v>8.2080000000000002</c:v>
                </c:pt>
                <c:pt idx="1688">
                  <c:v>8.2085000000000008</c:v>
                </c:pt>
                <c:pt idx="1689">
                  <c:v>8.2080000000000002</c:v>
                </c:pt>
                <c:pt idx="1690">
                  <c:v>8.2089999999999996</c:v>
                </c:pt>
                <c:pt idx="1691">
                  <c:v>8.2085000000000008</c:v>
                </c:pt>
                <c:pt idx="1692">
                  <c:v>8.2074999999999996</c:v>
                </c:pt>
                <c:pt idx="1693">
                  <c:v>8.2085000000000008</c:v>
                </c:pt>
                <c:pt idx="1694">
                  <c:v>8.2095000000000002</c:v>
                </c:pt>
                <c:pt idx="1695">
                  <c:v>8.2074999999999996</c:v>
                </c:pt>
                <c:pt idx="1696">
                  <c:v>8.2074999999999996</c:v>
                </c:pt>
                <c:pt idx="1697">
                  <c:v>8.2080000000000002</c:v>
                </c:pt>
                <c:pt idx="1698">
                  <c:v>8.2074999999999996</c:v>
                </c:pt>
                <c:pt idx="1699">
                  <c:v>8.2074999999999996</c:v>
                </c:pt>
                <c:pt idx="1700">
                  <c:v>8.2074999999999996</c:v>
                </c:pt>
                <c:pt idx="1701">
                  <c:v>8.2055000000000007</c:v>
                </c:pt>
                <c:pt idx="1702">
                  <c:v>8.2059999999999995</c:v>
                </c:pt>
                <c:pt idx="1703">
                  <c:v>8.2059999999999995</c:v>
                </c:pt>
                <c:pt idx="1704">
                  <c:v>8.2055000000000007</c:v>
                </c:pt>
                <c:pt idx="1705">
                  <c:v>8.2059999999999995</c:v>
                </c:pt>
                <c:pt idx="1706">
                  <c:v>8.2040000000000006</c:v>
                </c:pt>
                <c:pt idx="1707">
                  <c:v>8.2044999999999995</c:v>
                </c:pt>
                <c:pt idx="1708">
                  <c:v>8.2044999999999995</c:v>
                </c:pt>
                <c:pt idx="1709">
                  <c:v>8.2044999999999995</c:v>
                </c:pt>
                <c:pt idx="1710">
                  <c:v>8.2059999999999995</c:v>
                </c:pt>
                <c:pt idx="1711">
                  <c:v>8.2059999999999995</c:v>
                </c:pt>
                <c:pt idx="1712">
                  <c:v>8.2065000000000001</c:v>
                </c:pt>
                <c:pt idx="1713">
                  <c:v>8.2055000000000007</c:v>
                </c:pt>
                <c:pt idx="1714">
                  <c:v>8.2065000000000001</c:v>
                </c:pt>
                <c:pt idx="1715">
                  <c:v>8.2050000000000001</c:v>
                </c:pt>
                <c:pt idx="1716">
                  <c:v>8.2055000000000007</c:v>
                </c:pt>
                <c:pt idx="1717">
                  <c:v>8.2085000000000008</c:v>
                </c:pt>
                <c:pt idx="1718">
                  <c:v>8.2085000000000008</c:v>
                </c:pt>
                <c:pt idx="1719">
                  <c:v>8.2074999999999996</c:v>
                </c:pt>
                <c:pt idx="1720">
                  <c:v>8.2050000000000001</c:v>
                </c:pt>
                <c:pt idx="1721">
                  <c:v>8.2050000000000001</c:v>
                </c:pt>
                <c:pt idx="1722">
                  <c:v>8.2055000000000007</c:v>
                </c:pt>
                <c:pt idx="1723">
                  <c:v>8.2044999999999995</c:v>
                </c:pt>
                <c:pt idx="1724">
                  <c:v>8.2035</c:v>
                </c:pt>
                <c:pt idx="1725">
                  <c:v>8.2040000000000006</c:v>
                </c:pt>
                <c:pt idx="1726">
                  <c:v>8.2059999999999995</c:v>
                </c:pt>
                <c:pt idx="1727">
                  <c:v>8.2065000000000001</c:v>
                </c:pt>
                <c:pt idx="1728">
                  <c:v>8.2065000000000001</c:v>
                </c:pt>
                <c:pt idx="1729">
                  <c:v>8.2044999999999995</c:v>
                </c:pt>
                <c:pt idx="1730">
                  <c:v>8.2035</c:v>
                </c:pt>
                <c:pt idx="1731">
                  <c:v>8.2050000000000001</c:v>
                </c:pt>
                <c:pt idx="1732">
                  <c:v>8.2044999999999995</c:v>
                </c:pt>
                <c:pt idx="1733">
                  <c:v>8.2044999999999995</c:v>
                </c:pt>
                <c:pt idx="1734">
                  <c:v>8.2065000000000001</c:v>
                </c:pt>
                <c:pt idx="1735">
                  <c:v>8.2100000000000009</c:v>
                </c:pt>
                <c:pt idx="1736">
                  <c:v>8.2055000000000007</c:v>
                </c:pt>
                <c:pt idx="1737">
                  <c:v>8.2035</c:v>
                </c:pt>
                <c:pt idx="1738">
                  <c:v>8.2014999999999993</c:v>
                </c:pt>
                <c:pt idx="1739">
                  <c:v>8.2040000000000006</c:v>
                </c:pt>
                <c:pt idx="1740">
                  <c:v>8.2044999999999995</c:v>
                </c:pt>
                <c:pt idx="1741">
                  <c:v>8.2040000000000006</c:v>
                </c:pt>
                <c:pt idx="1742">
                  <c:v>8.202</c:v>
                </c:pt>
                <c:pt idx="1743">
                  <c:v>8.2040000000000006</c:v>
                </c:pt>
                <c:pt idx="1744">
                  <c:v>8.2040000000000006</c:v>
                </c:pt>
                <c:pt idx="1745">
                  <c:v>8.2040000000000006</c:v>
                </c:pt>
                <c:pt idx="1746">
                  <c:v>8.2040000000000006</c:v>
                </c:pt>
                <c:pt idx="1747">
                  <c:v>8.2025000000000006</c:v>
                </c:pt>
                <c:pt idx="1748">
                  <c:v>8.2050000000000001</c:v>
                </c:pt>
                <c:pt idx="1749">
                  <c:v>8.2050000000000001</c:v>
                </c:pt>
                <c:pt idx="1750">
                  <c:v>8.2050000000000001</c:v>
                </c:pt>
                <c:pt idx="1751">
                  <c:v>8.2035</c:v>
                </c:pt>
                <c:pt idx="1752">
                  <c:v>8.202</c:v>
                </c:pt>
                <c:pt idx="1753">
                  <c:v>8.202</c:v>
                </c:pt>
                <c:pt idx="1754">
                  <c:v>8.2010000000000005</c:v>
                </c:pt>
                <c:pt idx="1755">
                  <c:v>8.2004999999999999</c:v>
                </c:pt>
                <c:pt idx="1756">
                  <c:v>8.2010000000000005</c:v>
                </c:pt>
                <c:pt idx="1757">
                  <c:v>8.202</c:v>
                </c:pt>
                <c:pt idx="1758">
                  <c:v>8.2025000000000006</c:v>
                </c:pt>
                <c:pt idx="1759">
                  <c:v>8.2010000000000005</c:v>
                </c:pt>
                <c:pt idx="1760">
                  <c:v>8.1995000000000005</c:v>
                </c:pt>
                <c:pt idx="1761">
                  <c:v>8.1984999999999992</c:v>
                </c:pt>
                <c:pt idx="1762">
                  <c:v>8.2004999999999999</c:v>
                </c:pt>
                <c:pt idx="1763">
                  <c:v>8.1999999999999993</c:v>
                </c:pt>
                <c:pt idx="1764">
                  <c:v>8.1980000000000004</c:v>
                </c:pt>
                <c:pt idx="1765">
                  <c:v>8.1984999999999992</c:v>
                </c:pt>
                <c:pt idx="1766">
                  <c:v>8.1989999999999998</c:v>
                </c:pt>
                <c:pt idx="1767">
                  <c:v>8.1989999999999998</c:v>
                </c:pt>
                <c:pt idx="1768">
                  <c:v>8.1995000000000005</c:v>
                </c:pt>
                <c:pt idx="1769">
                  <c:v>8.1984999999999992</c:v>
                </c:pt>
                <c:pt idx="1770">
                  <c:v>8.1995000000000005</c:v>
                </c:pt>
                <c:pt idx="1771">
                  <c:v>8.1999999999999993</c:v>
                </c:pt>
                <c:pt idx="1772">
                  <c:v>8.1999999999999993</c:v>
                </c:pt>
                <c:pt idx="1773">
                  <c:v>8.1995000000000005</c:v>
                </c:pt>
                <c:pt idx="1774">
                  <c:v>8.1995000000000005</c:v>
                </c:pt>
                <c:pt idx="1775">
                  <c:v>8.2004999999999999</c:v>
                </c:pt>
                <c:pt idx="1776">
                  <c:v>8.1984999999999992</c:v>
                </c:pt>
                <c:pt idx="1777">
                  <c:v>8.1999999999999993</c:v>
                </c:pt>
                <c:pt idx="1778">
                  <c:v>8.1989999999999998</c:v>
                </c:pt>
                <c:pt idx="1779">
                  <c:v>8.2004999999999999</c:v>
                </c:pt>
                <c:pt idx="1780">
                  <c:v>8.1995000000000005</c:v>
                </c:pt>
                <c:pt idx="1781">
                  <c:v>8.1984999999999992</c:v>
                </c:pt>
                <c:pt idx="1782">
                  <c:v>8.1980000000000004</c:v>
                </c:pt>
                <c:pt idx="1783">
                  <c:v>8.2004999999999999</c:v>
                </c:pt>
                <c:pt idx="1784">
                  <c:v>8.2010000000000005</c:v>
                </c:pt>
                <c:pt idx="1785">
                  <c:v>8.2004999999999999</c:v>
                </c:pt>
                <c:pt idx="1786">
                  <c:v>8.1984999999999992</c:v>
                </c:pt>
                <c:pt idx="1787">
                  <c:v>8.1980000000000004</c:v>
                </c:pt>
                <c:pt idx="1788">
                  <c:v>8.2044999999999995</c:v>
                </c:pt>
                <c:pt idx="1789">
                  <c:v>8.1989999999999998</c:v>
                </c:pt>
                <c:pt idx="1790">
                  <c:v>8.1980000000000004</c:v>
                </c:pt>
                <c:pt idx="1791">
                  <c:v>8.1974999999999998</c:v>
                </c:pt>
                <c:pt idx="1792">
                  <c:v>8.1984999999999992</c:v>
                </c:pt>
                <c:pt idx="1793">
                  <c:v>8.1989999999999998</c:v>
                </c:pt>
                <c:pt idx="1794">
                  <c:v>8.1980000000000004</c:v>
                </c:pt>
                <c:pt idx="1795">
                  <c:v>8.2004999999999999</c:v>
                </c:pt>
                <c:pt idx="1796">
                  <c:v>8.2010000000000005</c:v>
                </c:pt>
                <c:pt idx="1797">
                  <c:v>8.1999999999999993</c:v>
                </c:pt>
                <c:pt idx="1798">
                  <c:v>8.1989999999999998</c:v>
                </c:pt>
                <c:pt idx="1799">
                  <c:v>8.1989999999999998</c:v>
                </c:pt>
                <c:pt idx="1800">
                  <c:v>8.202</c:v>
                </c:pt>
                <c:pt idx="1801">
                  <c:v>8.2004999999999999</c:v>
                </c:pt>
                <c:pt idx="1802">
                  <c:v>8.2010000000000005</c:v>
                </c:pt>
                <c:pt idx="1803">
                  <c:v>8.2010000000000005</c:v>
                </c:pt>
                <c:pt idx="1804">
                  <c:v>8.1995000000000005</c:v>
                </c:pt>
                <c:pt idx="1805">
                  <c:v>8.1999999999999993</c:v>
                </c:pt>
                <c:pt idx="1806">
                  <c:v>8.2014999999999993</c:v>
                </c:pt>
                <c:pt idx="1807">
                  <c:v>8.1995000000000005</c:v>
                </c:pt>
                <c:pt idx="1808">
                  <c:v>8.1980000000000004</c:v>
                </c:pt>
                <c:pt idx="1809">
                  <c:v>8.1969999999999992</c:v>
                </c:pt>
                <c:pt idx="1810">
                  <c:v>8.1984999999999992</c:v>
                </c:pt>
                <c:pt idx="1811">
                  <c:v>8.2004999999999999</c:v>
                </c:pt>
                <c:pt idx="1812">
                  <c:v>8.1989999999999998</c:v>
                </c:pt>
                <c:pt idx="1813">
                  <c:v>8.2004999999999999</c:v>
                </c:pt>
                <c:pt idx="1814">
                  <c:v>8.1995000000000005</c:v>
                </c:pt>
                <c:pt idx="1815">
                  <c:v>8.2004999999999999</c:v>
                </c:pt>
                <c:pt idx="1816">
                  <c:v>8.1999999999999993</c:v>
                </c:pt>
                <c:pt idx="1817">
                  <c:v>8.1980000000000004</c:v>
                </c:pt>
                <c:pt idx="1818">
                  <c:v>8.2010000000000005</c:v>
                </c:pt>
                <c:pt idx="1819">
                  <c:v>8.202</c:v>
                </c:pt>
                <c:pt idx="1820">
                  <c:v>8.2014999999999993</c:v>
                </c:pt>
                <c:pt idx="1821">
                  <c:v>8.1989999999999998</c:v>
                </c:pt>
                <c:pt idx="1822">
                  <c:v>8.202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956-4066-88B4-0099E8223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9890416"/>
        <c:axId val="269892096"/>
      </c:scatterChart>
      <c:valAx>
        <c:axId val="269890416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rgbClr val="BBE0E3">
                  <a:lumMod val="75000"/>
                </a:srgb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9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/>
                  <a:t>Координата, мм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00009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69892096"/>
        <c:crosses val="autoZero"/>
        <c:crossBetween val="midCat"/>
        <c:majorUnit val="1000"/>
      </c:valAx>
      <c:valAx>
        <c:axId val="269892096"/>
        <c:scaling>
          <c:orientation val="minMax"/>
          <c:max val="8.25"/>
          <c:min val="8.15"/>
        </c:scaling>
        <c:delete val="0"/>
        <c:axPos val="l"/>
        <c:majorGridlines>
          <c:spPr>
            <a:ln w="22225" cap="flat" cmpd="sng" algn="ctr">
              <a:solidFill>
                <a:srgbClr val="BBE0E3">
                  <a:lumMod val="90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9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/>
                  <a:t>Диаметр, мм</a:t>
                </a:r>
              </a:p>
            </c:rich>
          </c:tx>
          <c:layout>
            <c:manualLayout>
              <c:xMode val="edge"/>
              <c:yMode val="edge"/>
              <c:x val="5.7498599581570185E-3"/>
              <c:y val="0.30396646670833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00009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69890416"/>
        <c:crosses val="autoZero"/>
        <c:crossBetween val="midCat"/>
        <c:minorUnit val="5.000000000000001E-2"/>
      </c:valAx>
      <c:spPr>
        <a:noFill/>
        <a:ln w="22225">
          <a:solidFill>
            <a:srgbClr val="BBE0E3">
              <a:lumMod val="90000"/>
            </a:srgbClr>
          </a:solidFill>
        </a:ln>
        <a:effectLst/>
      </c:spPr>
    </c:plotArea>
    <c:plotVisOnly val="1"/>
    <c:dispBlanksAs val="gap"/>
    <c:showDLblsOverMax val="0"/>
  </c:chart>
  <c:spPr>
    <a:solidFill>
      <a:srgbClr val="DAEDEF">
        <a:alpha val="73000"/>
      </a:srgbClr>
    </a:solidFill>
    <a:ln w="38100">
      <a:noFill/>
    </a:ln>
    <a:effectLst/>
  </c:spPr>
  <c:txPr>
    <a:bodyPr/>
    <a:lstStyle/>
    <a:p>
      <a:pPr>
        <a:defRPr sz="1200" b="1">
          <a:solidFill>
            <a:srgbClr val="00009A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82222535206824"/>
          <c:y val="9.806448225162781E-2"/>
          <c:w val="0.86111037406743463"/>
          <c:h val="0.66152278932997266"/>
        </c:manualLayout>
      </c:layout>
      <c:scatterChart>
        <c:scatterStyle val="lineMarker"/>
        <c:varyColors val="0"/>
        <c:ser>
          <c:idx val="1"/>
          <c:order val="0"/>
          <c:spPr>
            <a:ln w="38100" cap="rnd">
              <a:solidFill>
                <a:srgbClr val="3366CC"/>
              </a:solidFill>
              <a:round/>
            </a:ln>
            <a:effectLst/>
          </c:spPr>
          <c:marker>
            <c:symbol val="none"/>
          </c:marker>
          <c:dPt>
            <c:idx val="17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2447-4229-8E57-58F4515913DA}"/>
              </c:ext>
            </c:extLst>
          </c:dPt>
          <c:xVal>
            <c:numRef>
              <c:f>данные!$B$109:$B$1881</c:f>
              <c:numCache>
                <c:formatCode>General</c:formatCode>
                <c:ptCount val="1773"/>
                <c:pt idx="0">
                  <c:v>216</c:v>
                </c:pt>
                <c:pt idx="1">
                  <c:v>218</c:v>
                </c:pt>
                <c:pt idx="2">
                  <c:v>220</c:v>
                </c:pt>
                <c:pt idx="3">
                  <c:v>222</c:v>
                </c:pt>
                <c:pt idx="4">
                  <c:v>224</c:v>
                </c:pt>
                <c:pt idx="5">
                  <c:v>226</c:v>
                </c:pt>
                <c:pt idx="6">
                  <c:v>228</c:v>
                </c:pt>
                <c:pt idx="7">
                  <c:v>230</c:v>
                </c:pt>
                <c:pt idx="8">
                  <c:v>232</c:v>
                </c:pt>
                <c:pt idx="9">
                  <c:v>234</c:v>
                </c:pt>
                <c:pt idx="10">
                  <c:v>236</c:v>
                </c:pt>
                <c:pt idx="11">
                  <c:v>238</c:v>
                </c:pt>
                <c:pt idx="12">
                  <c:v>240</c:v>
                </c:pt>
                <c:pt idx="13">
                  <c:v>242</c:v>
                </c:pt>
                <c:pt idx="14">
                  <c:v>244</c:v>
                </c:pt>
                <c:pt idx="15">
                  <c:v>246</c:v>
                </c:pt>
                <c:pt idx="16">
                  <c:v>248</c:v>
                </c:pt>
                <c:pt idx="17">
                  <c:v>250</c:v>
                </c:pt>
                <c:pt idx="18">
                  <c:v>252</c:v>
                </c:pt>
                <c:pt idx="19">
                  <c:v>254</c:v>
                </c:pt>
                <c:pt idx="20">
                  <c:v>256</c:v>
                </c:pt>
                <c:pt idx="21">
                  <c:v>258</c:v>
                </c:pt>
                <c:pt idx="22">
                  <c:v>260</c:v>
                </c:pt>
                <c:pt idx="23">
                  <c:v>262</c:v>
                </c:pt>
                <c:pt idx="24">
                  <c:v>264</c:v>
                </c:pt>
                <c:pt idx="25">
                  <c:v>266</c:v>
                </c:pt>
                <c:pt idx="26">
                  <c:v>268</c:v>
                </c:pt>
                <c:pt idx="27">
                  <c:v>270</c:v>
                </c:pt>
                <c:pt idx="28">
                  <c:v>272</c:v>
                </c:pt>
                <c:pt idx="29">
                  <c:v>274</c:v>
                </c:pt>
                <c:pt idx="30">
                  <c:v>276</c:v>
                </c:pt>
                <c:pt idx="31">
                  <c:v>278</c:v>
                </c:pt>
                <c:pt idx="32">
                  <c:v>280</c:v>
                </c:pt>
                <c:pt idx="33">
                  <c:v>282</c:v>
                </c:pt>
                <c:pt idx="34">
                  <c:v>284</c:v>
                </c:pt>
                <c:pt idx="35">
                  <c:v>286</c:v>
                </c:pt>
                <c:pt idx="36">
                  <c:v>288</c:v>
                </c:pt>
                <c:pt idx="37">
                  <c:v>290</c:v>
                </c:pt>
                <c:pt idx="38">
                  <c:v>292</c:v>
                </c:pt>
                <c:pt idx="39">
                  <c:v>294</c:v>
                </c:pt>
                <c:pt idx="40">
                  <c:v>296</c:v>
                </c:pt>
                <c:pt idx="41">
                  <c:v>298</c:v>
                </c:pt>
                <c:pt idx="42">
                  <c:v>300</c:v>
                </c:pt>
                <c:pt idx="43">
                  <c:v>302</c:v>
                </c:pt>
                <c:pt idx="44">
                  <c:v>304</c:v>
                </c:pt>
                <c:pt idx="45">
                  <c:v>306</c:v>
                </c:pt>
                <c:pt idx="46">
                  <c:v>308</c:v>
                </c:pt>
                <c:pt idx="47">
                  <c:v>310</c:v>
                </c:pt>
                <c:pt idx="48">
                  <c:v>312</c:v>
                </c:pt>
                <c:pt idx="49">
                  <c:v>314</c:v>
                </c:pt>
                <c:pt idx="50">
                  <c:v>316</c:v>
                </c:pt>
                <c:pt idx="51">
                  <c:v>318</c:v>
                </c:pt>
                <c:pt idx="52">
                  <c:v>320</c:v>
                </c:pt>
                <c:pt idx="53">
                  <c:v>322</c:v>
                </c:pt>
                <c:pt idx="54">
                  <c:v>324</c:v>
                </c:pt>
                <c:pt idx="55">
                  <c:v>326</c:v>
                </c:pt>
                <c:pt idx="56">
                  <c:v>328</c:v>
                </c:pt>
                <c:pt idx="57">
                  <c:v>330</c:v>
                </c:pt>
                <c:pt idx="58">
                  <c:v>332</c:v>
                </c:pt>
                <c:pt idx="59">
                  <c:v>334</c:v>
                </c:pt>
                <c:pt idx="60">
                  <c:v>336</c:v>
                </c:pt>
                <c:pt idx="61">
                  <c:v>338</c:v>
                </c:pt>
                <c:pt idx="62">
                  <c:v>340</c:v>
                </c:pt>
                <c:pt idx="63">
                  <c:v>342</c:v>
                </c:pt>
                <c:pt idx="64">
                  <c:v>344</c:v>
                </c:pt>
                <c:pt idx="65">
                  <c:v>346</c:v>
                </c:pt>
                <c:pt idx="66">
                  <c:v>348</c:v>
                </c:pt>
                <c:pt idx="67">
                  <c:v>350</c:v>
                </c:pt>
                <c:pt idx="68">
                  <c:v>352</c:v>
                </c:pt>
                <c:pt idx="69">
                  <c:v>354</c:v>
                </c:pt>
                <c:pt idx="70">
                  <c:v>356</c:v>
                </c:pt>
                <c:pt idx="71">
                  <c:v>358</c:v>
                </c:pt>
                <c:pt idx="72">
                  <c:v>360</c:v>
                </c:pt>
                <c:pt idx="73">
                  <c:v>362</c:v>
                </c:pt>
                <c:pt idx="74">
                  <c:v>364</c:v>
                </c:pt>
                <c:pt idx="75">
                  <c:v>366</c:v>
                </c:pt>
                <c:pt idx="76">
                  <c:v>368</c:v>
                </c:pt>
                <c:pt idx="77">
                  <c:v>370</c:v>
                </c:pt>
                <c:pt idx="78">
                  <c:v>372</c:v>
                </c:pt>
                <c:pt idx="79">
                  <c:v>374</c:v>
                </c:pt>
                <c:pt idx="80">
                  <c:v>376</c:v>
                </c:pt>
                <c:pt idx="81">
                  <c:v>378</c:v>
                </c:pt>
                <c:pt idx="82">
                  <c:v>380</c:v>
                </c:pt>
                <c:pt idx="83">
                  <c:v>382</c:v>
                </c:pt>
                <c:pt idx="84">
                  <c:v>384</c:v>
                </c:pt>
                <c:pt idx="85">
                  <c:v>386</c:v>
                </c:pt>
                <c:pt idx="86">
                  <c:v>388</c:v>
                </c:pt>
                <c:pt idx="87">
                  <c:v>390</c:v>
                </c:pt>
                <c:pt idx="88">
                  <c:v>392</c:v>
                </c:pt>
                <c:pt idx="89">
                  <c:v>394</c:v>
                </c:pt>
                <c:pt idx="90">
                  <c:v>396</c:v>
                </c:pt>
                <c:pt idx="91">
                  <c:v>398</c:v>
                </c:pt>
                <c:pt idx="92">
                  <c:v>400</c:v>
                </c:pt>
                <c:pt idx="93">
                  <c:v>402</c:v>
                </c:pt>
                <c:pt idx="94">
                  <c:v>404</c:v>
                </c:pt>
                <c:pt idx="95">
                  <c:v>406</c:v>
                </c:pt>
                <c:pt idx="96">
                  <c:v>408</c:v>
                </c:pt>
                <c:pt idx="97">
                  <c:v>410</c:v>
                </c:pt>
                <c:pt idx="98">
                  <c:v>412</c:v>
                </c:pt>
                <c:pt idx="99">
                  <c:v>414</c:v>
                </c:pt>
                <c:pt idx="100">
                  <c:v>416</c:v>
                </c:pt>
                <c:pt idx="101">
                  <c:v>418</c:v>
                </c:pt>
                <c:pt idx="102">
                  <c:v>420</c:v>
                </c:pt>
                <c:pt idx="103">
                  <c:v>422</c:v>
                </c:pt>
                <c:pt idx="104">
                  <c:v>424</c:v>
                </c:pt>
                <c:pt idx="105">
                  <c:v>426</c:v>
                </c:pt>
                <c:pt idx="106">
                  <c:v>428</c:v>
                </c:pt>
                <c:pt idx="107">
                  <c:v>430</c:v>
                </c:pt>
                <c:pt idx="108">
                  <c:v>432</c:v>
                </c:pt>
                <c:pt idx="109">
                  <c:v>434</c:v>
                </c:pt>
                <c:pt idx="110">
                  <c:v>436</c:v>
                </c:pt>
                <c:pt idx="111">
                  <c:v>438</c:v>
                </c:pt>
                <c:pt idx="112">
                  <c:v>440</c:v>
                </c:pt>
                <c:pt idx="113">
                  <c:v>442</c:v>
                </c:pt>
                <c:pt idx="114">
                  <c:v>444</c:v>
                </c:pt>
                <c:pt idx="115">
                  <c:v>446</c:v>
                </c:pt>
                <c:pt idx="116">
                  <c:v>448</c:v>
                </c:pt>
                <c:pt idx="117">
                  <c:v>450</c:v>
                </c:pt>
                <c:pt idx="118">
                  <c:v>452</c:v>
                </c:pt>
                <c:pt idx="119">
                  <c:v>454</c:v>
                </c:pt>
                <c:pt idx="120">
                  <c:v>456</c:v>
                </c:pt>
                <c:pt idx="121">
                  <c:v>458</c:v>
                </c:pt>
                <c:pt idx="122">
                  <c:v>460</c:v>
                </c:pt>
                <c:pt idx="123">
                  <c:v>462</c:v>
                </c:pt>
                <c:pt idx="124">
                  <c:v>464</c:v>
                </c:pt>
                <c:pt idx="125">
                  <c:v>466</c:v>
                </c:pt>
                <c:pt idx="126">
                  <c:v>468</c:v>
                </c:pt>
                <c:pt idx="127">
                  <c:v>470</c:v>
                </c:pt>
                <c:pt idx="128">
                  <c:v>472</c:v>
                </c:pt>
                <c:pt idx="129">
                  <c:v>474</c:v>
                </c:pt>
                <c:pt idx="130">
                  <c:v>476</c:v>
                </c:pt>
                <c:pt idx="131">
                  <c:v>478</c:v>
                </c:pt>
                <c:pt idx="132">
                  <c:v>480</c:v>
                </c:pt>
                <c:pt idx="133">
                  <c:v>482</c:v>
                </c:pt>
                <c:pt idx="134">
                  <c:v>484</c:v>
                </c:pt>
                <c:pt idx="135">
                  <c:v>486</c:v>
                </c:pt>
                <c:pt idx="136">
                  <c:v>488</c:v>
                </c:pt>
                <c:pt idx="137">
                  <c:v>490</c:v>
                </c:pt>
                <c:pt idx="138">
                  <c:v>492</c:v>
                </c:pt>
                <c:pt idx="139">
                  <c:v>494</c:v>
                </c:pt>
                <c:pt idx="140">
                  <c:v>496</c:v>
                </c:pt>
                <c:pt idx="141">
                  <c:v>498</c:v>
                </c:pt>
                <c:pt idx="142">
                  <c:v>500</c:v>
                </c:pt>
                <c:pt idx="143">
                  <c:v>502</c:v>
                </c:pt>
                <c:pt idx="144">
                  <c:v>504</c:v>
                </c:pt>
                <c:pt idx="145">
                  <c:v>506</c:v>
                </c:pt>
                <c:pt idx="146">
                  <c:v>508</c:v>
                </c:pt>
                <c:pt idx="147">
                  <c:v>510</c:v>
                </c:pt>
                <c:pt idx="148">
                  <c:v>512</c:v>
                </c:pt>
                <c:pt idx="149">
                  <c:v>514</c:v>
                </c:pt>
                <c:pt idx="150">
                  <c:v>516</c:v>
                </c:pt>
                <c:pt idx="151">
                  <c:v>518</c:v>
                </c:pt>
                <c:pt idx="152">
                  <c:v>520</c:v>
                </c:pt>
                <c:pt idx="153">
                  <c:v>522</c:v>
                </c:pt>
                <c:pt idx="154">
                  <c:v>524</c:v>
                </c:pt>
                <c:pt idx="155">
                  <c:v>526</c:v>
                </c:pt>
                <c:pt idx="156">
                  <c:v>528</c:v>
                </c:pt>
                <c:pt idx="157">
                  <c:v>530</c:v>
                </c:pt>
                <c:pt idx="158">
                  <c:v>532</c:v>
                </c:pt>
                <c:pt idx="159">
                  <c:v>534</c:v>
                </c:pt>
                <c:pt idx="160">
                  <c:v>536</c:v>
                </c:pt>
                <c:pt idx="161">
                  <c:v>538</c:v>
                </c:pt>
                <c:pt idx="162">
                  <c:v>540</c:v>
                </c:pt>
                <c:pt idx="163">
                  <c:v>542</c:v>
                </c:pt>
                <c:pt idx="164">
                  <c:v>544</c:v>
                </c:pt>
                <c:pt idx="165">
                  <c:v>546</c:v>
                </c:pt>
                <c:pt idx="166">
                  <c:v>548</c:v>
                </c:pt>
                <c:pt idx="167">
                  <c:v>550</c:v>
                </c:pt>
                <c:pt idx="168">
                  <c:v>552</c:v>
                </c:pt>
                <c:pt idx="169">
                  <c:v>554</c:v>
                </c:pt>
                <c:pt idx="170">
                  <c:v>556</c:v>
                </c:pt>
                <c:pt idx="171">
                  <c:v>558</c:v>
                </c:pt>
                <c:pt idx="172">
                  <c:v>560</c:v>
                </c:pt>
                <c:pt idx="173">
                  <c:v>562</c:v>
                </c:pt>
                <c:pt idx="174">
                  <c:v>564</c:v>
                </c:pt>
                <c:pt idx="175">
                  <c:v>566</c:v>
                </c:pt>
                <c:pt idx="176">
                  <c:v>568</c:v>
                </c:pt>
                <c:pt idx="177">
                  <c:v>570</c:v>
                </c:pt>
                <c:pt idx="178">
                  <c:v>572</c:v>
                </c:pt>
                <c:pt idx="179">
                  <c:v>574</c:v>
                </c:pt>
                <c:pt idx="180">
                  <c:v>576</c:v>
                </c:pt>
                <c:pt idx="181">
                  <c:v>578</c:v>
                </c:pt>
                <c:pt idx="182">
                  <c:v>580</c:v>
                </c:pt>
                <c:pt idx="183">
                  <c:v>582</c:v>
                </c:pt>
                <c:pt idx="184">
                  <c:v>584</c:v>
                </c:pt>
                <c:pt idx="185">
                  <c:v>586</c:v>
                </c:pt>
                <c:pt idx="186">
                  <c:v>588</c:v>
                </c:pt>
                <c:pt idx="187">
                  <c:v>590</c:v>
                </c:pt>
                <c:pt idx="188">
                  <c:v>592</c:v>
                </c:pt>
                <c:pt idx="189">
                  <c:v>594</c:v>
                </c:pt>
                <c:pt idx="190">
                  <c:v>596</c:v>
                </c:pt>
                <c:pt idx="191">
                  <c:v>598</c:v>
                </c:pt>
                <c:pt idx="192">
                  <c:v>600</c:v>
                </c:pt>
                <c:pt idx="193">
                  <c:v>602</c:v>
                </c:pt>
                <c:pt idx="194">
                  <c:v>604</c:v>
                </c:pt>
                <c:pt idx="195">
                  <c:v>606</c:v>
                </c:pt>
                <c:pt idx="196">
                  <c:v>608</c:v>
                </c:pt>
                <c:pt idx="197">
                  <c:v>610</c:v>
                </c:pt>
                <c:pt idx="198">
                  <c:v>612</c:v>
                </c:pt>
                <c:pt idx="199">
                  <c:v>614</c:v>
                </c:pt>
                <c:pt idx="200">
                  <c:v>616</c:v>
                </c:pt>
                <c:pt idx="201">
                  <c:v>618</c:v>
                </c:pt>
                <c:pt idx="202">
                  <c:v>620</c:v>
                </c:pt>
                <c:pt idx="203">
                  <c:v>622</c:v>
                </c:pt>
                <c:pt idx="204">
                  <c:v>624</c:v>
                </c:pt>
                <c:pt idx="205">
                  <c:v>626</c:v>
                </c:pt>
                <c:pt idx="206">
                  <c:v>628</c:v>
                </c:pt>
                <c:pt idx="207">
                  <c:v>630</c:v>
                </c:pt>
                <c:pt idx="208">
                  <c:v>632</c:v>
                </c:pt>
                <c:pt idx="209">
                  <c:v>634</c:v>
                </c:pt>
                <c:pt idx="210">
                  <c:v>636</c:v>
                </c:pt>
                <c:pt idx="211">
                  <c:v>638</c:v>
                </c:pt>
                <c:pt idx="212">
                  <c:v>640</c:v>
                </c:pt>
                <c:pt idx="213">
                  <c:v>642</c:v>
                </c:pt>
                <c:pt idx="214">
                  <c:v>644</c:v>
                </c:pt>
                <c:pt idx="215">
                  <c:v>646</c:v>
                </c:pt>
                <c:pt idx="216">
                  <c:v>648</c:v>
                </c:pt>
                <c:pt idx="217">
                  <c:v>650</c:v>
                </c:pt>
                <c:pt idx="218">
                  <c:v>652</c:v>
                </c:pt>
                <c:pt idx="219">
                  <c:v>654</c:v>
                </c:pt>
                <c:pt idx="220">
                  <c:v>656</c:v>
                </c:pt>
                <c:pt idx="221">
                  <c:v>658</c:v>
                </c:pt>
                <c:pt idx="222">
                  <c:v>660</c:v>
                </c:pt>
                <c:pt idx="223">
                  <c:v>662</c:v>
                </c:pt>
                <c:pt idx="224">
                  <c:v>664</c:v>
                </c:pt>
                <c:pt idx="225">
                  <c:v>666</c:v>
                </c:pt>
                <c:pt idx="226">
                  <c:v>668</c:v>
                </c:pt>
                <c:pt idx="227">
                  <c:v>670</c:v>
                </c:pt>
                <c:pt idx="228">
                  <c:v>672</c:v>
                </c:pt>
                <c:pt idx="229">
                  <c:v>674</c:v>
                </c:pt>
                <c:pt idx="230">
                  <c:v>676</c:v>
                </c:pt>
                <c:pt idx="231">
                  <c:v>678</c:v>
                </c:pt>
                <c:pt idx="232">
                  <c:v>680</c:v>
                </c:pt>
                <c:pt idx="233">
                  <c:v>682</c:v>
                </c:pt>
                <c:pt idx="234">
                  <c:v>684</c:v>
                </c:pt>
                <c:pt idx="235">
                  <c:v>686</c:v>
                </c:pt>
                <c:pt idx="236">
                  <c:v>688</c:v>
                </c:pt>
                <c:pt idx="237">
                  <c:v>690</c:v>
                </c:pt>
                <c:pt idx="238">
                  <c:v>692</c:v>
                </c:pt>
                <c:pt idx="239">
                  <c:v>694</c:v>
                </c:pt>
                <c:pt idx="240">
                  <c:v>696</c:v>
                </c:pt>
                <c:pt idx="241">
                  <c:v>698</c:v>
                </c:pt>
                <c:pt idx="242">
                  <c:v>700</c:v>
                </c:pt>
                <c:pt idx="243">
                  <c:v>702</c:v>
                </c:pt>
                <c:pt idx="244">
                  <c:v>704</c:v>
                </c:pt>
                <c:pt idx="245">
                  <c:v>706</c:v>
                </c:pt>
                <c:pt idx="246">
                  <c:v>708</c:v>
                </c:pt>
                <c:pt idx="247">
                  <c:v>710</c:v>
                </c:pt>
                <c:pt idx="248">
                  <c:v>712</c:v>
                </c:pt>
                <c:pt idx="249">
                  <c:v>714</c:v>
                </c:pt>
                <c:pt idx="250">
                  <c:v>716</c:v>
                </c:pt>
                <c:pt idx="251">
                  <c:v>718</c:v>
                </c:pt>
                <c:pt idx="252">
                  <c:v>720</c:v>
                </c:pt>
                <c:pt idx="253">
                  <c:v>722</c:v>
                </c:pt>
                <c:pt idx="254">
                  <c:v>724</c:v>
                </c:pt>
                <c:pt idx="255">
                  <c:v>726</c:v>
                </c:pt>
                <c:pt idx="256">
                  <c:v>728</c:v>
                </c:pt>
                <c:pt idx="257">
                  <c:v>730</c:v>
                </c:pt>
                <c:pt idx="258">
                  <c:v>732</c:v>
                </c:pt>
                <c:pt idx="259">
                  <c:v>734</c:v>
                </c:pt>
                <c:pt idx="260">
                  <c:v>736</c:v>
                </c:pt>
                <c:pt idx="261">
                  <c:v>738</c:v>
                </c:pt>
                <c:pt idx="262">
                  <c:v>740</c:v>
                </c:pt>
                <c:pt idx="263">
                  <c:v>742</c:v>
                </c:pt>
                <c:pt idx="264">
                  <c:v>744</c:v>
                </c:pt>
                <c:pt idx="265">
                  <c:v>746</c:v>
                </c:pt>
                <c:pt idx="266">
                  <c:v>748</c:v>
                </c:pt>
                <c:pt idx="267">
                  <c:v>750</c:v>
                </c:pt>
                <c:pt idx="268">
                  <c:v>752</c:v>
                </c:pt>
                <c:pt idx="269">
                  <c:v>754</c:v>
                </c:pt>
                <c:pt idx="270">
                  <c:v>756</c:v>
                </c:pt>
                <c:pt idx="271">
                  <c:v>758</c:v>
                </c:pt>
                <c:pt idx="272">
                  <c:v>760</c:v>
                </c:pt>
                <c:pt idx="273">
                  <c:v>762</c:v>
                </c:pt>
                <c:pt idx="274">
                  <c:v>764</c:v>
                </c:pt>
                <c:pt idx="275">
                  <c:v>766</c:v>
                </c:pt>
                <c:pt idx="276">
                  <c:v>768</c:v>
                </c:pt>
                <c:pt idx="277">
                  <c:v>770</c:v>
                </c:pt>
                <c:pt idx="278">
                  <c:v>772</c:v>
                </c:pt>
                <c:pt idx="279">
                  <c:v>774</c:v>
                </c:pt>
                <c:pt idx="280">
                  <c:v>776</c:v>
                </c:pt>
                <c:pt idx="281">
                  <c:v>778</c:v>
                </c:pt>
                <c:pt idx="282">
                  <c:v>780</c:v>
                </c:pt>
                <c:pt idx="283">
                  <c:v>782</c:v>
                </c:pt>
                <c:pt idx="284">
                  <c:v>784</c:v>
                </c:pt>
                <c:pt idx="285">
                  <c:v>786</c:v>
                </c:pt>
                <c:pt idx="286">
                  <c:v>788</c:v>
                </c:pt>
                <c:pt idx="287">
                  <c:v>790</c:v>
                </c:pt>
                <c:pt idx="288">
                  <c:v>792</c:v>
                </c:pt>
                <c:pt idx="289">
                  <c:v>794</c:v>
                </c:pt>
                <c:pt idx="290">
                  <c:v>796</c:v>
                </c:pt>
                <c:pt idx="291">
                  <c:v>798</c:v>
                </c:pt>
                <c:pt idx="292">
                  <c:v>800</c:v>
                </c:pt>
                <c:pt idx="293">
                  <c:v>802</c:v>
                </c:pt>
                <c:pt idx="294">
                  <c:v>804</c:v>
                </c:pt>
                <c:pt idx="295">
                  <c:v>806</c:v>
                </c:pt>
                <c:pt idx="296">
                  <c:v>808</c:v>
                </c:pt>
                <c:pt idx="297">
                  <c:v>810</c:v>
                </c:pt>
                <c:pt idx="298">
                  <c:v>812</c:v>
                </c:pt>
                <c:pt idx="299">
                  <c:v>814</c:v>
                </c:pt>
                <c:pt idx="300">
                  <c:v>816</c:v>
                </c:pt>
                <c:pt idx="301">
                  <c:v>818</c:v>
                </c:pt>
                <c:pt idx="302">
                  <c:v>820</c:v>
                </c:pt>
                <c:pt idx="303">
                  <c:v>822</c:v>
                </c:pt>
                <c:pt idx="304">
                  <c:v>824</c:v>
                </c:pt>
                <c:pt idx="305">
                  <c:v>826</c:v>
                </c:pt>
                <c:pt idx="306">
                  <c:v>828</c:v>
                </c:pt>
                <c:pt idx="307">
                  <c:v>830</c:v>
                </c:pt>
                <c:pt idx="308">
                  <c:v>832</c:v>
                </c:pt>
                <c:pt idx="309">
                  <c:v>834</c:v>
                </c:pt>
                <c:pt idx="310">
                  <c:v>836</c:v>
                </c:pt>
                <c:pt idx="311">
                  <c:v>838</c:v>
                </c:pt>
                <c:pt idx="312">
                  <c:v>840</c:v>
                </c:pt>
                <c:pt idx="313">
                  <c:v>842</c:v>
                </c:pt>
                <c:pt idx="314">
                  <c:v>844</c:v>
                </c:pt>
                <c:pt idx="315">
                  <c:v>846</c:v>
                </c:pt>
                <c:pt idx="316">
                  <c:v>848</c:v>
                </c:pt>
                <c:pt idx="317">
                  <c:v>850</c:v>
                </c:pt>
                <c:pt idx="318">
                  <c:v>852</c:v>
                </c:pt>
                <c:pt idx="319">
                  <c:v>854</c:v>
                </c:pt>
                <c:pt idx="320">
                  <c:v>856</c:v>
                </c:pt>
                <c:pt idx="321">
                  <c:v>858</c:v>
                </c:pt>
                <c:pt idx="322">
                  <c:v>860</c:v>
                </c:pt>
                <c:pt idx="323">
                  <c:v>862</c:v>
                </c:pt>
                <c:pt idx="324">
                  <c:v>864</c:v>
                </c:pt>
                <c:pt idx="325">
                  <c:v>866</c:v>
                </c:pt>
                <c:pt idx="326">
                  <c:v>868</c:v>
                </c:pt>
                <c:pt idx="327">
                  <c:v>870</c:v>
                </c:pt>
                <c:pt idx="328">
                  <c:v>872</c:v>
                </c:pt>
                <c:pt idx="329">
                  <c:v>874</c:v>
                </c:pt>
                <c:pt idx="330">
                  <c:v>876</c:v>
                </c:pt>
                <c:pt idx="331">
                  <c:v>878</c:v>
                </c:pt>
                <c:pt idx="332">
                  <c:v>880</c:v>
                </c:pt>
                <c:pt idx="333">
                  <c:v>882</c:v>
                </c:pt>
                <c:pt idx="334">
                  <c:v>884</c:v>
                </c:pt>
                <c:pt idx="335">
                  <c:v>886</c:v>
                </c:pt>
                <c:pt idx="336">
                  <c:v>888</c:v>
                </c:pt>
                <c:pt idx="337">
                  <c:v>890</c:v>
                </c:pt>
                <c:pt idx="338">
                  <c:v>892</c:v>
                </c:pt>
                <c:pt idx="339">
                  <c:v>894</c:v>
                </c:pt>
                <c:pt idx="340">
                  <c:v>896</c:v>
                </c:pt>
                <c:pt idx="341">
                  <c:v>898</c:v>
                </c:pt>
                <c:pt idx="342">
                  <c:v>900</c:v>
                </c:pt>
                <c:pt idx="343">
                  <c:v>902</c:v>
                </c:pt>
                <c:pt idx="344">
                  <c:v>904</c:v>
                </c:pt>
                <c:pt idx="345">
                  <c:v>906</c:v>
                </c:pt>
                <c:pt idx="346">
                  <c:v>908</c:v>
                </c:pt>
                <c:pt idx="347">
                  <c:v>910</c:v>
                </c:pt>
                <c:pt idx="348">
                  <c:v>912</c:v>
                </c:pt>
                <c:pt idx="349">
                  <c:v>914</c:v>
                </c:pt>
                <c:pt idx="350">
                  <c:v>916</c:v>
                </c:pt>
                <c:pt idx="351">
                  <c:v>918</c:v>
                </c:pt>
                <c:pt idx="352">
                  <c:v>920</c:v>
                </c:pt>
                <c:pt idx="353">
                  <c:v>922</c:v>
                </c:pt>
                <c:pt idx="354">
                  <c:v>924</c:v>
                </c:pt>
                <c:pt idx="355">
                  <c:v>926</c:v>
                </c:pt>
                <c:pt idx="356">
                  <c:v>928</c:v>
                </c:pt>
                <c:pt idx="357">
                  <c:v>930</c:v>
                </c:pt>
                <c:pt idx="358">
                  <c:v>932</c:v>
                </c:pt>
                <c:pt idx="359">
                  <c:v>934</c:v>
                </c:pt>
                <c:pt idx="360">
                  <c:v>936</c:v>
                </c:pt>
                <c:pt idx="361">
                  <c:v>938</c:v>
                </c:pt>
                <c:pt idx="362">
                  <c:v>940</c:v>
                </c:pt>
                <c:pt idx="363">
                  <c:v>942</c:v>
                </c:pt>
                <c:pt idx="364">
                  <c:v>944</c:v>
                </c:pt>
                <c:pt idx="365">
                  <c:v>946</c:v>
                </c:pt>
                <c:pt idx="366">
                  <c:v>948</c:v>
                </c:pt>
                <c:pt idx="367">
                  <c:v>950</c:v>
                </c:pt>
                <c:pt idx="368">
                  <c:v>952</c:v>
                </c:pt>
                <c:pt idx="369">
                  <c:v>954</c:v>
                </c:pt>
                <c:pt idx="370">
                  <c:v>956</c:v>
                </c:pt>
                <c:pt idx="371">
                  <c:v>958</c:v>
                </c:pt>
                <c:pt idx="372">
                  <c:v>960</c:v>
                </c:pt>
                <c:pt idx="373">
                  <c:v>962</c:v>
                </c:pt>
                <c:pt idx="374">
                  <c:v>964</c:v>
                </c:pt>
                <c:pt idx="375">
                  <c:v>966</c:v>
                </c:pt>
                <c:pt idx="376">
                  <c:v>968</c:v>
                </c:pt>
                <c:pt idx="377">
                  <c:v>970</c:v>
                </c:pt>
                <c:pt idx="378">
                  <c:v>972</c:v>
                </c:pt>
                <c:pt idx="379">
                  <c:v>974</c:v>
                </c:pt>
                <c:pt idx="380">
                  <c:v>976</c:v>
                </c:pt>
                <c:pt idx="381">
                  <c:v>978</c:v>
                </c:pt>
                <c:pt idx="382">
                  <c:v>980</c:v>
                </c:pt>
                <c:pt idx="383">
                  <c:v>982</c:v>
                </c:pt>
                <c:pt idx="384">
                  <c:v>984</c:v>
                </c:pt>
                <c:pt idx="385">
                  <c:v>986</c:v>
                </c:pt>
                <c:pt idx="386">
                  <c:v>988</c:v>
                </c:pt>
                <c:pt idx="387">
                  <c:v>990</c:v>
                </c:pt>
                <c:pt idx="388">
                  <c:v>992</c:v>
                </c:pt>
                <c:pt idx="389">
                  <c:v>994</c:v>
                </c:pt>
                <c:pt idx="390">
                  <c:v>996</c:v>
                </c:pt>
                <c:pt idx="391">
                  <c:v>998</c:v>
                </c:pt>
                <c:pt idx="392">
                  <c:v>1000</c:v>
                </c:pt>
                <c:pt idx="393">
                  <c:v>1002</c:v>
                </c:pt>
                <c:pt idx="394">
                  <c:v>1004</c:v>
                </c:pt>
                <c:pt idx="395">
                  <c:v>1006</c:v>
                </c:pt>
                <c:pt idx="396">
                  <c:v>1008</c:v>
                </c:pt>
                <c:pt idx="397">
                  <c:v>1010</c:v>
                </c:pt>
                <c:pt idx="398">
                  <c:v>1012</c:v>
                </c:pt>
                <c:pt idx="399">
                  <c:v>1014</c:v>
                </c:pt>
                <c:pt idx="400">
                  <c:v>1016</c:v>
                </c:pt>
                <c:pt idx="401">
                  <c:v>1018</c:v>
                </c:pt>
                <c:pt idx="402">
                  <c:v>1020</c:v>
                </c:pt>
                <c:pt idx="403">
                  <c:v>1022</c:v>
                </c:pt>
                <c:pt idx="404">
                  <c:v>1024</c:v>
                </c:pt>
                <c:pt idx="405">
                  <c:v>1026</c:v>
                </c:pt>
                <c:pt idx="406">
                  <c:v>1028</c:v>
                </c:pt>
                <c:pt idx="407">
                  <c:v>1030</c:v>
                </c:pt>
                <c:pt idx="408">
                  <c:v>1032</c:v>
                </c:pt>
                <c:pt idx="409">
                  <c:v>1034</c:v>
                </c:pt>
                <c:pt idx="410">
                  <c:v>1036</c:v>
                </c:pt>
                <c:pt idx="411">
                  <c:v>1038</c:v>
                </c:pt>
                <c:pt idx="412">
                  <c:v>1040</c:v>
                </c:pt>
                <c:pt idx="413">
                  <c:v>1042</c:v>
                </c:pt>
                <c:pt idx="414">
                  <c:v>1044</c:v>
                </c:pt>
                <c:pt idx="415">
                  <c:v>1046</c:v>
                </c:pt>
                <c:pt idx="416">
                  <c:v>1048</c:v>
                </c:pt>
                <c:pt idx="417">
                  <c:v>1050</c:v>
                </c:pt>
                <c:pt idx="418">
                  <c:v>1052</c:v>
                </c:pt>
                <c:pt idx="419">
                  <c:v>1054</c:v>
                </c:pt>
                <c:pt idx="420">
                  <c:v>1056</c:v>
                </c:pt>
                <c:pt idx="421">
                  <c:v>1058</c:v>
                </c:pt>
                <c:pt idx="422">
                  <c:v>1060</c:v>
                </c:pt>
                <c:pt idx="423">
                  <c:v>1062</c:v>
                </c:pt>
                <c:pt idx="424">
                  <c:v>1064</c:v>
                </c:pt>
                <c:pt idx="425">
                  <c:v>1066</c:v>
                </c:pt>
                <c:pt idx="426">
                  <c:v>1068</c:v>
                </c:pt>
                <c:pt idx="427">
                  <c:v>1070</c:v>
                </c:pt>
                <c:pt idx="428">
                  <c:v>1072</c:v>
                </c:pt>
                <c:pt idx="429">
                  <c:v>1074</c:v>
                </c:pt>
                <c:pt idx="430">
                  <c:v>1076</c:v>
                </c:pt>
                <c:pt idx="431">
                  <c:v>1078</c:v>
                </c:pt>
                <c:pt idx="432">
                  <c:v>1080</c:v>
                </c:pt>
                <c:pt idx="433">
                  <c:v>1082</c:v>
                </c:pt>
                <c:pt idx="434">
                  <c:v>1084</c:v>
                </c:pt>
                <c:pt idx="435">
                  <c:v>1086</c:v>
                </c:pt>
                <c:pt idx="436">
                  <c:v>1088</c:v>
                </c:pt>
                <c:pt idx="437">
                  <c:v>1090</c:v>
                </c:pt>
                <c:pt idx="438">
                  <c:v>1092</c:v>
                </c:pt>
                <c:pt idx="439">
                  <c:v>1094</c:v>
                </c:pt>
                <c:pt idx="440">
                  <c:v>1096</c:v>
                </c:pt>
                <c:pt idx="441">
                  <c:v>1098</c:v>
                </c:pt>
                <c:pt idx="442">
                  <c:v>1100</c:v>
                </c:pt>
                <c:pt idx="443">
                  <c:v>1102</c:v>
                </c:pt>
                <c:pt idx="444">
                  <c:v>1104</c:v>
                </c:pt>
                <c:pt idx="445">
                  <c:v>1106</c:v>
                </c:pt>
                <c:pt idx="446">
                  <c:v>1108</c:v>
                </c:pt>
                <c:pt idx="447">
                  <c:v>1110</c:v>
                </c:pt>
                <c:pt idx="448">
                  <c:v>1112</c:v>
                </c:pt>
                <c:pt idx="449">
                  <c:v>1114</c:v>
                </c:pt>
                <c:pt idx="450">
                  <c:v>1116</c:v>
                </c:pt>
                <c:pt idx="451">
                  <c:v>1118</c:v>
                </c:pt>
                <c:pt idx="452">
                  <c:v>1120</c:v>
                </c:pt>
                <c:pt idx="453">
                  <c:v>1122</c:v>
                </c:pt>
                <c:pt idx="454">
                  <c:v>1124</c:v>
                </c:pt>
                <c:pt idx="455">
                  <c:v>1126</c:v>
                </c:pt>
                <c:pt idx="456">
                  <c:v>1128</c:v>
                </c:pt>
                <c:pt idx="457">
                  <c:v>1130</c:v>
                </c:pt>
                <c:pt idx="458">
                  <c:v>1132</c:v>
                </c:pt>
                <c:pt idx="459">
                  <c:v>1134</c:v>
                </c:pt>
                <c:pt idx="460">
                  <c:v>1136</c:v>
                </c:pt>
                <c:pt idx="461">
                  <c:v>1138</c:v>
                </c:pt>
                <c:pt idx="462">
                  <c:v>1140</c:v>
                </c:pt>
                <c:pt idx="463">
                  <c:v>1142</c:v>
                </c:pt>
                <c:pt idx="464">
                  <c:v>1144</c:v>
                </c:pt>
                <c:pt idx="465">
                  <c:v>1146</c:v>
                </c:pt>
                <c:pt idx="466">
                  <c:v>1148</c:v>
                </c:pt>
                <c:pt idx="467">
                  <c:v>1150</c:v>
                </c:pt>
                <c:pt idx="468">
                  <c:v>1152</c:v>
                </c:pt>
                <c:pt idx="469">
                  <c:v>1154</c:v>
                </c:pt>
                <c:pt idx="470">
                  <c:v>1156</c:v>
                </c:pt>
                <c:pt idx="471">
                  <c:v>1158</c:v>
                </c:pt>
                <c:pt idx="472">
                  <c:v>1160</c:v>
                </c:pt>
                <c:pt idx="473">
                  <c:v>1162</c:v>
                </c:pt>
                <c:pt idx="474">
                  <c:v>1164</c:v>
                </c:pt>
                <c:pt idx="475">
                  <c:v>1166</c:v>
                </c:pt>
                <c:pt idx="476">
                  <c:v>1168</c:v>
                </c:pt>
                <c:pt idx="477">
                  <c:v>1170</c:v>
                </c:pt>
                <c:pt idx="478">
                  <c:v>1172</c:v>
                </c:pt>
                <c:pt idx="479">
                  <c:v>1174</c:v>
                </c:pt>
                <c:pt idx="480">
                  <c:v>1176</c:v>
                </c:pt>
                <c:pt idx="481">
                  <c:v>1178</c:v>
                </c:pt>
                <c:pt idx="482">
                  <c:v>1180</c:v>
                </c:pt>
                <c:pt idx="483">
                  <c:v>1182</c:v>
                </c:pt>
                <c:pt idx="484">
                  <c:v>1184</c:v>
                </c:pt>
                <c:pt idx="485">
                  <c:v>1186</c:v>
                </c:pt>
                <c:pt idx="486">
                  <c:v>1188</c:v>
                </c:pt>
                <c:pt idx="487">
                  <c:v>1190</c:v>
                </c:pt>
                <c:pt idx="488">
                  <c:v>1192</c:v>
                </c:pt>
                <c:pt idx="489">
                  <c:v>1194</c:v>
                </c:pt>
                <c:pt idx="490">
                  <c:v>1196</c:v>
                </c:pt>
                <c:pt idx="491">
                  <c:v>1198</c:v>
                </c:pt>
                <c:pt idx="492">
                  <c:v>1200</c:v>
                </c:pt>
                <c:pt idx="493">
                  <c:v>1202</c:v>
                </c:pt>
                <c:pt idx="494">
                  <c:v>1204</c:v>
                </c:pt>
                <c:pt idx="495">
                  <c:v>1206</c:v>
                </c:pt>
                <c:pt idx="496">
                  <c:v>1208</c:v>
                </c:pt>
                <c:pt idx="497">
                  <c:v>1210</c:v>
                </c:pt>
                <c:pt idx="498">
                  <c:v>1212</c:v>
                </c:pt>
                <c:pt idx="499">
                  <c:v>1214</c:v>
                </c:pt>
                <c:pt idx="500">
                  <c:v>1216</c:v>
                </c:pt>
                <c:pt idx="501">
                  <c:v>1218</c:v>
                </c:pt>
                <c:pt idx="502">
                  <c:v>1220</c:v>
                </c:pt>
                <c:pt idx="503">
                  <c:v>1222</c:v>
                </c:pt>
                <c:pt idx="504">
                  <c:v>1224</c:v>
                </c:pt>
                <c:pt idx="505">
                  <c:v>1226</c:v>
                </c:pt>
                <c:pt idx="506">
                  <c:v>1228</c:v>
                </c:pt>
                <c:pt idx="507">
                  <c:v>1230</c:v>
                </c:pt>
                <c:pt idx="508">
                  <c:v>1232</c:v>
                </c:pt>
                <c:pt idx="509">
                  <c:v>1234</c:v>
                </c:pt>
                <c:pt idx="510">
                  <c:v>1236</c:v>
                </c:pt>
                <c:pt idx="511">
                  <c:v>1238</c:v>
                </c:pt>
                <c:pt idx="512">
                  <c:v>1240</c:v>
                </c:pt>
                <c:pt idx="513">
                  <c:v>1242</c:v>
                </c:pt>
                <c:pt idx="514">
                  <c:v>1244</c:v>
                </c:pt>
                <c:pt idx="515">
                  <c:v>1246</c:v>
                </c:pt>
                <c:pt idx="516">
                  <c:v>1248</c:v>
                </c:pt>
                <c:pt idx="517">
                  <c:v>1250</c:v>
                </c:pt>
                <c:pt idx="518">
                  <c:v>1252</c:v>
                </c:pt>
                <c:pt idx="519">
                  <c:v>1254</c:v>
                </c:pt>
                <c:pt idx="520">
                  <c:v>1256</c:v>
                </c:pt>
                <c:pt idx="521">
                  <c:v>1258</c:v>
                </c:pt>
                <c:pt idx="522">
                  <c:v>1260</c:v>
                </c:pt>
                <c:pt idx="523">
                  <c:v>1262</c:v>
                </c:pt>
                <c:pt idx="524">
                  <c:v>1264</c:v>
                </c:pt>
                <c:pt idx="525">
                  <c:v>1266</c:v>
                </c:pt>
                <c:pt idx="526">
                  <c:v>1268</c:v>
                </c:pt>
                <c:pt idx="527">
                  <c:v>1270</c:v>
                </c:pt>
                <c:pt idx="528">
                  <c:v>1272</c:v>
                </c:pt>
                <c:pt idx="529">
                  <c:v>1274</c:v>
                </c:pt>
                <c:pt idx="530">
                  <c:v>1276</c:v>
                </c:pt>
                <c:pt idx="531">
                  <c:v>1278</c:v>
                </c:pt>
                <c:pt idx="532">
                  <c:v>1280</c:v>
                </c:pt>
                <c:pt idx="533">
                  <c:v>1282</c:v>
                </c:pt>
                <c:pt idx="534">
                  <c:v>1284</c:v>
                </c:pt>
                <c:pt idx="535">
                  <c:v>1286</c:v>
                </c:pt>
                <c:pt idx="536">
                  <c:v>1288</c:v>
                </c:pt>
                <c:pt idx="537">
                  <c:v>1290</c:v>
                </c:pt>
                <c:pt idx="538">
                  <c:v>1292</c:v>
                </c:pt>
                <c:pt idx="539">
                  <c:v>1294</c:v>
                </c:pt>
                <c:pt idx="540">
                  <c:v>1296</c:v>
                </c:pt>
                <c:pt idx="541">
                  <c:v>1298</c:v>
                </c:pt>
                <c:pt idx="542">
                  <c:v>1300</c:v>
                </c:pt>
                <c:pt idx="543">
                  <c:v>1302</c:v>
                </c:pt>
                <c:pt idx="544">
                  <c:v>1304</c:v>
                </c:pt>
                <c:pt idx="545">
                  <c:v>1306</c:v>
                </c:pt>
                <c:pt idx="546">
                  <c:v>1308</c:v>
                </c:pt>
                <c:pt idx="547">
                  <c:v>1310</c:v>
                </c:pt>
                <c:pt idx="548">
                  <c:v>1312</c:v>
                </c:pt>
                <c:pt idx="549">
                  <c:v>1314</c:v>
                </c:pt>
                <c:pt idx="550">
                  <c:v>1316</c:v>
                </c:pt>
                <c:pt idx="551">
                  <c:v>1318</c:v>
                </c:pt>
                <c:pt idx="552">
                  <c:v>1320</c:v>
                </c:pt>
                <c:pt idx="553">
                  <c:v>1322</c:v>
                </c:pt>
                <c:pt idx="554">
                  <c:v>1324</c:v>
                </c:pt>
                <c:pt idx="555">
                  <c:v>1326</c:v>
                </c:pt>
                <c:pt idx="556">
                  <c:v>1328</c:v>
                </c:pt>
                <c:pt idx="557">
                  <c:v>1330</c:v>
                </c:pt>
                <c:pt idx="558">
                  <c:v>1332</c:v>
                </c:pt>
                <c:pt idx="559">
                  <c:v>1334</c:v>
                </c:pt>
                <c:pt idx="560">
                  <c:v>1336</c:v>
                </c:pt>
                <c:pt idx="561">
                  <c:v>1338</c:v>
                </c:pt>
                <c:pt idx="562">
                  <c:v>1340</c:v>
                </c:pt>
                <c:pt idx="563">
                  <c:v>1342</c:v>
                </c:pt>
                <c:pt idx="564">
                  <c:v>1344</c:v>
                </c:pt>
                <c:pt idx="565">
                  <c:v>1346</c:v>
                </c:pt>
                <c:pt idx="566">
                  <c:v>1348</c:v>
                </c:pt>
                <c:pt idx="567">
                  <c:v>1350</c:v>
                </c:pt>
                <c:pt idx="568">
                  <c:v>1352</c:v>
                </c:pt>
                <c:pt idx="569">
                  <c:v>1354</c:v>
                </c:pt>
                <c:pt idx="570">
                  <c:v>1356</c:v>
                </c:pt>
                <c:pt idx="571">
                  <c:v>1358</c:v>
                </c:pt>
                <c:pt idx="572">
                  <c:v>1360</c:v>
                </c:pt>
                <c:pt idx="573">
                  <c:v>1362</c:v>
                </c:pt>
                <c:pt idx="574">
                  <c:v>1364</c:v>
                </c:pt>
                <c:pt idx="575">
                  <c:v>1366</c:v>
                </c:pt>
                <c:pt idx="576">
                  <c:v>1368</c:v>
                </c:pt>
                <c:pt idx="577">
                  <c:v>1370</c:v>
                </c:pt>
                <c:pt idx="578">
                  <c:v>1372</c:v>
                </c:pt>
                <c:pt idx="579">
                  <c:v>1374</c:v>
                </c:pt>
                <c:pt idx="580">
                  <c:v>1376</c:v>
                </c:pt>
                <c:pt idx="581">
                  <c:v>1378</c:v>
                </c:pt>
                <c:pt idx="582">
                  <c:v>1380</c:v>
                </c:pt>
                <c:pt idx="583">
                  <c:v>1382</c:v>
                </c:pt>
                <c:pt idx="584">
                  <c:v>1384</c:v>
                </c:pt>
                <c:pt idx="585">
                  <c:v>1386</c:v>
                </c:pt>
                <c:pt idx="586">
                  <c:v>1388</c:v>
                </c:pt>
                <c:pt idx="587">
                  <c:v>1390</c:v>
                </c:pt>
                <c:pt idx="588">
                  <c:v>1392</c:v>
                </c:pt>
                <c:pt idx="589">
                  <c:v>1394</c:v>
                </c:pt>
                <c:pt idx="590">
                  <c:v>1396</c:v>
                </c:pt>
                <c:pt idx="591">
                  <c:v>1398</c:v>
                </c:pt>
                <c:pt idx="592">
                  <c:v>1400</c:v>
                </c:pt>
                <c:pt idx="593">
                  <c:v>1402</c:v>
                </c:pt>
                <c:pt idx="594">
                  <c:v>1404</c:v>
                </c:pt>
                <c:pt idx="595">
                  <c:v>1406</c:v>
                </c:pt>
                <c:pt idx="596">
                  <c:v>1408</c:v>
                </c:pt>
                <c:pt idx="597">
                  <c:v>1410</c:v>
                </c:pt>
                <c:pt idx="598">
                  <c:v>1412</c:v>
                </c:pt>
                <c:pt idx="599">
                  <c:v>1414</c:v>
                </c:pt>
                <c:pt idx="600">
                  <c:v>1416</c:v>
                </c:pt>
                <c:pt idx="601">
                  <c:v>1418</c:v>
                </c:pt>
                <c:pt idx="602">
                  <c:v>1420</c:v>
                </c:pt>
                <c:pt idx="603">
                  <c:v>1422</c:v>
                </c:pt>
                <c:pt idx="604">
                  <c:v>1424</c:v>
                </c:pt>
                <c:pt idx="605">
                  <c:v>1426</c:v>
                </c:pt>
                <c:pt idx="606">
                  <c:v>1428</c:v>
                </c:pt>
                <c:pt idx="607">
                  <c:v>1430</c:v>
                </c:pt>
                <c:pt idx="608">
                  <c:v>1432</c:v>
                </c:pt>
                <c:pt idx="609">
                  <c:v>1434</c:v>
                </c:pt>
                <c:pt idx="610">
                  <c:v>1436</c:v>
                </c:pt>
                <c:pt idx="611">
                  <c:v>1438</c:v>
                </c:pt>
                <c:pt idx="612">
                  <c:v>1440</c:v>
                </c:pt>
                <c:pt idx="613">
                  <c:v>1442</c:v>
                </c:pt>
                <c:pt idx="614">
                  <c:v>1444</c:v>
                </c:pt>
                <c:pt idx="615">
                  <c:v>1446</c:v>
                </c:pt>
                <c:pt idx="616">
                  <c:v>1448</c:v>
                </c:pt>
                <c:pt idx="617">
                  <c:v>1450</c:v>
                </c:pt>
                <c:pt idx="618">
                  <c:v>1452</c:v>
                </c:pt>
                <c:pt idx="619">
                  <c:v>1454</c:v>
                </c:pt>
                <c:pt idx="620">
                  <c:v>1456</c:v>
                </c:pt>
                <c:pt idx="621">
                  <c:v>1458</c:v>
                </c:pt>
                <c:pt idx="622">
                  <c:v>1460</c:v>
                </c:pt>
                <c:pt idx="623">
                  <c:v>1462</c:v>
                </c:pt>
                <c:pt idx="624">
                  <c:v>1464</c:v>
                </c:pt>
                <c:pt idx="625">
                  <c:v>1466</c:v>
                </c:pt>
                <c:pt idx="626">
                  <c:v>1468</c:v>
                </c:pt>
                <c:pt idx="627">
                  <c:v>1470</c:v>
                </c:pt>
                <c:pt idx="628">
                  <c:v>1472</c:v>
                </c:pt>
                <c:pt idx="629">
                  <c:v>1474</c:v>
                </c:pt>
                <c:pt idx="630">
                  <c:v>1476</c:v>
                </c:pt>
                <c:pt idx="631">
                  <c:v>1478</c:v>
                </c:pt>
                <c:pt idx="632">
                  <c:v>1480</c:v>
                </c:pt>
                <c:pt idx="633">
                  <c:v>1482</c:v>
                </c:pt>
                <c:pt idx="634">
                  <c:v>1484</c:v>
                </c:pt>
                <c:pt idx="635">
                  <c:v>1486</c:v>
                </c:pt>
                <c:pt idx="636">
                  <c:v>1488</c:v>
                </c:pt>
                <c:pt idx="637">
                  <c:v>1490</c:v>
                </c:pt>
                <c:pt idx="638">
                  <c:v>1492</c:v>
                </c:pt>
                <c:pt idx="639">
                  <c:v>1494</c:v>
                </c:pt>
                <c:pt idx="640">
                  <c:v>1496</c:v>
                </c:pt>
                <c:pt idx="641">
                  <c:v>1498</c:v>
                </c:pt>
                <c:pt idx="642">
                  <c:v>1500</c:v>
                </c:pt>
                <c:pt idx="643">
                  <c:v>1502</c:v>
                </c:pt>
                <c:pt idx="644">
                  <c:v>1504</c:v>
                </c:pt>
                <c:pt idx="645">
                  <c:v>1506</c:v>
                </c:pt>
                <c:pt idx="646">
                  <c:v>1508</c:v>
                </c:pt>
                <c:pt idx="647">
                  <c:v>1510</c:v>
                </c:pt>
                <c:pt idx="648">
                  <c:v>1512</c:v>
                </c:pt>
                <c:pt idx="649">
                  <c:v>1514</c:v>
                </c:pt>
                <c:pt idx="650">
                  <c:v>1516</c:v>
                </c:pt>
                <c:pt idx="651">
                  <c:v>1518</c:v>
                </c:pt>
                <c:pt idx="652">
                  <c:v>1520</c:v>
                </c:pt>
                <c:pt idx="653">
                  <c:v>1522</c:v>
                </c:pt>
                <c:pt idx="654">
                  <c:v>1524</c:v>
                </c:pt>
                <c:pt idx="655">
                  <c:v>1526</c:v>
                </c:pt>
                <c:pt idx="656">
                  <c:v>1528</c:v>
                </c:pt>
                <c:pt idx="657">
                  <c:v>1530</c:v>
                </c:pt>
                <c:pt idx="658">
                  <c:v>1532</c:v>
                </c:pt>
                <c:pt idx="659">
                  <c:v>1534</c:v>
                </c:pt>
                <c:pt idx="660">
                  <c:v>1536</c:v>
                </c:pt>
                <c:pt idx="661">
                  <c:v>1538</c:v>
                </c:pt>
                <c:pt idx="662">
                  <c:v>1540</c:v>
                </c:pt>
                <c:pt idx="663">
                  <c:v>1542</c:v>
                </c:pt>
                <c:pt idx="664">
                  <c:v>1544</c:v>
                </c:pt>
                <c:pt idx="665">
                  <c:v>1546</c:v>
                </c:pt>
                <c:pt idx="666">
                  <c:v>1548</c:v>
                </c:pt>
                <c:pt idx="667">
                  <c:v>1550</c:v>
                </c:pt>
                <c:pt idx="668">
                  <c:v>1552</c:v>
                </c:pt>
                <c:pt idx="669">
                  <c:v>1554</c:v>
                </c:pt>
                <c:pt idx="670">
                  <c:v>1556</c:v>
                </c:pt>
                <c:pt idx="671">
                  <c:v>1558</c:v>
                </c:pt>
                <c:pt idx="672">
                  <c:v>1560</c:v>
                </c:pt>
                <c:pt idx="673">
                  <c:v>1562</c:v>
                </c:pt>
                <c:pt idx="674">
                  <c:v>1564</c:v>
                </c:pt>
                <c:pt idx="675">
                  <c:v>1566</c:v>
                </c:pt>
                <c:pt idx="676">
                  <c:v>1568</c:v>
                </c:pt>
                <c:pt idx="677">
                  <c:v>1570</c:v>
                </c:pt>
                <c:pt idx="678">
                  <c:v>1572</c:v>
                </c:pt>
                <c:pt idx="679">
                  <c:v>1574</c:v>
                </c:pt>
                <c:pt idx="680">
                  <c:v>1576</c:v>
                </c:pt>
                <c:pt idx="681">
                  <c:v>1578</c:v>
                </c:pt>
                <c:pt idx="682">
                  <c:v>1580</c:v>
                </c:pt>
                <c:pt idx="683">
                  <c:v>1582</c:v>
                </c:pt>
                <c:pt idx="684">
                  <c:v>1584</c:v>
                </c:pt>
                <c:pt idx="685">
                  <c:v>1586</c:v>
                </c:pt>
                <c:pt idx="686">
                  <c:v>1588</c:v>
                </c:pt>
                <c:pt idx="687">
                  <c:v>1590</c:v>
                </c:pt>
                <c:pt idx="688">
                  <c:v>1592</c:v>
                </c:pt>
                <c:pt idx="689">
                  <c:v>1594</c:v>
                </c:pt>
                <c:pt idx="690">
                  <c:v>1596</c:v>
                </c:pt>
                <c:pt idx="691">
                  <c:v>1598</c:v>
                </c:pt>
                <c:pt idx="692">
                  <c:v>1600</c:v>
                </c:pt>
                <c:pt idx="693">
                  <c:v>1602</c:v>
                </c:pt>
                <c:pt idx="694">
                  <c:v>1604</c:v>
                </c:pt>
                <c:pt idx="695">
                  <c:v>1606</c:v>
                </c:pt>
                <c:pt idx="696">
                  <c:v>1608</c:v>
                </c:pt>
                <c:pt idx="697">
                  <c:v>1610</c:v>
                </c:pt>
                <c:pt idx="698">
                  <c:v>1612</c:v>
                </c:pt>
                <c:pt idx="699">
                  <c:v>1614</c:v>
                </c:pt>
                <c:pt idx="700">
                  <c:v>1616</c:v>
                </c:pt>
                <c:pt idx="701">
                  <c:v>1618</c:v>
                </c:pt>
                <c:pt idx="702">
                  <c:v>1620</c:v>
                </c:pt>
                <c:pt idx="703">
                  <c:v>1622</c:v>
                </c:pt>
                <c:pt idx="704">
                  <c:v>1624</c:v>
                </c:pt>
                <c:pt idx="705">
                  <c:v>1626</c:v>
                </c:pt>
                <c:pt idx="706">
                  <c:v>1628</c:v>
                </c:pt>
                <c:pt idx="707">
                  <c:v>1630</c:v>
                </c:pt>
                <c:pt idx="708">
                  <c:v>1632</c:v>
                </c:pt>
                <c:pt idx="709">
                  <c:v>1634</c:v>
                </c:pt>
                <c:pt idx="710">
                  <c:v>1636</c:v>
                </c:pt>
                <c:pt idx="711">
                  <c:v>1638</c:v>
                </c:pt>
                <c:pt idx="712">
                  <c:v>1640</c:v>
                </c:pt>
                <c:pt idx="713">
                  <c:v>1642</c:v>
                </c:pt>
                <c:pt idx="714">
                  <c:v>1644</c:v>
                </c:pt>
                <c:pt idx="715">
                  <c:v>1646</c:v>
                </c:pt>
                <c:pt idx="716">
                  <c:v>1648</c:v>
                </c:pt>
                <c:pt idx="717">
                  <c:v>1650</c:v>
                </c:pt>
                <c:pt idx="718">
                  <c:v>1652</c:v>
                </c:pt>
                <c:pt idx="719">
                  <c:v>1654</c:v>
                </c:pt>
                <c:pt idx="720">
                  <c:v>1656</c:v>
                </c:pt>
                <c:pt idx="721">
                  <c:v>1658</c:v>
                </c:pt>
                <c:pt idx="722">
                  <c:v>1660</c:v>
                </c:pt>
                <c:pt idx="723">
                  <c:v>1662</c:v>
                </c:pt>
                <c:pt idx="724">
                  <c:v>1664</c:v>
                </c:pt>
                <c:pt idx="725">
                  <c:v>1666</c:v>
                </c:pt>
                <c:pt idx="726">
                  <c:v>1668</c:v>
                </c:pt>
                <c:pt idx="727">
                  <c:v>1670</c:v>
                </c:pt>
                <c:pt idx="728">
                  <c:v>1672</c:v>
                </c:pt>
                <c:pt idx="729">
                  <c:v>1674</c:v>
                </c:pt>
                <c:pt idx="730">
                  <c:v>1676</c:v>
                </c:pt>
                <c:pt idx="731">
                  <c:v>1678</c:v>
                </c:pt>
                <c:pt idx="732">
                  <c:v>1680</c:v>
                </c:pt>
                <c:pt idx="733">
                  <c:v>1682</c:v>
                </c:pt>
                <c:pt idx="734">
                  <c:v>1684</c:v>
                </c:pt>
                <c:pt idx="735">
                  <c:v>1686</c:v>
                </c:pt>
                <c:pt idx="736">
                  <c:v>1688</c:v>
                </c:pt>
                <c:pt idx="737">
                  <c:v>1690</c:v>
                </c:pt>
                <c:pt idx="738">
                  <c:v>1692</c:v>
                </c:pt>
                <c:pt idx="739">
                  <c:v>1694</c:v>
                </c:pt>
                <c:pt idx="740">
                  <c:v>1696</c:v>
                </c:pt>
                <c:pt idx="741">
                  <c:v>1698</c:v>
                </c:pt>
                <c:pt idx="742">
                  <c:v>1700</c:v>
                </c:pt>
                <c:pt idx="743">
                  <c:v>1702</c:v>
                </c:pt>
                <c:pt idx="744">
                  <c:v>1704</c:v>
                </c:pt>
                <c:pt idx="745">
                  <c:v>1706</c:v>
                </c:pt>
                <c:pt idx="746">
                  <c:v>1708</c:v>
                </c:pt>
                <c:pt idx="747">
                  <c:v>1710</c:v>
                </c:pt>
                <c:pt idx="748">
                  <c:v>1712</c:v>
                </c:pt>
                <c:pt idx="749">
                  <c:v>1714</c:v>
                </c:pt>
                <c:pt idx="750">
                  <c:v>1716</c:v>
                </c:pt>
                <c:pt idx="751">
                  <c:v>1718</c:v>
                </c:pt>
                <c:pt idx="752">
                  <c:v>1720</c:v>
                </c:pt>
                <c:pt idx="753">
                  <c:v>1722</c:v>
                </c:pt>
                <c:pt idx="754">
                  <c:v>1724</c:v>
                </c:pt>
                <c:pt idx="755">
                  <c:v>1726</c:v>
                </c:pt>
                <c:pt idx="756">
                  <c:v>1728</c:v>
                </c:pt>
                <c:pt idx="757">
                  <c:v>1730</c:v>
                </c:pt>
                <c:pt idx="758">
                  <c:v>1732</c:v>
                </c:pt>
                <c:pt idx="759">
                  <c:v>1734</c:v>
                </c:pt>
                <c:pt idx="760">
                  <c:v>1736</c:v>
                </c:pt>
                <c:pt idx="761">
                  <c:v>1738</c:v>
                </c:pt>
                <c:pt idx="762">
                  <c:v>1740</c:v>
                </c:pt>
                <c:pt idx="763">
                  <c:v>1742</c:v>
                </c:pt>
                <c:pt idx="764">
                  <c:v>1744</c:v>
                </c:pt>
                <c:pt idx="765">
                  <c:v>1746</c:v>
                </c:pt>
                <c:pt idx="766">
                  <c:v>1748</c:v>
                </c:pt>
                <c:pt idx="767">
                  <c:v>1750</c:v>
                </c:pt>
                <c:pt idx="768">
                  <c:v>1752</c:v>
                </c:pt>
                <c:pt idx="769">
                  <c:v>1754</c:v>
                </c:pt>
                <c:pt idx="770">
                  <c:v>1756</c:v>
                </c:pt>
                <c:pt idx="771">
                  <c:v>1758</c:v>
                </c:pt>
                <c:pt idx="772">
                  <c:v>1760</c:v>
                </c:pt>
                <c:pt idx="773">
                  <c:v>1762</c:v>
                </c:pt>
                <c:pt idx="774">
                  <c:v>1764</c:v>
                </c:pt>
                <c:pt idx="775">
                  <c:v>1766</c:v>
                </c:pt>
                <c:pt idx="776">
                  <c:v>1768</c:v>
                </c:pt>
                <c:pt idx="777">
                  <c:v>1770</c:v>
                </c:pt>
                <c:pt idx="778">
                  <c:v>1772</c:v>
                </c:pt>
                <c:pt idx="779">
                  <c:v>1774</c:v>
                </c:pt>
                <c:pt idx="780">
                  <c:v>1776</c:v>
                </c:pt>
                <c:pt idx="781">
                  <c:v>1778</c:v>
                </c:pt>
                <c:pt idx="782">
                  <c:v>1780</c:v>
                </c:pt>
                <c:pt idx="783">
                  <c:v>1782</c:v>
                </c:pt>
                <c:pt idx="784">
                  <c:v>1784</c:v>
                </c:pt>
                <c:pt idx="785">
                  <c:v>1786</c:v>
                </c:pt>
                <c:pt idx="786">
                  <c:v>1788</c:v>
                </c:pt>
                <c:pt idx="787">
                  <c:v>1790</c:v>
                </c:pt>
                <c:pt idx="788">
                  <c:v>1792</c:v>
                </c:pt>
                <c:pt idx="789">
                  <c:v>1794</c:v>
                </c:pt>
                <c:pt idx="790">
                  <c:v>1796</c:v>
                </c:pt>
                <c:pt idx="791">
                  <c:v>1798</c:v>
                </c:pt>
                <c:pt idx="792">
                  <c:v>1800</c:v>
                </c:pt>
                <c:pt idx="793">
                  <c:v>1802</c:v>
                </c:pt>
                <c:pt idx="794">
                  <c:v>1804</c:v>
                </c:pt>
                <c:pt idx="795">
                  <c:v>1806</c:v>
                </c:pt>
                <c:pt idx="796">
                  <c:v>1808</c:v>
                </c:pt>
                <c:pt idx="797">
                  <c:v>1810</c:v>
                </c:pt>
                <c:pt idx="798">
                  <c:v>1812</c:v>
                </c:pt>
                <c:pt idx="799">
                  <c:v>1814</c:v>
                </c:pt>
                <c:pt idx="800">
                  <c:v>1816</c:v>
                </c:pt>
                <c:pt idx="801">
                  <c:v>1818</c:v>
                </c:pt>
                <c:pt idx="802">
                  <c:v>1820</c:v>
                </c:pt>
                <c:pt idx="803">
                  <c:v>1822</c:v>
                </c:pt>
                <c:pt idx="804">
                  <c:v>1824</c:v>
                </c:pt>
                <c:pt idx="805">
                  <c:v>1826</c:v>
                </c:pt>
                <c:pt idx="806">
                  <c:v>1828</c:v>
                </c:pt>
                <c:pt idx="807">
                  <c:v>1830</c:v>
                </c:pt>
                <c:pt idx="808">
                  <c:v>1832</c:v>
                </c:pt>
                <c:pt idx="809">
                  <c:v>1834</c:v>
                </c:pt>
                <c:pt idx="810">
                  <c:v>1836</c:v>
                </c:pt>
                <c:pt idx="811">
                  <c:v>1838</c:v>
                </c:pt>
                <c:pt idx="812">
                  <c:v>1840</c:v>
                </c:pt>
                <c:pt idx="813">
                  <c:v>1842</c:v>
                </c:pt>
                <c:pt idx="814">
                  <c:v>1844</c:v>
                </c:pt>
                <c:pt idx="815">
                  <c:v>1846</c:v>
                </c:pt>
                <c:pt idx="816">
                  <c:v>1848</c:v>
                </c:pt>
                <c:pt idx="817">
                  <c:v>1850</c:v>
                </c:pt>
                <c:pt idx="818">
                  <c:v>1852</c:v>
                </c:pt>
                <c:pt idx="819">
                  <c:v>1854</c:v>
                </c:pt>
                <c:pt idx="820">
                  <c:v>1856</c:v>
                </c:pt>
                <c:pt idx="821">
                  <c:v>1858</c:v>
                </c:pt>
                <c:pt idx="822">
                  <c:v>1860</c:v>
                </c:pt>
                <c:pt idx="823">
                  <c:v>1862</c:v>
                </c:pt>
                <c:pt idx="824">
                  <c:v>1864</c:v>
                </c:pt>
                <c:pt idx="825">
                  <c:v>1866</c:v>
                </c:pt>
                <c:pt idx="826">
                  <c:v>1868</c:v>
                </c:pt>
                <c:pt idx="827">
                  <c:v>1870</c:v>
                </c:pt>
                <c:pt idx="828">
                  <c:v>1872</c:v>
                </c:pt>
                <c:pt idx="829">
                  <c:v>1874</c:v>
                </c:pt>
                <c:pt idx="830">
                  <c:v>1876</c:v>
                </c:pt>
                <c:pt idx="831">
                  <c:v>1878</c:v>
                </c:pt>
                <c:pt idx="832">
                  <c:v>1880</c:v>
                </c:pt>
                <c:pt idx="833">
                  <c:v>1882</c:v>
                </c:pt>
                <c:pt idx="834">
                  <c:v>1884</c:v>
                </c:pt>
                <c:pt idx="835">
                  <c:v>1886</c:v>
                </c:pt>
                <c:pt idx="836">
                  <c:v>1888</c:v>
                </c:pt>
                <c:pt idx="837">
                  <c:v>1890</c:v>
                </c:pt>
                <c:pt idx="838">
                  <c:v>1892</c:v>
                </c:pt>
                <c:pt idx="839">
                  <c:v>1894</c:v>
                </c:pt>
                <c:pt idx="840">
                  <c:v>1896</c:v>
                </c:pt>
                <c:pt idx="841">
                  <c:v>1898</c:v>
                </c:pt>
                <c:pt idx="842">
                  <c:v>1900</c:v>
                </c:pt>
                <c:pt idx="843">
                  <c:v>1902</c:v>
                </c:pt>
                <c:pt idx="844">
                  <c:v>1904</c:v>
                </c:pt>
                <c:pt idx="845">
                  <c:v>1906</c:v>
                </c:pt>
                <c:pt idx="846">
                  <c:v>1908</c:v>
                </c:pt>
                <c:pt idx="847">
                  <c:v>1910</c:v>
                </c:pt>
                <c:pt idx="848">
                  <c:v>1912</c:v>
                </c:pt>
                <c:pt idx="849">
                  <c:v>1914</c:v>
                </c:pt>
                <c:pt idx="850">
                  <c:v>1916</c:v>
                </c:pt>
                <c:pt idx="851">
                  <c:v>1918</c:v>
                </c:pt>
                <c:pt idx="852">
                  <c:v>1920</c:v>
                </c:pt>
                <c:pt idx="853">
                  <c:v>1922</c:v>
                </c:pt>
                <c:pt idx="854">
                  <c:v>1924</c:v>
                </c:pt>
                <c:pt idx="855">
                  <c:v>1926</c:v>
                </c:pt>
                <c:pt idx="856">
                  <c:v>1928</c:v>
                </c:pt>
                <c:pt idx="857">
                  <c:v>1930</c:v>
                </c:pt>
                <c:pt idx="858">
                  <c:v>1932</c:v>
                </c:pt>
                <c:pt idx="859">
                  <c:v>1934</c:v>
                </c:pt>
                <c:pt idx="860">
                  <c:v>1936</c:v>
                </c:pt>
                <c:pt idx="861">
                  <c:v>1938</c:v>
                </c:pt>
                <c:pt idx="862">
                  <c:v>1940</c:v>
                </c:pt>
                <c:pt idx="863">
                  <c:v>1942</c:v>
                </c:pt>
                <c:pt idx="864">
                  <c:v>1944</c:v>
                </c:pt>
                <c:pt idx="865">
                  <c:v>1946</c:v>
                </c:pt>
                <c:pt idx="866">
                  <c:v>1948</c:v>
                </c:pt>
                <c:pt idx="867">
                  <c:v>1950</c:v>
                </c:pt>
                <c:pt idx="868">
                  <c:v>1952</c:v>
                </c:pt>
                <c:pt idx="869">
                  <c:v>1954</c:v>
                </c:pt>
                <c:pt idx="870">
                  <c:v>1956</c:v>
                </c:pt>
                <c:pt idx="871">
                  <c:v>1958</c:v>
                </c:pt>
                <c:pt idx="872">
                  <c:v>1960</c:v>
                </c:pt>
                <c:pt idx="873">
                  <c:v>1962</c:v>
                </c:pt>
                <c:pt idx="874">
                  <c:v>1964</c:v>
                </c:pt>
                <c:pt idx="875">
                  <c:v>1966</c:v>
                </c:pt>
                <c:pt idx="876">
                  <c:v>1968</c:v>
                </c:pt>
                <c:pt idx="877">
                  <c:v>1970</c:v>
                </c:pt>
                <c:pt idx="878">
                  <c:v>1972</c:v>
                </c:pt>
                <c:pt idx="879">
                  <c:v>1974</c:v>
                </c:pt>
                <c:pt idx="880">
                  <c:v>1976</c:v>
                </c:pt>
                <c:pt idx="881">
                  <c:v>1978</c:v>
                </c:pt>
                <c:pt idx="882">
                  <c:v>1980</c:v>
                </c:pt>
                <c:pt idx="883">
                  <c:v>1982</c:v>
                </c:pt>
                <c:pt idx="884">
                  <c:v>1984</c:v>
                </c:pt>
                <c:pt idx="885">
                  <c:v>1986</c:v>
                </c:pt>
                <c:pt idx="886">
                  <c:v>1988</c:v>
                </c:pt>
                <c:pt idx="887">
                  <c:v>1990</c:v>
                </c:pt>
                <c:pt idx="888">
                  <c:v>1992</c:v>
                </c:pt>
                <c:pt idx="889">
                  <c:v>1994</c:v>
                </c:pt>
                <c:pt idx="890">
                  <c:v>1996</c:v>
                </c:pt>
                <c:pt idx="891">
                  <c:v>1998</c:v>
                </c:pt>
                <c:pt idx="892">
                  <c:v>2000</c:v>
                </c:pt>
                <c:pt idx="893">
                  <c:v>2002</c:v>
                </c:pt>
                <c:pt idx="894">
                  <c:v>2004</c:v>
                </c:pt>
                <c:pt idx="895">
                  <c:v>2006</c:v>
                </c:pt>
                <c:pt idx="896">
                  <c:v>2008</c:v>
                </c:pt>
                <c:pt idx="897">
                  <c:v>2010</c:v>
                </c:pt>
                <c:pt idx="898">
                  <c:v>2012</c:v>
                </c:pt>
                <c:pt idx="899">
                  <c:v>2014</c:v>
                </c:pt>
                <c:pt idx="900">
                  <c:v>2016</c:v>
                </c:pt>
                <c:pt idx="901">
                  <c:v>2018</c:v>
                </c:pt>
                <c:pt idx="902">
                  <c:v>2020</c:v>
                </c:pt>
                <c:pt idx="903">
                  <c:v>2022</c:v>
                </c:pt>
                <c:pt idx="904">
                  <c:v>2024</c:v>
                </c:pt>
                <c:pt idx="905">
                  <c:v>2026</c:v>
                </c:pt>
                <c:pt idx="906">
                  <c:v>2028</c:v>
                </c:pt>
                <c:pt idx="907">
                  <c:v>2030</c:v>
                </c:pt>
                <c:pt idx="908">
                  <c:v>2032</c:v>
                </c:pt>
                <c:pt idx="909">
                  <c:v>2034</c:v>
                </c:pt>
                <c:pt idx="910">
                  <c:v>2036</c:v>
                </c:pt>
                <c:pt idx="911">
                  <c:v>2038</c:v>
                </c:pt>
                <c:pt idx="912">
                  <c:v>2040</c:v>
                </c:pt>
                <c:pt idx="913">
                  <c:v>2042</c:v>
                </c:pt>
                <c:pt idx="914">
                  <c:v>2044</c:v>
                </c:pt>
                <c:pt idx="915">
                  <c:v>2046</c:v>
                </c:pt>
                <c:pt idx="916">
                  <c:v>2048</c:v>
                </c:pt>
                <c:pt idx="917">
                  <c:v>2050</c:v>
                </c:pt>
                <c:pt idx="918">
                  <c:v>2052</c:v>
                </c:pt>
                <c:pt idx="919">
                  <c:v>2054</c:v>
                </c:pt>
                <c:pt idx="920">
                  <c:v>2056</c:v>
                </c:pt>
                <c:pt idx="921">
                  <c:v>2058</c:v>
                </c:pt>
                <c:pt idx="922">
                  <c:v>2060</c:v>
                </c:pt>
                <c:pt idx="923">
                  <c:v>2062</c:v>
                </c:pt>
                <c:pt idx="924">
                  <c:v>2064</c:v>
                </c:pt>
                <c:pt idx="925">
                  <c:v>2066</c:v>
                </c:pt>
                <c:pt idx="926">
                  <c:v>2068</c:v>
                </c:pt>
                <c:pt idx="927">
                  <c:v>2070</c:v>
                </c:pt>
                <c:pt idx="928">
                  <c:v>2072</c:v>
                </c:pt>
                <c:pt idx="929">
                  <c:v>2074</c:v>
                </c:pt>
                <c:pt idx="930">
                  <c:v>2076</c:v>
                </c:pt>
                <c:pt idx="931">
                  <c:v>2078</c:v>
                </c:pt>
                <c:pt idx="932">
                  <c:v>2080</c:v>
                </c:pt>
                <c:pt idx="933">
                  <c:v>2082</c:v>
                </c:pt>
                <c:pt idx="934">
                  <c:v>2084</c:v>
                </c:pt>
                <c:pt idx="935">
                  <c:v>2086</c:v>
                </c:pt>
                <c:pt idx="936">
                  <c:v>2088</c:v>
                </c:pt>
                <c:pt idx="937">
                  <c:v>2090</c:v>
                </c:pt>
                <c:pt idx="938">
                  <c:v>2092</c:v>
                </c:pt>
                <c:pt idx="939">
                  <c:v>2094</c:v>
                </c:pt>
                <c:pt idx="940">
                  <c:v>2096</c:v>
                </c:pt>
                <c:pt idx="941">
                  <c:v>2098</c:v>
                </c:pt>
                <c:pt idx="942">
                  <c:v>2100</c:v>
                </c:pt>
                <c:pt idx="943">
                  <c:v>2102</c:v>
                </c:pt>
                <c:pt idx="944">
                  <c:v>2104</c:v>
                </c:pt>
                <c:pt idx="945">
                  <c:v>2106</c:v>
                </c:pt>
                <c:pt idx="946">
                  <c:v>2108</c:v>
                </c:pt>
                <c:pt idx="947">
                  <c:v>2110</c:v>
                </c:pt>
                <c:pt idx="948">
                  <c:v>2112</c:v>
                </c:pt>
                <c:pt idx="949">
                  <c:v>2114</c:v>
                </c:pt>
                <c:pt idx="950">
                  <c:v>2116</c:v>
                </c:pt>
                <c:pt idx="951">
                  <c:v>2118</c:v>
                </c:pt>
                <c:pt idx="952">
                  <c:v>2120</c:v>
                </c:pt>
                <c:pt idx="953">
                  <c:v>2122</c:v>
                </c:pt>
                <c:pt idx="954">
                  <c:v>2124</c:v>
                </c:pt>
                <c:pt idx="955">
                  <c:v>2126</c:v>
                </c:pt>
                <c:pt idx="956">
                  <c:v>2128</c:v>
                </c:pt>
                <c:pt idx="957">
                  <c:v>2130</c:v>
                </c:pt>
                <c:pt idx="958">
                  <c:v>2132</c:v>
                </c:pt>
                <c:pt idx="959">
                  <c:v>2134</c:v>
                </c:pt>
                <c:pt idx="960">
                  <c:v>2136</c:v>
                </c:pt>
                <c:pt idx="961">
                  <c:v>2138</c:v>
                </c:pt>
                <c:pt idx="962">
                  <c:v>2140</c:v>
                </c:pt>
                <c:pt idx="963">
                  <c:v>2142</c:v>
                </c:pt>
                <c:pt idx="964">
                  <c:v>2144</c:v>
                </c:pt>
                <c:pt idx="965">
                  <c:v>2146</c:v>
                </c:pt>
                <c:pt idx="966">
                  <c:v>2148</c:v>
                </c:pt>
                <c:pt idx="967">
                  <c:v>2150</c:v>
                </c:pt>
                <c:pt idx="968">
                  <c:v>2152</c:v>
                </c:pt>
                <c:pt idx="969">
                  <c:v>2154</c:v>
                </c:pt>
                <c:pt idx="970">
                  <c:v>2156</c:v>
                </c:pt>
                <c:pt idx="971">
                  <c:v>2158</c:v>
                </c:pt>
                <c:pt idx="972">
                  <c:v>2160</c:v>
                </c:pt>
                <c:pt idx="973">
                  <c:v>2162</c:v>
                </c:pt>
                <c:pt idx="974">
                  <c:v>2164</c:v>
                </c:pt>
                <c:pt idx="975">
                  <c:v>2166</c:v>
                </c:pt>
                <c:pt idx="976">
                  <c:v>2168</c:v>
                </c:pt>
                <c:pt idx="977">
                  <c:v>2170</c:v>
                </c:pt>
                <c:pt idx="978">
                  <c:v>2172</c:v>
                </c:pt>
                <c:pt idx="979">
                  <c:v>2174</c:v>
                </c:pt>
                <c:pt idx="980">
                  <c:v>2176</c:v>
                </c:pt>
                <c:pt idx="981">
                  <c:v>2178</c:v>
                </c:pt>
                <c:pt idx="982">
                  <c:v>2180</c:v>
                </c:pt>
                <c:pt idx="983">
                  <c:v>2182</c:v>
                </c:pt>
                <c:pt idx="984">
                  <c:v>2184</c:v>
                </c:pt>
                <c:pt idx="985">
                  <c:v>2186</c:v>
                </c:pt>
                <c:pt idx="986">
                  <c:v>2188</c:v>
                </c:pt>
                <c:pt idx="987">
                  <c:v>2190</c:v>
                </c:pt>
                <c:pt idx="988">
                  <c:v>2192</c:v>
                </c:pt>
                <c:pt idx="989">
                  <c:v>2194</c:v>
                </c:pt>
                <c:pt idx="990">
                  <c:v>2196</c:v>
                </c:pt>
                <c:pt idx="991">
                  <c:v>2198</c:v>
                </c:pt>
                <c:pt idx="992">
                  <c:v>2200</c:v>
                </c:pt>
                <c:pt idx="993">
                  <c:v>2202</c:v>
                </c:pt>
                <c:pt idx="994">
                  <c:v>2204</c:v>
                </c:pt>
                <c:pt idx="995">
                  <c:v>2206</c:v>
                </c:pt>
                <c:pt idx="996">
                  <c:v>2208</c:v>
                </c:pt>
                <c:pt idx="997">
                  <c:v>2210</c:v>
                </c:pt>
                <c:pt idx="998">
                  <c:v>2212</c:v>
                </c:pt>
                <c:pt idx="999">
                  <c:v>2214</c:v>
                </c:pt>
                <c:pt idx="1000">
                  <c:v>2216</c:v>
                </c:pt>
                <c:pt idx="1001">
                  <c:v>2218</c:v>
                </c:pt>
                <c:pt idx="1002">
                  <c:v>2220</c:v>
                </c:pt>
                <c:pt idx="1003">
                  <c:v>2222</c:v>
                </c:pt>
                <c:pt idx="1004">
                  <c:v>2224</c:v>
                </c:pt>
                <c:pt idx="1005">
                  <c:v>2226</c:v>
                </c:pt>
                <c:pt idx="1006">
                  <c:v>2228</c:v>
                </c:pt>
                <c:pt idx="1007">
                  <c:v>2230</c:v>
                </c:pt>
                <c:pt idx="1008">
                  <c:v>2232</c:v>
                </c:pt>
                <c:pt idx="1009">
                  <c:v>2234</c:v>
                </c:pt>
                <c:pt idx="1010">
                  <c:v>2236</c:v>
                </c:pt>
                <c:pt idx="1011">
                  <c:v>2238</c:v>
                </c:pt>
                <c:pt idx="1012">
                  <c:v>2240</c:v>
                </c:pt>
                <c:pt idx="1013">
                  <c:v>2242</c:v>
                </c:pt>
                <c:pt idx="1014">
                  <c:v>2244</c:v>
                </c:pt>
                <c:pt idx="1015">
                  <c:v>2246</c:v>
                </c:pt>
                <c:pt idx="1016">
                  <c:v>2248</c:v>
                </c:pt>
                <c:pt idx="1017">
                  <c:v>2250</c:v>
                </c:pt>
                <c:pt idx="1018">
                  <c:v>2252</c:v>
                </c:pt>
                <c:pt idx="1019">
                  <c:v>2254</c:v>
                </c:pt>
                <c:pt idx="1020">
                  <c:v>2256</c:v>
                </c:pt>
                <c:pt idx="1021">
                  <c:v>2258</c:v>
                </c:pt>
                <c:pt idx="1022">
                  <c:v>2260</c:v>
                </c:pt>
                <c:pt idx="1023">
                  <c:v>2262</c:v>
                </c:pt>
                <c:pt idx="1024">
                  <c:v>2264</c:v>
                </c:pt>
                <c:pt idx="1025">
                  <c:v>2266</c:v>
                </c:pt>
                <c:pt idx="1026">
                  <c:v>2268</c:v>
                </c:pt>
                <c:pt idx="1027">
                  <c:v>2270</c:v>
                </c:pt>
                <c:pt idx="1028">
                  <c:v>2272</c:v>
                </c:pt>
                <c:pt idx="1029">
                  <c:v>2274</c:v>
                </c:pt>
                <c:pt idx="1030">
                  <c:v>2276</c:v>
                </c:pt>
                <c:pt idx="1031">
                  <c:v>2278</c:v>
                </c:pt>
                <c:pt idx="1032">
                  <c:v>2280</c:v>
                </c:pt>
                <c:pt idx="1033">
                  <c:v>2282</c:v>
                </c:pt>
                <c:pt idx="1034">
                  <c:v>2284</c:v>
                </c:pt>
                <c:pt idx="1035">
                  <c:v>2286</c:v>
                </c:pt>
                <c:pt idx="1036">
                  <c:v>2288</c:v>
                </c:pt>
                <c:pt idx="1037">
                  <c:v>2290</c:v>
                </c:pt>
                <c:pt idx="1038">
                  <c:v>2292</c:v>
                </c:pt>
                <c:pt idx="1039">
                  <c:v>2294</c:v>
                </c:pt>
                <c:pt idx="1040">
                  <c:v>2296</c:v>
                </c:pt>
                <c:pt idx="1041">
                  <c:v>2298</c:v>
                </c:pt>
                <c:pt idx="1042">
                  <c:v>2300</c:v>
                </c:pt>
                <c:pt idx="1043">
                  <c:v>2302</c:v>
                </c:pt>
                <c:pt idx="1044">
                  <c:v>2304</c:v>
                </c:pt>
                <c:pt idx="1045">
                  <c:v>2306</c:v>
                </c:pt>
                <c:pt idx="1046">
                  <c:v>2308</c:v>
                </c:pt>
                <c:pt idx="1047">
                  <c:v>2310</c:v>
                </c:pt>
                <c:pt idx="1048">
                  <c:v>2312</c:v>
                </c:pt>
                <c:pt idx="1049">
                  <c:v>2314</c:v>
                </c:pt>
                <c:pt idx="1050">
                  <c:v>2316</c:v>
                </c:pt>
                <c:pt idx="1051">
                  <c:v>2318</c:v>
                </c:pt>
                <c:pt idx="1052">
                  <c:v>2320</c:v>
                </c:pt>
                <c:pt idx="1053">
                  <c:v>2322</c:v>
                </c:pt>
                <c:pt idx="1054">
                  <c:v>2324</c:v>
                </c:pt>
                <c:pt idx="1055">
                  <c:v>2326</c:v>
                </c:pt>
                <c:pt idx="1056">
                  <c:v>2328</c:v>
                </c:pt>
                <c:pt idx="1057">
                  <c:v>2330</c:v>
                </c:pt>
                <c:pt idx="1058">
                  <c:v>2332</c:v>
                </c:pt>
                <c:pt idx="1059">
                  <c:v>2334</c:v>
                </c:pt>
                <c:pt idx="1060">
                  <c:v>2336</c:v>
                </c:pt>
                <c:pt idx="1061">
                  <c:v>2338</c:v>
                </c:pt>
                <c:pt idx="1062">
                  <c:v>2340</c:v>
                </c:pt>
                <c:pt idx="1063">
                  <c:v>2342</c:v>
                </c:pt>
                <c:pt idx="1064">
                  <c:v>2344</c:v>
                </c:pt>
                <c:pt idx="1065">
                  <c:v>2346</c:v>
                </c:pt>
                <c:pt idx="1066">
                  <c:v>2348</c:v>
                </c:pt>
                <c:pt idx="1067">
                  <c:v>2350</c:v>
                </c:pt>
                <c:pt idx="1068">
                  <c:v>2352</c:v>
                </c:pt>
                <c:pt idx="1069">
                  <c:v>2354</c:v>
                </c:pt>
                <c:pt idx="1070">
                  <c:v>2356</c:v>
                </c:pt>
                <c:pt idx="1071">
                  <c:v>2358</c:v>
                </c:pt>
                <c:pt idx="1072">
                  <c:v>2360</c:v>
                </c:pt>
                <c:pt idx="1073">
                  <c:v>2362</c:v>
                </c:pt>
                <c:pt idx="1074">
                  <c:v>2364</c:v>
                </c:pt>
                <c:pt idx="1075">
                  <c:v>2366</c:v>
                </c:pt>
                <c:pt idx="1076">
                  <c:v>2368</c:v>
                </c:pt>
                <c:pt idx="1077">
                  <c:v>2370</c:v>
                </c:pt>
                <c:pt idx="1078">
                  <c:v>2372</c:v>
                </c:pt>
                <c:pt idx="1079">
                  <c:v>2374</c:v>
                </c:pt>
                <c:pt idx="1080">
                  <c:v>2376</c:v>
                </c:pt>
                <c:pt idx="1081">
                  <c:v>2378</c:v>
                </c:pt>
                <c:pt idx="1082">
                  <c:v>2380</c:v>
                </c:pt>
                <c:pt idx="1083">
                  <c:v>2382</c:v>
                </c:pt>
                <c:pt idx="1084">
                  <c:v>2384</c:v>
                </c:pt>
                <c:pt idx="1085">
                  <c:v>2386</c:v>
                </c:pt>
                <c:pt idx="1086">
                  <c:v>2388</c:v>
                </c:pt>
                <c:pt idx="1087">
                  <c:v>2390</c:v>
                </c:pt>
                <c:pt idx="1088">
                  <c:v>2392</c:v>
                </c:pt>
                <c:pt idx="1089">
                  <c:v>2394</c:v>
                </c:pt>
                <c:pt idx="1090">
                  <c:v>2396</c:v>
                </c:pt>
                <c:pt idx="1091">
                  <c:v>2398</c:v>
                </c:pt>
                <c:pt idx="1092">
                  <c:v>2400</c:v>
                </c:pt>
                <c:pt idx="1093">
                  <c:v>2402</c:v>
                </c:pt>
                <c:pt idx="1094">
                  <c:v>2404</c:v>
                </c:pt>
                <c:pt idx="1095">
                  <c:v>2406</c:v>
                </c:pt>
                <c:pt idx="1096">
                  <c:v>2408</c:v>
                </c:pt>
                <c:pt idx="1097">
                  <c:v>2410</c:v>
                </c:pt>
                <c:pt idx="1098">
                  <c:v>2412</c:v>
                </c:pt>
                <c:pt idx="1099">
                  <c:v>2414</c:v>
                </c:pt>
                <c:pt idx="1100">
                  <c:v>2416</c:v>
                </c:pt>
                <c:pt idx="1101">
                  <c:v>2418</c:v>
                </c:pt>
                <c:pt idx="1102">
                  <c:v>2420</c:v>
                </c:pt>
                <c:pt idx="1103">
                  <c:v>2422</c:v>
                </c:pt>
                <c:pt idx="1104">
                  <c:v>2424</c:v>
                </c:pt>
                <c:pt idx="1105">
                  <c:v>2426</c:v>
                </c:pt>
                <c:pt idx="1106">
                  <c:v>2428</c:v>
                </c:pt>
                <c:pt idx="1107">
                  <c:v>2430</c:v>
                </c:pt>
                <c:pt idx="1108">
                  <c:v>2432</c:v>
                </c:pt>
                <c:pt idx="1109">
                  <c:v>2434</c:v>
                </c:pt>
                <c:pt idx="1110">
                  <c:v>2436</c:v>
                </c:pt>
                <c:pt idx="1111">
                  <c:v>2438</c:v>
                </c:pt>
                <c:pt idx="1112">
                  <c:v>2440</c:v>
                </c:pt>
                <c:pt idx="1113">
                  <c:v>2442</c:v>
                </c:pt>
                <c:pt idx="1114">
                  <c:v>2444</c:v>
                </c:pt>
                <c:pt idx="1115">
                  <c:v>2446</c:v>
                </c:pt>
                <c:pt idx="1116">
                  <c:v>2448</c:v>
                </c:pt>
                <c:pt idx="1117">
                  <c:v>2450</c:v>
                </c:pt>
                <c:pt idx="1118">
                  <c:v>2452</c:v>
                </c:pt>
                <c:pt idx="1119">
                  <c:v>2454</c:v>
                </c:pt>
                <c:pt idx="1120">
                  <c:v>2456</c:v>
                </c:pt>
                <c:pt idx="1121">
                  <c:v>2458</c:v>
                </c:pt>
                <c:pt idx="1122">
                  <c:v>2460</c:v>
                </c:pt>
                <c:pt idx="1123">
                  <c:v>2462</c:v>
                </c:pt>
                <c:pt idx="1124">
                  <c:v>2464</c:v>
                </c:pt>
                <c:pt idx="1125">
                  <c:v>2466</c:v>
                </c:pt>
                <c:pt idx="1126">
                  <c:v>2468</c:v>
                </c:pt>
                <c:pt idx="1127">
                  <c:v>2470</c:v>
                </c:pt>
                <c:pt idx="1128">
                  <c:v>2472</c:v>
                </c:pt>
                <c:pt idx="1129">
                  <c:v>2474</c:v>
                </c:pt>
                <c:pt idx="1130">
                  <c:v>2476</c:v>
                </c:pt>
                <c:pt idx="1131">
                  <c:v>2478</c:v>
                </c:pt>
                <c:pt idx="1132">
                  <c:v>2480</c:v>
                </c:pt>
                <c:pt idx="1133">
                  <c:v>2482</c:v>
                </c:pt>
                <c:pt idx="1134">
                  <c:v>2484</c:v>
                </c:pt>
                <c:pt idx="1135">
                  <c:v>2486</c:v>
                </c:pt>
                <c:pt idx="1136">
                  <c:v>2488</c:v>
                </c:pt>
                <c:pt idx="1137">
                  <c:v>2490</c:v>
                </c:pt>
                <c:pt idx="1138">
                  <c:v>2492</c:v>
                </c:pt>
                <c:pt idx="1139">
                  <c:v>2494</c:v>
                </c:pt>
                <c:pt idx="1140">
                  <c:v>2496</c:v>
                </c:pt>
                <c:pt idx="1141">
                  <c:v>2498</c:v>
                </c:pt>
                <c:pt idx="1142">
                  <c:v>2500</c:v>
                </c:pt>
                <c:pt idx="1143">
                  <c:v>2502</c:v>
                </c:pt>
                <c:pt idx="1144">
                  <c:v>2504</c:v>
                </c:pt>
                <c:pt idx="1145">
                  <c:v>2506</c:v>
                </c:pt>
                <c:pt idx="1146">
                  <c:v>2508</c:v>
                </c:pt>
                <c:pt idx="1147">
                  <c:v>2510</c:v>
                </c:pt>
                <c:pt idx="1148">
                  <c:v>2512</c:v>
                </c:pt>
                <c:pt idx="1149">
                  <c:v>2514</c:v>
                </c:pt>
                <c:pt idx="1150">
                  <c:v>2516</c:v>
                </c:pt>
                <c:pt idx="1151">
                  <c:v>2518</c:v>
                </c:pt>
                <c:pt idx="1152">
                  <c:v>2520</c:v>
                </c:pt>
                <c:pt idx="1153">
                  <c:v>2522</c:v>
                </c:pt>
                <c:pt idx="1154">
                  <c:v>2524</c:v>
                </c:pt>
                <c:pt idx="1155">
                  <c:v>2526</c:v>
                </c:pt>
                <c:pt idx="1156">
                  <c:v>2528</c:v>
                </c:pt>
                <c:pt idx="1157">
                  <c:v>2530</c:v>
                </c:pt>
                <c:pt idx="1158">
                  <c:v>2532</c:v>
                </c:pt>
                <c:pt idx="1159">
                  <c:v>2534</c:v>
                </c:pt>
                <c:pt idx="1160">
                  <c:v>2536</c:v>
                </c:pt>
                <c:pt idx="1161">
                  <c:v>2538</c:v>
                </c:pt>
                <c:pt idx="1162">
                  <c:v>2540</c:v>
                </c:pt>
                <c:pt idx="1163">
                  <c:v>2542</c:v>
                </c:pt>
                <c:pt idx="1164">
                  <c:v>2544</c:v>
                </c:pt>
                <c:pt idx="1165">
                  <c:v>2546</c:v>
                </c:pt>
                <c:pt idx="1166">
                  <c:v>2548</c:v>
                </c:pt>
                <c:pt idx="1167">
                  <c:v>2550</c:v>
                </c:pt>
                <c:pt idx="1168">
                  <c:v>2552</c:v>
                </c:pt>
                <c:pt idx="1169">
                  <c:v>2554</c:v>
                </c:pt>
                <c:pt idx="1170">
                  <c:v>2556</c:v>
                </c:pt>
                <c:pt idx="1171">
                  <c:v>2558</c:v>
                </c:pt>
                <c:pt idx="1172">
                  <c:v>2560</c:v>
                </c:pt>
                <c:pt idx="1173">
                  <c:v>2562</c:v>
                </c:pt>
                <c:pt idx="1174">
                  <c:v>2564</c:v>
                </c:pt>
                <c:pt idx="1175">
                  <c:v>2566</c:v>
                </c:pt>
                <c:pt idx="1176">
                  <c:v>2568</c:v>
                </c:pt>
                <c:pt idx="1177">
                  <c:v>2570</c:v>
                </c:pt>
                <c:pt idx="1178">
                  <c:v>2572</c:v>
                </c:pt>
                <c:pt idx="1179">
                  <c:v>2574</c:v>
                </c:pt>
                <c:pt idx="1180">
                  <c:v>2576</c:v>
                </c:pt>
                <c:pt idx="1181">
                  <c:v>2578</c:v>
                </c:pt>
                <c:pt idx="1182">
                  <c:v>2580</c:v>
                </c:pt>
                <c:pt idx="1183">
                  <c:v>2582</c:v>
                </c:pt>
                <c:pt idx="1184">
                  <c:v>2584</c:v>
                </c:pt>
                <c:pt idx="1185">
                  <c:v>2586</c:v>
                </c:pt>
                <c:pt idx="1186">
                  <c:v>2588</c:v>
                </c:pt>
                <c:pt idx="1187">
                  <c:v>2590</c:v>
                </c:pt>
                <c:pt idx="1188">
                  <c:v>2592</c:v>
                </c:pt>
                <c:pt idx="1189">
                  <c:v>2594</c:v>
                </c:pt>
                <c:pt idx="1190">
                  <c:v>2596</c:v>
                </c:pt>
                <c:pt idx="1191">
                  <c:v>2598</c:v>
                </c:pt>
                <c:pt idx="1192">
                  <c:v>2600</c:v>
                </c:pt>
                <c:pt idx="1193">
                  <c:v>2602</c:v>
                </c:pt>
                <c:pt idx="1194">
                  <c:v>2604</c:v>
                </c:pt>
                <c:pt idx="1195">
                  <c:v>2606</c:v>
                </c:pt>
                <c:pt idx="1196">
                  <c:v>2608</c:v>
                </c:pt>
                <c:pt idx="1197">
                  <c:v>2610</c:v>
                </c:pt>
                <c:pt idx="1198">
                  <c:v>2612</c:v>
                </c:pt>
                <c:pt idx="1199">
                  <c:v>2614</c:v>
                </c:pt>
                <c:pt idx="1200">
                  <c:v>2616</c:v>
                </c:pt>
                <c:pt idx="1201">
                  <c:v>2618</c:v>
                </c:pt>
                <c:pt idx="1202">
                  <c:v>2620</c:v>
                </c:pt>
                <c:pt idx="1203">
                  <c:v>2622</c:v>
                </c:pt>
                <c:pt idx="1204">
                  <c:v>2624</c:v>
                </c:pt>
                <c:pt idx="1205">
                  <c:v>2626</c:v>
                </c:pt>
                <c:pt idx="1206">
                  <c:v>2628</c:v>
                </c:pt>
                <c:pt idx="1207">
                  <c:v>2630</c:v>
                </c:pt>
                <c:pt idx="1208">
                  <c:v>2632</c:v>
                </c:pt>
                <c:pt idx="1209">
                  <c:v>2634</c:v>
                </c:pt>
                <c:pt idx="1210">
                  <c:v>2636</c:v>
                </c:pt>
                <c:pt idx="1211">
                  <c:v>2638</c:v>
                </c:pt>
                <c:pt idx="1212">
                  <c:v>2640</c:v>
                </c:pt>
                <c:pt idx="1213">
                  <c:v>2642</c:v>
                </c:pt>
                <c:pt idx="1214">
                  <c:v>2644</c:v>
                </c:pt>
                <c:pt idx="1215">
                  <c:v>2646</c:v>
                </c:pt>
                <c:pt idx="1216">
                  <c:v>2648</c:v>
                </c:pt>
                <c:pt idx="1217">
                  <c:v>2650</c:v>
                </c:pt>
                <c:pt idx="1218">
                  <c:v>2652</c:v>
                </c:pt>
                <c:pt idx="1219">
                  <c:v>2654</c:v>
                </c:pt>
                <c:pt idx="1220">
                  <c:v>2656</c:v>
                </c:pt>
                <c:pt idx="1221">
                  <c:v>2658</c:v>
                </c:pt>
                <c:pt idx="1222">
                  <c:v>2660</c:v>
                </c:pt>
                <c:pt idx="1223">
                  <c:v>2662</c:v>
                </c:pt>
                <c:pt idx="1224">
                  <c:v>2664</c:v>
                </c:pt>
                <c:pt idx="1225">
                  <c:v>2666</c:v>
                </c:pt>
                <c:pt idx="1226">
                  <c:v>2668</c:v>
                </c:pt>
                <c:pt idx="1227">
                  <c:v>2670</c:v>
                </c:pt>
                <c:pt idx="1228">
                  <c:v>2672</c:v>
                </c:pt>
                <c:pt idx="1229">
                  <c:v>2674</c:v>
                </c:pt>
                <c:pt idx="1230">
                  <c:v>2676</c:v>
                </c:pt>
                <c:pt idx="1231">
                  <c:v>2678</c:v>
                </c:pt>
                <c:pt idx="1232">
                  <c:v>2680</c:v>
                </c:pt>
                <c:pt idx="1233">
                  <c:v>2682</c:v>
                </c:pt>
                <c:pt idx="1234">
                  <c:v>2684</c:v>
                </c:pt>
                <c:pt idx="1235">
                  <c:v>2686</c:v>
                </c:pt>
                <c:pt idx="1236">
                  <c:v>2688</c:v>
                </c:pt>
                <c:pt idx="1237">
                  <c:v>2690</c:v>
                </c:pt>
                <c:pt idx="1238">
                  <c:v>2692</c:v>
                </c:pt>
                <c:pt idx="1239">
                  <c:v>2694</c:v>
                </c:pt>
                <c:pt idx="1240">
                  <c:v>2696</c:v>
                </c:pt>
                <c:pt idx="1241">
                  <c:v>2698</c:v>
                </c:pt>
                <c:pt idx="1242">
                  <c:v>2700</c:v>
                </c:pt>
                <c:pt idx="1243">
                  <c:v>2702</c:v>
                </c:pt>
                <c:pt idx="1244">
                  <c:v>2704</c:v>
                </c:pt>
                <c:pt idx="1245">
                  <c:v>2706</c:v>
                </c:pt>
                <c:pt idx="1246">
                  <c:v>2708</c:v>
                </c:pt>
                <c:pt idx="1247">
                  <c:v>2710</c:v>
                </c:pt>
                <c:pt idx="1248">
                  <c:v>2712</c:v>
                </c:pt>
                <c:pt idx="1249">
                  <c:v>2714</c:v>
                </c:pt>
                <c:pt idx="1250">
                  <c:v>2716</c:v>
                </c:pt>
                <c:pt idx="1251">
                  <c:v>2718</c:v>
                </c:pt>
                <c:pt idx="1252">
                  <c:v>2720</c:v>
                </c:pt>
                <c:pt idx="1253">
                  <c:v>2722</c:v>
                </c:pt>
                <c:pt idx="1254">
                  <c:v>2724</c:v>
                </c:pt>
                <c:pt idx="1255">
                  <c:v>2726</c:v>
                </c:pt>
                <c:pt idx="1256">
                  <c:v>2728</c:v>
                </c:pt>
                <c:pt idx="1257">
                  <c:v>2730</c:v>
                </c:pt>
                <c:pt idx="1258">
                  <c:v>2732</c:v>
                </c:pt>
                <c:pt idx="1259">
                  <c:v>2734</c:v>
                </c:pt>
                <c:pt idx="1260">
                  <c:v>2736</c:v>
                </c:pt>
                <c:pt idx="1261">
                  <c:v>2738</c:v>
                </c:pt>
                <c:pt idx="1262">
                  <c:v>2740</c:v>
                </c:pt>
                <c:pt idx="1263">
                  <c:v>2742</c:v>
                </c:pt>
                <c:pt idx="1264">
                  <c:v>2744</c:v>
                </c:pt>
                <c:pt idx="1265">
                  <c:v>2746</c:v>
                </c:pt>
                <c:pt idx="1266">
                  <c:v>2748</c:v>
                </c:pt>
                <c:pt idx="1267">
                  <c:v>2750</c:v>
                </c:pt>
                <c:pt idx="1268">
                  <c:v>2752</c:v>
                </c:pt>
                <c:pt idx="1269">
                  <c:v>2754</c:v>
                </c:pt>
                <c:pt idx="1270">
                  <c:v>2756</c:v>
                </c:pt>
                <c:pt idx="1271">
                  <c:v>2758</c:v>
                </c:pt>
                <c:pt idx="1272">
                  <c:v>2760</c:v>
                </c:pt>
                <c:pt idx="1273">
                  <c:v>2762</c:v>
                </c:pt>
                <c:pt idx="1274">
                  <c:v>2764</c:v>
                </c:pt>
                <c:pt idx="1275">
                  <c:v>2766</c:v>
                </c:pt>
                <c:pt idx="1276">
                  <c:v>2768</c:v>
                </c:pt>
                <c:pt idx="1277">
                  <c:v>2770</c:v>
                </c:pt>
                <c:pt idx="1278">
                  <c:v>2772</c:v>
                </c:pt>
                <c:pt idx="1279">
                  <c:v>2774</c:v>
                </c:pt>
                <c:pt idx="1280">
                  <c:v>2776</c:v>
                </c:pt>
                <c:pt idx="1281">
                  <c:v>2778</c:v>
                </c:pt>
                <c:pt idx="1282">
                  <c:v>2780</c:v>
                </c:pt>
                <c:pt idx="1283">
                  <c:v>2782</c:v>
                </c:pt>
                <c:pt idx="1284">
                  <c:v>2784</c:v>
                </c:pt>
                <c:pt idx="1285">
                  <c:v>2786</c:v>
                </c:pt>
                <c:pt idx="1286">
                  <c:v>2788</c:v>
                </c:pt>
                <c:pt idx="1287">
                  <c:v>2790</c:v>
                </c:pt>
                <c:pt idx="1288">
                  <c:v>2792</c:v>
                </c:pt>
                <c:pt idx="1289">
                  <c:v>2794</c:v>
                </c:pt>
                <c:pt idx="1290">
                  <c:v>2796</c:v>
                </c:pt>
                <c:pt idx="1291">
                  <c:v>2798</c:v>
                </c:pt>
                <c:pt idx="1292">
                  <c:v>2800</c:v>
                </c:pt>
                <c:pt idx="1293">
                  <c:v>2802</c:v>
                </c:pt>
                <c:pt idx="1294">
                  <c:v>2804</c:v>
                </c:pt>
                <c:pt idx="1295">
                  <c:v>2806</c:v>
                </c:pt>
                <c:pt idx="1296">
                  <c:v>2808</c:v>
                </c:pt>
                <c:pt idx="1297">
                  <c:v>2810</c:v>
                </c:pt>
                <c:pt idx="1298">
                  <c:v>2812</c:v>
                </c:pt>
                <c:pt idx="1299">
                  <c:v>2814</c:v>
                </c:pt>
                <c:pt idx="1300">
                  <c:v>2816</c:v>
                </c:pt>
                <c:pt idx="1301">
                  <c:v>2818</c:v>
                </c:pt>
                <c:pt idx="1302">
                  <c:v>2820</c:v>
                </c:pt>
                <c:pt idx="1303">
                  <c:v>2822</c:v>
                </c:pt>
                <c:pt idx="1304">
                  <c:v>2824</c:v>
                </c:pt>
                <c:pt idx="1305">
                  <c:v>2826</c:v>
                </c:pt>
                <c:pt idx="1306">
                  <c:v>2828</c:v>
                </c:pt>
                <c:pt idx="1307">
                  <c:v>2830</c:v>
                </c:pt>
                <c:pt idx="1308">
                  <c:v>2832</c:v>
                </c:pt>
                <c:pt idx="1309">
                  <c:v>2834</c:v>
                </c:pt>
                <c:pt idx="1310">
                  <c:v>2836</c:v>
                </c:pt>
                <c:pt idx="1311">
                  <c:v>2838</c:v>
                </c:pt>
                <c:pt idx="1312">
                  <c:v>2840</c:v>
                </c:pt>
                <c:pt idx="1313">
                  <c:v>2842</c:v>
                </c:pt>
                <c:pt idx="1314">
                  <c:v>2844</c:v>
                </c:pt>
                <c:pt idx="1315">
                  <c:v>2846</c:v>
                </c:pt>
                <c:pt idx="1316">
                  <c:v>2848</c:v>
                </c:pt>
                <c:pt idx="1317">
                  <c:v>2850</c:v>
                </c:pt>
                <c:pt idx="1318">
                  <c:v>2852</c:v>
                </c:pt>
                <c:pt idx="1319">
                  <c:v>2854</c:v>
                </c:pt>
                <c:pt idx="1320">
                  <c:v>2856</c:v>
                </c:pt>
                <c:pt idx="1321">
                  <c:v>2858</c:v>
                </c:pt>
                <c:pt idx="1322">
                  <c:v>2860</c:v>
                </c:pt>
                <c:pt idx="1323">
                  <c:v>2862</c:v>
                </c:pt>
                <c:pt idx="1324">
                  <c:v>2864</c:v>
                </c:pt>
                <c:pt idx="1325">
                  <c:v>2866</c:v>
                </c:pt>
                <c:pt idx="1326">
                  <c:v>2868</c:v>
                </c:pt>
                <c:pt idx="1327">
                  <c:v>2870</c:v>
                </c:pt>
                <c:pt idx="1328">
                  <c:v>2872</c:v>
                </c:pt>
                <c:pt idx="1329">
                  <c:v>2874</c:v>
                </c:pt>
                <c:pt idx="1330">
                  <c:v>2876</c:v>
                </c:pt>
                <c:pt idx="1331">
                  <c:v>2878</c:v>
                </c:pt>
                <c:pt idx="1332">
                  <c:v>2880</c:v>
                </c:pt>
                <c:pt idx="1333">
                  <c:v>2882</c:v>
                </c:pt>
                <c:pt idx="1334">
                  <c:v>2884</c:v>
                </c:pt>
                <c:pt idx="1335">
                  <c:v>2886</c:v>
                </c:pt>
                <c:pt idx="1336">
                  <c:v>2888</c:v>
                </c:pt>
                <c:pt idx="1337">
                  <c:v>2890</c:v>
                </c:pt>
                <c:pt idx="1338">
                  <c:v>2892</c:v>
                </c:pt>
                <c:pt idx="1339">
                  <c:v>2894</c:v>
                </c:pt>
                <c:pt idx="1340">
                  <c:v>2896</c:v>
                </c:pt>
                <c:pt idx="1341">
                  <c:v>2898</c:v>
                </c:pt>
                <c:pt idx="1342">
                  <c:v>2900</c:v>
                </c:pt>
                <c:pt idx="1343">
                  <c:v>2902</c:v>
                </c:pt>
                <c:pt idx="1344">
                  <c:v>2904</c:v>
                </c:pt>
                <c:pt idx="1345">
                  <c:v>2906</c:v>
                </c:pt>
                <c:pt idx="1346">
                  <c:v>2908</c:v>
                </c:pt>
                <c:pt idx="1347">
                  <c:v>2910</c:v>
                </c:pt>
                <c:pt idx="1348">
                  <c:v>2912</c:v>
                </c:pt>
                <c:pt idx="1349">
                  <c:v>2914</c:v>
                </c:pt>
                <c:pt idx="1350">
                  <c:v>2916</c:v>
                </c:pt>
                <c:pt idx="1351">
                  <c:v>2918</c:v>
                </c:pt>
                <c:pt idx="1352">
                  <c:v>2920</c:v>
                </c:pt>
                <c:pt idx="1353">
                  <c:v>2922</c:v>
                </c:pt>
                <c:pt idx="1354">
                  <c:v>2924</c:v>
                </c:pt>
                <c:pt idx="1355">
                  <c:v>2926</c:v>
                </c:pt>
                <c:pt idx="1356">
                  <c:v>2928</c:v>
                </c:pt>
                <c:pt idx="1357">
                  <c:v>2930</c:v>
                </c:pt>
                <c:pt idx="1358">
                  <c:v>2932</c:v>
                </c:pt>
                <c:pt idx="1359">
                  <c:v>2934</c:v>
                </c:pt>
                <c:pt idx="1360">
                  <c:v>2936</c:v>
                </c:pt>
                <c:pt idx="1361">
                  <c:v>2938</c:v>
                </c:pt>
                <c:pt idx="1362">
                  <c:v>2940</c:v>
                </c:pt>
                <c:pt idx="1363">
                  <c:v>2942</c:v>
                </c:pt>
                <c:pt idx="1364">
                  <c:v>2944</c:v>
                </c:pt>
                <c:pt idx="1365">
                  <c:v>2946</c:v>
                </c:pt>
                <c:pt idx="1366">
                  <c:v>2948</c:v>
                </c:pt>
                <c:pt idx="1367">
                  <c:v>2950</c:v>
                </c:pt>
                <c:pt idx="1368">
                  <c:v>2952</c:v>
                </c:pt>
                <c:pt idx="1369">
                  <c:v>2954</c:v>
                </c:pt>
                <c:pt idx="1370">
                  <c:v>2956</c:v>
                </c:pt>
                <c:pt idx="1371">
                  <c:v>2958</c:v>
                </c:pt>
                <c:pt idx="1372">
                  <c:v>2960</c:v>
                </c:pt>
                <c:pt idx="1373">
                  <c:v>2962</c:v>
                </c:pt>
                <c:pt idx="1374">
                  <c:v>2964</c:v>
                </c:pt>
                <c:pt idx="1375">
                  <c:v>2966</c:v>
                </c:pt>
                <c:pt idx="1376">
                  <c:v>2968</c:v>
                </c:pt>
                <c:pt idx="1377">
                  <c:v>2970</c:v>
                </c:pt>
                <c:pt idx="1378">
                  <c:v>2972</c:v>
                </c:pt>
                <c:pt idx="1379">
                  <c:v>2974</c:v>
                </c:pt>
                <c:pt idx="1380">
                  <c:v>2976</c:v>
                </c:pt>
                <c:pt idx="1381">
                  <c:v>2978</c:v>
                </c:pt>
                <c:pt idx="1382">
                  <c:v>2980</c:v>
                </c:pt>
                <c:pt idx="1383">
                  <c:v>2982</c:v>
                </c:pt>
                <c:pt idx="1384">
                  <c:v>2984</c:v>
                </c:pt>
                <c:pt idx="1385">
                  <c:v>2986</c:v>
                </c:pt>
                <c:pt idx="1386">
                  <c:v>2988</c:v>
                </c:pt>
                <c:pt idx="1387">
                  <c:v>2990</c:v>
                </c:pt>
                <c:pt idx="1388">
                  <c:v>2992</c:v>
                </c:pt>
                <c:pt idx="1389">
                  <c:v>2994</c:v>
                </c:pt>
                <c:pt idx="1390">
                  <c:v>2996</c:v>
                </c:pt>
                <c:pt idx="1391">
                  <c:v>2998</c:v>
                </c:pt>
                <c:pt idx="1392">
                  <c:v>3000</c:v>
                </c:pt>
                <c:pt idx="1393">
                  <c:v>3002</c:v>
                </c:pt>
                <c:pt idx="1394">
                  <c:v>3004</c:v>
                </c:pt>
                <c:pt idx="1395">
                  <c:v>3006</c:v>
                </c:pt>
                <c:pt idx="1396">
                  <c:v>3008</c:v>
                </c:pt>
                <c:pt idx="1397">
                  <c:v>3010</c:v>
                </c:pt>
                <c:pt idx="1398">
                  <c:v>3012</c:v>
                </c:pt>
                <c:pt idx="1399">
                  <c:v>3014</c:v>
                </c:pt>
                <c:pt idx="1400">
                  <c:v>3016</c:v>
                </c:pt>
                <c:pt idx="1401">
                  <c:v>3018</c:v>
                </c:pt>
                <c:pt idx="1402">
                  <c:v>3020</c:v>
                </c:pt>
                <c:pt idx="1403">
                  <c:v>3022</c:v>
                </c:pt>
                <c:pt idx="1404">
                  <c:v>3024</c:v>
                </c:pt>
                <c:pt idx="1405">
                  <c:v>3026</c:v>
                </c:pt>
                <c:pt idx="1406">
                  <c:v>3028</c:v>
                </c:pt>
                <c:pt idx="1407">
                  <c:v>3030</c:v>
                </c:pt>
                <c:pt idx="1408">
                  <c:v>3032</c:v>
                </c:pt>
                <c:pt idx="1409">
                  <c:v>3034</c:v>
                </c:pt>
                <c:pt idx="1410">
                  <c:v>3036</c:v>
                </c:pt>
                <c:pt idx="1411">
                  <c:v>3038</c:v>
                </c:pt>
                <c:pt idx="1412">
                  <c:v>3040</c:v>
                </c:pt>
                <c:pt idx="1413">
                  <c:v>3042</c:v>
                </c:pt>
                <c:pt idx="1414">
                  <c:v>3044</c:v>
                </c:pt>
                <c:pt idx="1415">
                  <c:v>3046</c:v>
                </c:pt>
                <c:pt idx="1416">
                  <c:v>3048</c:v>
                </c:pt>
                <c:pt idx="1417">
                  <c:v>3050</c:v>
                </c:pt>
                <c:pt idx="1418">
                  <c:v>3052</c:v>
                </c:pt>
                <c:pt idx="1419">
                  <c:v>3054</c:v>
                </c:pt>
                <c:pt idx="1420">
                  <c:v>3056</c:v>
                </c:pt>
                <c:pt idx="1421">
                  <c:v>3058</c:v>
                </c:pt>
                <c:pt idx="1422">
                  <c:v>3060</c:v>
                </c:pt>
                <c:pt idx="1423">
                  <c:v>3062</c:v>
                </c:pt>
                <c:pt idx="1424">
                  <c:v>3064</c:v>
                </c:pt>
                <c:pt idx="1425">
                  <c:v>3066</c:v>
                </c:pt>
                <c:pt idx="1426">
                  <c:v>3068</c:v>
                </c:pt>
                <c:pt idx="1427">
                  <c:v>3070</c:v>
                </c:pt>
                <c:pt idx="1428">
                  <c:v>3072</c:v>
                </c:pt>
                <c:pt idx="1429">
                  <c:v>3074</c:v>
                </c:pt>
                <c:pt idx="1430">
                  <c:v>3076</c:v>
                </c:pt>
                <c:pt idx="1431">
                  <c:v>3078</c:v>
                </c:pt>
                <c:pt idx="1432">
                  <c:v>3080</c:v>
                </c:pt>
                <c:pt idx="1433">
                  <c:v>3082</c:v>
                </c:pt>
                <c:pt idx="1434">
                  <c:v>3084</c:v>
                </c:pt>
                <c:pt idx="1435">
                  <c:v>3086</c:v>
                </c:pt>
                <c:pt idx="1436">
                  <c:v>3088</c:v>
                </c:pt>
                <c:pt idx="1437">
                  <c:v>3090</c:v>
                </c:pt>
                <c:pt idx="1438">
                  <c:v>3092</c:v>
                </c:pt>
                <c:pt idx="1439">
                  <c:v>3094</c:v>
                </c:pt>
                <c:pt idx="1440">
                  <c:v>3096</c:v>
                </c:pt>
                <c:pt idx="1441">
                  <c:v>3098</c:v>
                </c:pt>
                <c:pt idx="1442">
                  <c:v>3100</c:v>
                </c:pt>
                <c:pt idx="1443">
                  <c:v>3102</c:v>
                </c:pt>
                <c:pt idx="1444">
                  <c:v>3104</c:v>
                </c:pt>
                <c:pt idx="1445">
                  <c:v>3106</c:v>
                </c:pt>
                <c:pt idx="1446">
                  <c:v>3108</c:v>
                </c:pt>
                <c:pt idx="1447">
                  <c:v>3110</c:v>
                </c:pt>
                <c:pt idx="1448">
                  <c:v>3112</c:v>
                </c:pt>
                <c:pt idx="1449">
                  <c:v>3114</c:v>
                </c:pt>
                <c:pt idx="1450">
                  <c:v>3116</c:v>
                </c:pt>
                <c:pt idx="1451">
                  <c:v>3118</c:v>
                </c:pt>
                <c:pt idx="1452">
                  <c:v>3120</c:v>
                </c:pt>
                <c:pt idx="1453">
                  <c:v>3122</c:v>
                </c:pt>
                <c:pt idx="1454">
                  <c:v>3124</c:v>
                </c:pt>
                <c:pt idx="1455">
                  <c:v>3126</c:v>
                </c:pt>
                <c:pt idx="1456">
                  <c:v>3128</c:v>
                </c:pt>
                <c:pt idx="1457">
                  <c:v>3130</c:v>
                </c:pt>
                <c:pt idx="1458">
                  <c:v>3132</c:v>
                </c:pt>
                <c:pt idx="1459">
                  <c:v>3134</c:v>
                </c:pt>
                <c:pt idx="1460">
                  <c:v>3136</c:v>
                </c:pt>
                <c:pt idx="1461">
                  <c:v>3138</c:v>
                </c:pt>
                <c:pt idx="1462">
                  <c:v>3140</c:v>
                </c:pt>
                <c:pt idx="1463">
                  <c:v>3142</c:v>
                </c:pt>
                <c:pt idx="1464">
                  <c:v>3144</c:v>
                </c:pt>
                <c:pt idx="1465">
                  <c:v>3146</c:v>
                </c:pt>
                <c:pt idx="1466">
                  <c:v>3148</c:v>
                </c:pt>
                <c:pt idx="1467">
                  <c:v>3150</c:v>
                </c:pt>
                <c:pt idx="1468">
                  <c:v>3152</c:v>
                </c:pt>
                <c:pt idx="1469">
                  <c:v>3154</c:v>
                </c:pt>
                <c:pt idx="1470">
                  <c:v>3156</c:v>
                </c:pt>
                <c:pt idx="1471">
                  <c:v>3158</c:v>
                </c:pt>
                <c:pt idx="1472">
                  <c:v>3160</c:v>
                </c:pt>
                <c:pt idx="1473">
                  <c:v>3162</c:v>
                </c:pt>
                <c:pt idx="1474">
                  <c:v>3164</c:v>
                </c:pt>
                <c:pt idx="1475">
                  <c:v>3166</c:v>
                </c:pt>
                <c:pt idx="1476">
                  <c:v>3168</c:v>
                </c:pt>
                <c:pt idx="1477">
                  <c:v>3170</c:v>
                </c:pt>
                <c:pt idx="1478">
                  <c:v>3172</c:v>
                </c:pt>
                <c:pt idx="1479">
                  <c:v>3174</c:v>
                </c:pt>
                <c:pt idx="1480">
                  <c:v>3176</c:v>
                </c:pt>
                <c:pt idx="1481">
                  <c:v>3178</c:v>
                </c:pt>
                <c:pt idx="1482">
                  <c:v>3180</c:v>
                </c:pt>
                <c:pt idx="1483">
                  <c:v>3182</c:v>
                </c:pt>
                <c:pt idx="1484">
                  <c:v>3184</c:v>
                </c:pt>
                <c:pt idx="1485">
                  <c:v>3186</c:v>
                </c:pt>
                <c:pt idx="1486">
                  <c:v>3188</c:v>
                </c:pt>
                <c:pt idx="1487">
                  <c:v>3190</c:v>
                </c:pt>
                <c:pt idx="1488">
                  <c:v>3192</c:v>
                </c:pt>
                <c:pt idx="1489">
                  <c:v>3194</c:v>
                </c:pt>
                <c:pt idx="1490">
                  <c:v>3196</c:v>
                </c:pt>
                <c:pt idx="1491">
                  <c:v>3198</c:v>
                </c:pt>
                <c:pt idx="1492">
                  <c:v>3200</c:v>
                </c:pt>
                <c:pt idx="1493">
                  <c:v>3202</c:v>
                </c:pt>
                <c:pt idx="1494">
                  <c:v>3204</c:v>
                </c:pt>
                <c:pt idx="1495">
                  <c:v>3206</c:v>
                </c:pt>
                <c:pt idx="1496">
                  <c:v>3208</c:v>
                </c:pt>
                <c:pt idx="1497">
                  <c:v>3210</c:v>
                </c:pt>
                <c:pt idx="1498">
                  <c:v>3212</c:v>
                </c:pt>
                <c:pt idx="1499">
                  <c:v>3214</c:v>
                </c:pt>
                <c:pt idx="1500">
                  <c:v>3216</c:v>
                </c:pt>
                <c:pt idx="1501">
                  <c:v>3218</c:v>
                </c:pt>
                <c:pt idx="1502">
                  <c:v>3220</c:v>
                </c:pt>
                <c:pt idx="1503">
                  <c:v>3222</c:v>
                </c:pt>
                <c:pt idx="1504">
                  <c:v>3224</c:v>
                </c:pt>
                <c:pt idx="1505">
                  <c:v>3226</c:v>
                </c:pt>
                <c:pt idx="1506">
                  <c:v>3228</c:v>
                </c:pt>
                <c:pt idx="1507">
                  <c:v>3230</c:v>
                </c:pt>
                <c:pt idx="1508">
                  <c:v>3232</c:v>
                </c:pt>
                <c:pt idx="1509">
                  <c:v>3234</c:v>
                </c:pt>
                <c:pt idx="1510">
                  <c:v>3236</c:v>
                </c:pt>
                <c:pt idx="1511">
                  <c:v>3238</c:v>
                </c:pt>
                <c:pt idx="1512">
                  <c:v>3240</c:v>
                </c:pt>
                <c:pt idx="1513">
                  <c:v>3242</c:v>
                </c:pt>
                <c:pt idx="1514">
                  <c:v>3244</c:v>
                </c:pt>
                <c:pt idx="1515">
                  <c:v>3246</c:v>
                </c:pt>
                <c:pt idx="1516">
                  <c:v>3248</c:v>
                </c:pt>
                <c:pt idx="1517">
                  <c:v>3250</c:v>
                </c:pt>
                <c:pt idx="1518">
                  <c:v>3252</c:v>
                </c:pt>
                <c:pt idx="1519">
                  <c:v>3254</c:v>
                </c:pt>
                <c:pt idx="1520">
                  <c:v>3256</c:v>
                </c:pt>
                <c:pt idx="1521">
                  <c:v>3258</c:v>
                </c:pt>
                <c:pt idx="1522">
                  <c:v>3260</c:v>
                </c:pt>
                <c:pt idx="1523">
                  <c:v>3262</c:v>
                </c:pt>
                <c:pt idx="1524">
                  <c:v>3264</c:v>
                </c:pt>
                <c:pt idx="1525">
                  <c:v>3266</c:v>
                </c:pt>
                <c:pt idx="1526">
                  <c:v>3268</c:v>
                </c:pt>
                <c:pt idx="1527">
                  <c:v>3270</c:v>
                </c:pt>
                <c:pt idx="1528">
                  <c:v>3272</c:v>
                </c:pt>
                <c:pt idx="1529">
                  <c:v>3274</c:v>
                </c:pt>
                <c:pt idx="1530">
                  <c:v>3276</c:v>
                </c:pt>
                <c:pt idx="1531">
                  <c:v>3278</c:v>
                </c:pt>
                <c:pt idx="1532">
                  <c:v>3280</c:v>
                </c:pt>
                <c:pt idx="1533">
                  <c:v>3282</c:v>
                </c:pt>
                <c:pt idx="1534">
                  <c:v>3284</c:v>
                </c:pt>
                <c:pt idx="1535">
                  <c:v>3286</c:v>
                </c:pt>
                <c:pt idx="1536">
                  <c:v>3288</c:v>
                </c:pt>
                <c:pt idx="1537">
                  <c:v>3290</c:v>
                </c:pt>
                <c:pt idx="1538">
                  <c:v>3292</c:v>
                </c:pt>
                <c:pt idx="1539">
                  <c:v>3294</c:v>
                </c:pt>
                <c:pt idx="1540">
                  <c:v>3296</c:v>
                </c:pt>
                <c:pt idx="1541">
                  <c:v>3298</c:v>
                </c:pt>
                <c:pt idx="1542">
                  <c:v>3300</c:v>
                </c:pt>
                <c:pt idx="1543">
                  <c:v>3302</c:v>
                </c:pt>
                <c:pt idx="1544">
                  <c:v>3304</c:v>
                </c:pt>
                <c:pt idx="1545">
                  <c:v>3306</c:v>
                </c:pt>
                <c:pt idx="1546">
                  <c:v>3308</c:v>
                </c:pt>
                <c:pt idx="1547">
                  <c:v>3310</c:v>
                </c:pt>
                <c:pt idx="1548">
                  <c:v>3312</c:v>
                </c:pt>
                <c:pt idx="1549">
                  <c:v>3314</c:v>
                </c:pt>
                <c:pt idx="1550">
                  <c:v>3316</c:v>
                </c:pt>
                <c:pt idx="1551">
                  <c:v>3318</c:v>
                </c:pt>
                <c:pt idx="1552">
                  <c:v>3320</c:v>
                </c:pt>
                <c:pt idx="1553">
                  <c:v>3322</c:v>
                </c:pt>
                <c:pt idx="1554">
                  <c:v>3324</c:v>
                </c:pt>
                <c:pt idx="1555">
                  <c:v>3326</c:v>
                </c:pt>
                <c:pt idx="1556">
                  <c:v>3328</c:v>
                </c:pt>
                <c:pt idx="1557">
                  <c:v>3330</c:v>
                </c:pt>
                <c:pt idx="1558">
                  <c:v>3332</c:v>
                </c:pt>
                <c:pt idx="1559">
                  <c:v>3334</c:v>
                </c:pt>
                <c:pt idx="1560">
                  <c:v>3336</c:v>
                </c:pt>
                <c:pt idx="1561">
                  <c:v>3338</c:v>
                </c:pt>
                <c:pt idx="1562">
                  <c:v>3340</c:v>
                </c:pt>
                <c:pt idx="1563">
                  <c:v>3342</c:v>
                </c:pt>
                <c:pt idx="1564">
                  <c:v>3344</c:v>
                </c:pt>
                <c:pt idx="1565">
                  <c:v>3346</c:v>
                </c:pt>
                <c:pt idx="1566">
                  <c:v>3348</c:v>
                </c:pt>
                <c:pt idx="1567">
                  <c:v>3350</c:v>
                </c:pt>
                <c:pt idx="1568">
                  <c:v>3352</c:v>
                </c:pt>
                <c:pt idx="1569">
                  <c:v>3354</c:v>
                </c:pt>
                <c:pt idx="1570">
                  <c:v>3356</c:v>
                </c:pt>
                <c:pt idx="1571">
                  <c:v>3358</c:v>
                </c:pt>
                <c:pt idx="1572">
                  <c:v>3360</c:v>
                </c:pt>
                <c:pt idx="1573">
                  <c:v>3362</c:v>
                </c:pt>
                <c:pt idx="1574">
                  <c:v>3364</c:v>
                </c:pt>
                <c:pt idx="1575">
                  <c:v>3366</c:v>
                </c:pt>
                <c:pt idx="1576">
                  <c:v>3368</c:v>
                </c:pt>
                <c:pt idx="1577">
                  <c:v>3370</c:v>
                </c:pt>
                <c:pt idx="1578">
                  <c:v>3372</c:v>
                </c:pt>
                <c:pt idx="1579">
                  <c:v>3374</c:v>
                </c:pt>
                <c:pt idx="1580">
                  <c:v>3376</c:v>
                </c:pt>
                <c:pt idx="1581">
                  <c:v>3378</c:v>
                </c:pt>
                <c:pt idx="1582">
                  <c:v>3380</c:v>
                </c:pt>
                <c:pt idx="1583">
                  <c:v>3382</c:v>
                </c:pt>
                <c:pt idx="1584">
                  <c:v>3384</c:v>
                </c:pt>
                <c:pt idx="1585">
                  <c:v>3386</c:v>
                </c:pt>
                <c:pt idx="1586">
                  <c:v>3388</c:v>
                </c:pt>
                <c:pt idx="1587">
                  <c:v>3390</c:v>
                </c:pt>
                <c:pt idx="1588">
                  <c:v>3392</c:v>
                </c:pt>
                <c:pt idx="1589">
                  <c:v>3394</c:v>
                </c:pt>
                <c:pt idx="1590">
                  <c:v>3396</c:v>
                </c:pt>
                <c:pt idx="1591">
                  <c:v>3398</c:v>
                </c:pt>
                <c:pt idx="1592">
                  <c:v>3400</c:v>
                </c:pt>
                <c:pt idx="1593">
                  <c:v>3402</c:v>
                </c:pt>
                <c:pt idx="1594">
                  <c:v>3404</c:v>
                </c:pt>
                <c:pt idx="1595">
                  <c:v>3406</c:v>
                </c:pt>
                <c:pt idx="1596">
                  <c:v>3408</c:v>
                </c:pt>
                <c:pt idx="1597">
                  <c:v>3410</c:v>
                </c:pt>
                <c:pt idx="1598">
                  <c:v>3412</c:v>
                </c:pt>
                <c:pt idx="1599">
                  <c:v>3414</c:v>
                </c:pt>
                <c:pt idx="1600">
                  <c:v>3416</c:v>
                </c:pt>
                <c:pt idx="1601">
                  <c:v>3418</c:v>
                </c:pt>
                <c:pt idx="1602">
                  <c:v>3420</c:v>
                </c:pt>
                <c:pt idx="1603">
                  <c:v>3422</c:v>
                </c:pt>
                <c:pt idx="1604">
                  <c:v>3424</c:v>
                </c:pt>
                <c:pt idx="1605">
                  <c:v>3426</c:v>
                </c:pt>
                <c:pt idx="1606">
                  <c:v>3428</c:v>
                </c:pt>
                <c:pt idx="1607">
                  <c:v>3430</c:v>
                </c:pt>
                <c:pt idx="1608">
                  <c:v>3432</c:v>
                </c:pt>
                <c:pt idx="1609">
                  <c:v>3434</c:v>
                </c:pt>
                <c:pt idx="1610">
                  <c:v>3436</c:v>
                </c:pt>
                <c:pt idx="1611">
                  <c:v>3438</c:v>
                </c:pt>
                <c:pt idx="1612">
                  <c:v>3440</c:v>
                </c:pt>
                <c:pt idx="1613">
                  <c:v>3442</c:v>
                </c:pt>
                <c:pt idx="1614">
                  <c:v>3444</c:v>
                </c:pt>
                <c:pt idx="1615">
                  <c:v>3446</c:v>
                </c:pt>
                <c:pt idx="1616">
                  <c:v>3448</c:v>
                </c:pt>
                <c:pt idx="1617">
                  <c:v>3450</c:v>
                </c:pt>
                <c:pt idx="1618">
                  <c:v>3452</c:v>
                </c:pt>
                <c:pt idx="1619">
                  <c:v>3454</c:v>
                </c:pt>
                <c:pt idx="1620">
                  <c:v>3456</c:v>
                </c:pt>
                <c:pt idx="1621">
                  <c:v>3458</c:v>
                </c:pt>
                <c:pt idx="1622">
                  <c:v>3460</c:v>
                </c:pt>
                <c:pt idx="1623">
                  <c:v>3462</c:v>
                </c:pt>
                <c:pt idx="1624">
                  <c:v>3464</c:v>
                </c:pt>
                <c:pt idx="1625">
                  <c:v>3466</c:v>
                </c:pt>
                <c:pt idx="1626">
                  <c:v>3468</c:v>
                </c:pt>
                <c:pt idx="1627">
                  <c:v>3470</c:v>
                </c:pt>
                <c:pt idx="1628">
                  <c:v>3472</c:v>
                </c:pt>
                <c:pt idx="1629">
                  <c:v>3474</c:v>
                </c:pt>
                <c:pt idx="1630">
                  <c:v>3476</c:v>
                </c:pt>
                <c:pt idx="1631">
                  <c:v>3478</c:v>
                </c:pt>
                <c:pt idx="1632">
                  <c:v>3480</c:v>
                </c:pt>
                <c:pt idx="1633">
                  <c:v>3482</c:v>
                </c:pt>
                <c:pt idx="1634">
                  <c:v>3484</c:v>
                </c:pt>
                <c:pt idx="1635">
                  <c:v>3486</c:v>
                </c:pt>
                <c:pt idx="1636">
                  <c:v>3488</c:v>
                </c:pt>
                <c:pt idx="1637">
                  <c:v>3490</c:v>
                </c:pt>
                <c:pt idx="1638">
                  <c:v>3492</c:v>
                </c:pt>
                <c:pt idx="1639">
                  <c:v>3494</c:v>
                </c:pt>
                <c:pt idx="1640">
                  <c:v>3496</c:v>
                </c:pt>
                <c:pt idx="1641">
                  <c:v>3498</c:v>
                </c:pt>
                <c:pt idx="1642">
                  <c:v>3500</c:v>
                </c:pt>
                <c:pt idx="1643">
                  <c:v>3502</c:v>
                </c:pt>
                <c:pt idx="1644">
                  <c:v>3504</c:v>
                </c:pt>
                <c:pt idx="1645">
                  <c:v>3506</c:v>
                </c:pt>
                <c:pt idx="1646">
                  <c:v>3508</c:v>
                </c:pt>
                <c:pt idx="1647">
                  <c:v>3510</c:v>
                </c:pt>
                <c:pt idx="1648">
                  <c:v>3512</c:v>
                </c:pt>
                <c:pt idx="1649">
                  <c:v>3514</c:v>
                </c:pt>
                <c:pt idx="1650">
                  <c:v>3516</c:v>
                </c:pt>
                <c:pt idx="1651">
                  <c:v>3518</c:v>
                </c:pt>
                <c:pt idx="1652">
                  <c:v>3520</c:v>
                </c:pt>
                <c:pt idx="1653">
                  <c:v>3522</c:v>
                </c:pt>
                <c:pt idx="1654">
                  <c:v>3524</c:v>
                </c:pt>
                <c:pt idx="1655">
                  <c:v>3526</c:v>
                </c:pt>
                <c:pt idx="1656">
                  <c:v>3528</c:v>
                </c:pt>
                <c:pt idx="1657">
                  <c:v>3530</c:v>
                </c:pt>
                <c:pt idx="1658">
                  <c:v>3532</c:v>
                </c:pt>
                <c:pt idx="1659">
                  <c:v>3534</c:v>
                </c:pt>
                <c:pt idx="1660">
                  <c:v>3536</c:v>
                </c:pt>
                <c:pt idx="1661">
                  <c:v>3538</c:v>
                </c:pt>
                <c:pt idx="1662">
                  <c:v>3540</c:v>
                </c:pt>
                <c:pt idx="1663">
                  <c:v>3542</c:v>
                </c:pt>
                <c:pt idx="1664">
                  <c:v>3544</c:v>
                </c:pt>
                <c:pt idx="1665">
                  <c:v>3546</c:v>
                </c:pt>
                <c:pt idx="1666">
                  <c:v>3548</c:v>
                </c:pt>
                <c:pt idx="1667">
                  <c:v>3550</c:v>
                </c:pt>
                <c:pt idx="1668">
                  <c:v>3552</c:v>
                </c:pt>
                <c:pt idx="1669">
                  <c:v>3554</c:v>
                </c:pt>
                <c:pt idx="1670">
                  <c:v>3556</c:v>
                </c:pt>
                <c:pt idx="1671">
                  <c:v>3558</c:v>
                </c:pt>
                <c:pt idx="1672">
                  <c:v>3560</c:v>
                </c:pt>
                <c:pt idx="1673">
                  <c:v>3562</c:v>
                </c:pt>
                <c:pt idx="1674">
                  <c:v>3564</c:v>
                </c:pt>
                <c:pt idx="1675">
                  <c:v>3566</c:v>
                </c:pt>
                <c:pt idx="1676">
                  <c:v>3568</c:v>
                </c:pt>
                <c:pt idx="1677">
                  <c:v>3570</c:v>
                </c:pt>
                <c:pt idx="1678">
                  <c:v>3572</c:v>
                </c:pt>
                <c:pt idx="1679">
                  <c:v>3574</c:v>
                </c:pt>
                <c:pt idx="1680">
                  <c:v>3576</c:v>
                </c:pt>
                <c:pt idx="1681">
                  <c:v>3578</c:v>
                </c:pt>
                <c:pt idx="1682">
                  <c:v>3580</c:v>
                </c:pt>
                <c:pt idx="1683">
                  <c:v>3582</c:v>
                </c:pt>
                <c:pt idx="1684">
                  <c:v>3584</c:v>
                </c:pt>
                <c:pt idx="1685">
                  <c:v>3586</c:v>
                </c:pt>
                <c:pt idx="1686">
                  <c:v>3588</c:v>
                </c:pt>
                <c:pt idx="1687">
                  <c:v>3590</c:v>
                </c:pt>
                <c:pt idx="1688">
                  <c:v>3592</c:v>
                </c:pt>
                <c:pt idx="1689">
                  <c:v>3594</c:v>
                </c:pt>
                <c:pt idx="1690">
                  <c:v>3596</c:v>
                </c:pt>
                <c:pt idx="1691">
                  <c:v>3598</c:v>
                </c:pt>
                <c:pt idx="1692">
                  <c:v>3600</c:v>
                </c:pt>
                <c:pt idx="1693">
                  <c:v>3602</c:v>
                </c:pt>
                <c:pt idx="1694">
                  <c:v>3604</c:v>
                </c:pt>
                <c:pt idx="1695">
                  <c:v>3606</c:v>
                </c:pt>
                <c:pt idx="1696">
                  <c:v>3608</c:v>
                </c:pt>
                <c:pt idx="1697">
                  <c:v>3610</c:v>
                </c:pt>
                <c:pt idx="1698">
                  <c:v>3612</c:v>
                </c:pt>
                <c:pt idx="1699">
                  <c:v>3614</c:v>
                </c:pt>
                <c:pt idx="1700">
                  <c:v>3616</c:v>
                </c:pt>
                <c:pt idx="1701">
                  <c:v>3618</c:v>
                </c:pt>
                <c:pt idx="1702">
                  <c:v>3620</c:v>
                </c:pt>
                <c:pt idx="1703">
                  <c:v>3622</c:v>
                </c:pt>
                <c:pt idx="1704">
                  <c:v>3624</c:v>
                </c:pt>
                <c:pt idx="1705">
                  <c:v>3626</c:v>
                </c:pt>
                <c:pt idx="1706">
                  <c:v>3628</c:v>
                </c:pt>
                <c:pt idx="1707">
                  <c:v>3630</c:v>
                </c:pt>
                <c:pt idx="1708">
                  <c:v>3632</c:v>
                </c:pt>
                <c:pt idx="1709">
                  <c:v>3634</c:v>
                </c:pt>
                <c:pt idx="1710">
                  <c:v>3636</c:v>
                </c:pt>
                <c:pt idx="1711">
                  <c:v>3638</c:v>
                </c:pt>
                <c:pt idx="1712">
                  <c:v>3640</c:v>
                </c:pt>
                <c:pt idx="1713">
                  <c:v>3642</c:v>
                </c:pt>
                <c:pt idx="1714">
                  <c:v>3644</c:v>
                </c:pt>
                <c:pt idx="1715">
                  <c:v>3646</c:v>
                </c:pt>
                <c:pt idx="1716">
                  <c:v>3648</c:v>
                </c:pt>
                <c:pt idx="1717">
                  <c:v>3650</c:v>
                </c:pt>
                <c:pt idx="1718">
                  <c:v>3652</c:v>
                </c:pt>
                <c:pt idx="1719">
                  <c:v>3654</c:v>
                </c:pt>
                <c:pt idx="1720">
                  <c:v>3656</c:v>
                </c:pt>
                <c:pt idx="1721">
                  <c:v>3658</c:v>
                </c:pt>
                <c:pt idx="1722">
                  <c:v>3660</c:v>
                </c:pt>
                <c:pt idx="1723">
                  <c:v>3662</c:v>
                </c:pt>
                <c:pt idx="1724">
                  <c:v>3664</c:v>
                </c:pt>
                <c:pt idx="1725">
                  <c:v>3666</c:v>
                </c:pt>
                <c:pt idx="1726">
                  <c:v>3668</c:v>
                </c:pt>
                <c:pt idx="1727">
                  <c:v>3670</c:v>
                </c:pt>
                <c:pt idx="1728">
                  <c:v>3672</c:v>
                </c:pt>
                <c:pt idx="1729">
                  <c:v>3674</c:v>
                </c:pt>
                <c:pt idx="1730">
                  <c:v>3676</c:v>
                </c:pt>
                <c:pt idx="1731">
                  <c:v>3678</c:v>
                </c:pt>
                <c:pt idx="1732">
                  <c:v>3680</c:v>
                </c:pt>
                <c:pt idx="1733">
                  <c:v>3682</c:v>
                </c:pt>
                <c:pt idx="1734">
                  <c:v>3684</c:v>
                </c:pt>
                <c:pt idx="1735">
                  <c:v>3686</c:v>
                </c:pt>
                <c:pt idx="1736">
                  <c:v>3688</c:v>
                </c:pt>
                <c:pt idx="1737">
                  <c:v>3690</c:v>
                </c:pt>
                <c:pt idx="1738">
                  <c:v>3692</c:v>
                </c:pt>
                <c:pt idx="1739">
                  <c:v>3694</c:v>
                </c:pt>
                <c:pt idx="1740">
                  <c:v>3696</c:v>
                </c:pt>
                <c:pt idx="1741">
                  <c:v>3698</c:v>
                </c:pt>
                <c:pt idx="1742">
                  <c:v>3700</c:v>
                </c:pt>
                <c:pt idx="1743">
                  <c:v>3702</c:v>
                </c:pt>
                <c:pt idx="1744">
                  <c:v>3704</c:v>
                </c:pt>
                <c:pt idx="1745">
                  <c:v>3706</c:v>
                </c:pt>
                <c:pt idx="1746">
                  <c:v>3708</c:v>
                </c:pt>
                <c:pt idx="1747">
                  <c:v>3710</c:v>
                </c:pt>
                <c:pt idx="1748">
                  <c:v>3712</c:v>
                </c:pt>
                <c:pt idx="1749">
                  <c:v>3714</c:v>
                </c:pt>
                <c:pt idx="1750">
                  <c:v>3716</c:v>
                </c:pt>
                <c:pt idx="1751">
                  <c:v>3718</c:v>
                </c:pt>
                <c:pt idx="1752">
                  <c:v>3720</c:v>
                </c:pt>
                <c:pt idx="1753">
                  <c:v>3722</c:v>
                </c:pt>
                <c:pt idx="1754">
                  <c:v>3724</c:v>
                </c:pt>
                <c:pt idx="1755">
                  <c:v>3726</c:v>
                </c:pt>
                <c:pt idx="1756">
                  <c:v>3728</c:v>
                </c:pt>
                <c:pt idx="1757">
                  <c:v>3730</c:v>
                </c:pt>
                <c:pt idx="1758">
                  <c:v>3732</c:v>
                </c:pt>
                <c:pt idx="1759">
                  <c:v>3734</c:v>
                </c:pt>
                <c:pt idx="1760">
                  <c:v>3736</c:v>
                </c:pt>
                <c:pt idx="1761">
                  <c:v>3738</c:v>
                </c:pt>
                <c:pt idx="1762">
                  <c:v>3740</c:v>
                </c:pt>
                <c:pt idx="1763">
                  <c:v>3742</c:v>
                </c:pt>
                <c:pt idx="1764">
                  <c:v>3744</c:v>
                </c:pt>
                <c:pt idx="1765">
                  <c:v>3746</c:v>
                </c:pt>
                <c:pt idx="1766">
                  <c:v>3748</c:v>
                </c:pt>
                <c:pt idx="1767">
                  <c:v>3750</c:v>
                </c:pt>
                <c:pt idx="1768">
                  <c:v>3752</c:v>
                </c:pt>
                <c:pt idx="1769">
                  <c:v>3754</c:v>
                </c:pt>
                <c:pt idx="1770">
                  <c:v>3756</c:v>
                </c:pt>
                <c:pt idx="1771">
                  <c:v>3758</c:v>
                </c:pt>
                <c:pt idx="1772">
                  <c:v>3760</c:v>
                </c:pt>
              </c:numCache>
            </c:numRef>
          </c:xVal>
          <c:yVal>
            <c:numRef>
              <c:f>данные!$L$109:$L$1881</c:f>
              <c:numCache>
                <c:formatCode>General</c:formatCode>
                <c:ptCount val="1773"/>
                <c:pt idx="0">
                  <c:v>8.182500000000001</c:v>
                </c:pt>
                <c:pt idx="1">
                  <c:v>8.1819999999999986</c:v>
                </c:pt>
                <c:pt idx="2">
                  <c:v>8.1817499999999992</c:v>
                </c:pt>
                <c:pt idx="3">
                  <c:v>8.1840000000000011</c:v>
                </c:pt>
                <c:pt idx="4">
                  <c:v>8.1827499999999986</c:v>
                </c:pt>
                <c:pt idx="5">
                  <c:v>8.1862500000000011</c:v>
                </c:pt>
                <c:pt idx="6">
                  <c:v>8.1862500000000011</c:v>
                </c:pt>
                <c:pt idx="7">
                  <c:v>8.1849999999999987</c:v>
                </c:pt>
                <c:pt idx="8">
                  <c:v>8.1852499999999999</c:v>
                </c:pt>
                <c:pt idx="9">
                  <c:v>8.1839999999999993</c:v>
                </c:pt>
                <c:pt idx="10">
                  <c:v>8.183250000000001</c:v>
                </c:pt>
                <c:pt idx="11">
                  <c:v>8.1837499999999999</c:v>
                </c:pt>
                <c:pt idx="12">
                  <c:v>8.1839999999999993</c:v>
                </c:pt>
                <c:pt idx="13">
                  <c:v>8.1842499999999987</c:v>
                </c:pt>
                <c:pt idx="14">
                  <c:v>8.1844999999999999</c:v>
                </c:pt>
                <c:pt idx="15">
                  <c:v>8.1839999999999993</c:v>
                </c:pt>
                <c:pt idx="16">
                  <c:v>8.1847499999999993</c:v>
                </c:pt>
                <c:pt idx="17">
                  <c:v>8.183250000000001</c:v>
                </c:pt>
                <c:pt idx="18">
                  <c:v>8.1835000000000004</c:v>
                </c:pt>
                <c:pt idx="19">
                  <c:v>8.1847499999999993</c:v>
                </c:pt>
                <c:pt idx="20">
                  <c:v>8.1837499999999999</c:v>
                </c:pt>
                <c:pt idx="21">
                  <c:v>8.1855000000000011</c:v>
                </c:pt>
                <c:pt idx="22">
                  <c:v>8.1837499999999999</c:v>
                </c:pt>
                <c:pt idx="23">
                  <c:v>8.1840000000000011</c:v>
                </c:pt>
                <c:pt idx="24">
                  <c:v>8.1842500000000005</c:v>
                </c:pt>
                <c:pt idx="25">
                  <c:v>8.1827500000000004</c:v>
                </c:pt>
                <c:pt idx="26">
                  <c:v>8.1834999999999987</c:v>
                </c:pt>
                <c:pt idx="27">
                  <c:v>8.1832499999999992</c:v>
                </c:pt>
                <c:pt idx="28">
                  <c:v>8.1849999999999987</c:v>
                </c:pt>
                <c:pt idx="29">
                  <c:v>8.1842500000000005</c:v>
                </c:pt>
                <c:pt idx="30">
                  <c:v>8.1840000000000011</c:v>
                </c:pt>
                <c:pt idx="31">
                  <c:v>8.1837499999999999</c:v>
                </c:pt>
                <c:pt idx="32">
                  <c:v>8.1837499999999999</c:v>
                </c:pt>
                <c:pt idx="33">
                  <c:v>8.1844999999999999</c:v>
                </c:pt>
                <c:pt idx="34">
                  <c:v>8.1839999999999993</c:v>
                </c:pt>
                <c:pt idx="35">
                  <c:v>8.1859999999999999</c:v>
                </c:pt>
                <c:pt idx="36">
                  <c:v>8.18675</c:v>
                </c:pt>
                <c:pt idx="37">
                  <c:v>8.1851249999999993</c:v>
                </c:pt>
                <c:pt idx="38">
                  <c:v>8.1859999999999999</c:v>
                </c:pt>
                <c:pt idx="39">
                  <c:v>8.1870000000000012</c:v>
                </c:pt>
                <c:pt idx="40">
                  <c:v>8.1852499999999999</c:v>
                </c:pt>
                <c:pt idx="41">
                  <c:v>8.1847500000000011</c:v>
                </c:pt>
                <c:pt idx="42">
                  <c:v>8.1842500000000005</c:v>
                </c:pt>
                <c:pt idx="43">
                  <c:v>8.1859999999999999</c:v>
                </c:pt>
                <c:pt idx="44">
                  <c:v>8.1847500000000011</c:v>
                </c:pt>
                <c:pt idx="45">
                  <c:v>8.1850000000000005</c:v>
                </c:pt>
                <c:pt idx="46">
                  <c:v>8.1840000000000011</c:v>
                </c:pt>
                <c:pt idx="47">
                  <c:v>8.1847499999999993</c:v>
                </c:pt>
                <c:pt idx="48">
                  <c:v>8.1835000000000004</c:v>
                </c:pt>
                <c:pt idx="49">
                  <c:v>8.1829999999999998</c:v>
                </c:pt>
                <c:pt idx="50">
                  <c:v>8.1834999999999987</c:v>
                </c:pt>
                <c:pt idx="51">
                  <c:v>8.1837499999999999</c:v>
                </c:pt>
                <c:pt idx="52">
                  <c:v>8.1837499999999999</c:v>
                </c:pt>
                <c:pt idx="53">
                  <c:v>8.1835000000000004</c:v>
                </c:pt>
                <c:pt idx="54">
                  <c:v>8.1827500000000004</c:v>
                </c:pt>
                <c:pt idx="55">
                  <c:v>8.1820000000000004</c:v>
                </c:pt>
                <c:pt idx="56">
                  <c:v>8.181750000000001</c:v>
                </c:pt>
                <c:pt idx="57">
                  <c:v>8.182500000000001</c:v>
                </c:pt>
                <c:pt idx="58">
                  <c:v>8.1835000000000004</c:v>
                </c:pt>
                <c:pt idx="59">
                  <c:v>8.183250000000001</c:v>
                </c:pt>
                <c:pt idx="60">
                  <c:v>8.1837499999999999</c:v>
                </c:pt>
                <c:pt idx="61">
                  <c:v>8.181750000000001</c:v>
                </c:pt>
                <c:pt idx="62">
                  <c:v>8.1819999999999986</c:v>
                </c:pt>
                <c:pt idx="63">
                  <c:v>8.183250000000001</c:v>
                </c:pt>
                <c:pt idx="64">
                  <c:v>8.1829999999999998</c:v>
                </c:pt>
                <c:pt idx="65">
                  <c:v>8.1834999999999987</c:v>
                </c:pt>
                <c:pt idx="66">
                  <c:v>8.1849999999999987</c:v>
                </c:pt>
                <c:pt idx="67">
                  <c:v>8.1859999999999999</c:v>
                </c:pt>
                <c:pt idx="68">
                  <c:v>8.1837499999999999</c:v>
                </c:pt>
                <c:pt idx="69">
                  <c:v>8.1842499999999987</c:v>
                </c:pt>
                <c:pt idx="70">
                  <c:v>8.1822499999999998</c:v>
                </c:pt>
                <c:pt idx="71">
                  <c:v>8.1840000000000011</c:v>
                </c:pt>
                <c:pt idx="72">
                  <c:v>8.1829999999999998</c:v>
                </c:pt>
                <c:pt idx="73">
                  <c:v>8.1857500000000005</c:v>
                </c:pt>
                <c:pt idx="74">
                  <c:v>8.1847500000000011</c:v>
                </c:pt>
                <c:pt idx="75">
                  <c:v>8.1844999999999999</c:v>
                </c:pt>
                <c:pt idx="76">
                  <c:v>8.1855000000000011</c:v>
                </c:pt>
                <c:pt idx="77">
                  <c:v>8.183250000000001</c:v>
                </c:pt>
                <c:pt idx="78">
                  <c:v>8.1840000000000011</c:v>
                </c:pt>
                <c:pt idx="79">
                  <c:v>8.1829999999999998</c:v>
                </c:pt>
                <c:pt idx="80">
                  <c:v>8.1842499999999987</c:v>
                </c:pt>
                <c:pt idx="81">
                  <c:v>8.1844999999999999</c:v>
                </c:pt>
                <c:pt idx="82">
                  <c:v>8.1835000000000004</c:v>
                </c:pt>
                <c:pt idx="83">
                  <c:v>8.1838750000000005</c:v>
                </c:pt>
                <c:pt idx="84">
                  <c:v>8.1845937500000012</c:v>
                </c:pt>
                <c:pt idx="85">
                  <c:v>8.1836874999999996</c:v>
                </c:pt>
                <c:pt idx="86">
                  <c:v>8.1847500000000011</c:v>
                </c:pt>
                <c:pt idx="87">
                  <c:v>8.1839999999999993</c:v>
                </c:pt>
                <c:pt idx="88">
                  <c:v>8.1842499999999987</c:v>
                </c:pt>
                <c:pt idx="89">
                  <c:v>8.1834999999999987</c:v>
                </c:pt>
                <c:pt idx="90">
                  <c:v>8.1844999999999999</c:v>
                </c:pt>
                <c:pt idx="91">
                  <c:v>8.1847499999999993</c:v>
                </c:pt>
                <c:pt idx="92">
                  <c:v>8.1835000000000004</c:v>
                </c:pt>
                <c:pt idx="93">
                  <c:v>8.1844999999999999</c:v>
                </c:pt>
                <c:pt idx="94">
                  <c:v>8.1829999999999998</c:v>
                </c:pt>
                <c:pt idx="95">
                  <c:v>8.1839999999999993</c:v>
                </c:pt>
                <c:pt idx="96">
                  <c:v>8.1837499999999999</c:v>
                </c:pt>
                <c:pt idx="97">
                  <c:v>8.1834999999999987</c:v>
                </c:pt>
                <c:pt idx="98">
                  <c:v>8.1837499999999999</c:v>
                </c:pt>
                <c:pt idx="99">
                  <c:v>8.1827500000000004</c:v>
                </c:pt>
                <c:pt idx="100">
                  <c:v>8.182500000000001</c:v>
                </c:pt>
                <c:pt idx="101">
                  <c:v>8.182500000000001</c:v>
                </c:pt>
                <c:pt idx="102">
                  <c:v>8.182500000000001</c:v>
                </c:pt>
                <c:pt idx="103">
                  <c:v>8.1835000000000004</c:v>
                </c:pt>
                <c:pt idx="104">
                  <c:v>8.1832499999999992</c:v>
                </c:pt>
                <c:pt idx="105">
                  <c:v>8.183250000000001</c:v>
                </c:pt>
                <c:pt idx="106">
                  <c:v>8.1827499999999986</c:v>
                </c:pt>
                <c:pt idx="107">
                  <c:v>8.1829999999999998</c:v>
                </c:pt>
                <c:pt idx="108">
                  <c:v>8.1834999999999987</c:v>
                </c:pt>
                <c:pt idx="109">
                  <c:v>8.1852499999999999</c:v>
                </c:pt>
                <c:pt idx="110">
                  <c:v>8.1834999999999987</c:v>
                </c:pt>
                <c:pt idx="111">
                  <c:v>8.1837499999999999</c:v>
                </c:pt>
                <c:pt idx="112">
                  <c:v>8.1840000000000011</c:v>
                </c:pt>
                <c:pt idx="113">
                  <c:v>8.1837499999999999</c:v>
                </c:pt>
                <c:pt idx="114">
                  <c:v>8.1822499999999998</c:v>
                </c:pt>
                <c:pt idx="115">
                  <c:v>8.1829999999999998</c:v>
                </c:pt>
                <c:pt idx="116">
                  <c:v>8.1829999999999998</c:v>
                </c:pt>
                <c:pt idx="117">
                  <c:v>8.1854999999999993</c:v>
                </c:pt>
                <c:pt idx="118">
                  <c:v>8.1849999999999987</c:v>
                </c:pt>
                <c:pt idx="119">
                  <c:v>8.1842499999999987</c:v>
                </c:pt>
                <c:pt idx="120">
                  <c:v>8.1840000000000011</c:v>
                </c:pt>
                <c:pt idx="121">
                  <c:v>8.1829999999999998</c:v>
                </c:pt>
                <c:pt idx="122">
                  <c:v>8.1829999999999998</c:v>
                </c:pt>
                <c:pt idx="123">
                  <c:v>8.183250000000001</c:v>
                </c:pt>
                <c:pt idx="124">
                  <c:v>8.1840000000000011</c:v>
                </c:pt>
                <c:pt idx="125">
                  <c:v>8.1844999999999999</c:v>
                </c:pt>
                <c:pt idx="126">
                  <c:v>8.1844999999999999</c:v>
                </c:pt>
                <c:pt idx="127">
                  <c:v>8.1844999999999999</c:v>
                </c:pt>
                <c:pt idx="128">
                  <c:v>8.1849999999999987</c:v>
                </c:pt>
                <c:pt idx="129">
                  <c:v>8.1840000000000011</c:v>
                </c:pt>
                <c:pt idx="130">
                  <c:v>8.1829999999999998</c:v>
                </c:pt>
                <c:pt idx="131">
                  <c:v>8.1837499999999999</c:v>
                </c:pt>
                <c:pt idx="132">
                  <c:v>8.1837499999999999</c:v>
                </c:pt>
                <c:pt idx="133">
                  <c:v>8.1847500000000011</c:v>
                </c:pt>
                <c:pt idx="134">
                  <c:v>8.1855000000000011</c:v>
                </c:pt>
                <c:pt idx="135">
                  <c:v>8.1847499999999993</c:v>
                </c:pt>
                <c:pt idx="136">
                  <c:v>8.1857499999999987</c:v>
                </c:pt>
                <c:pt idx="137">
                  <c:v>8.1842499999999987</c:v>
                </c:pt>
                <c:pt idx="138">
                  <c:v>8.1859999999999999</c:v>
                </c:pt>
                <c:pt idx="139">
                  <c:v>8.1847500000000011</c:v>
                </c:pt>
                <c:pt idx="140">
                  <c:v>8.1852499999999999</c:v>
                </c:pt>
                <c:pt idx="141">
                  <c:v>8.1855000000000011</c:v>
                </c:pt>
                <c:pt idx="142">
                  <c:v>8.1844999999999999</c:v>
                </c:pt>
                <c:pt idx="143">
                  <c:v>8.1847500000000011</c:v>
                </c:pt>
                <c:pt idx="144">
                  <c:v>8.1852499999999999</c:v>
                </c:pt>
                <c:pt idx="145">
                  <c:v>8.183250000000001</c:v>
                </c:pt>
                <c:pt idx="146">
                  <c:v>8.1849999999999987</c:v>
                </c:pt>
                <c:pt idx="147">
                  <c:v>8.1839999999999993</c:v>
                </c:pt>
                <c:pt idx="148">
                  <c:v>8.1836249999999993</c:v>
                </c:pt>
                <c:pt idx="149">
                  <c:v>8.1842499999999987</c:v>
                </c:pt>
                <c:pt idx="150">
                  <c:v>8.1842500000000005</c:v>
                </c:pt>
                <c:pt idx="151">
                  <c:v>8.1840000000000011</c:v>
                </c:pt>
                <c:pt idx="152">
                  <c:v>8.183250000000001</c:v>
                </c:pt>
                <c:pt idx="153">
                  <c:v>8.1847500000000011</c:v>
                </c:pt>
                <c:pt idx="154">
                  <c:v>8.1832499999999992</c:v>
                </c:pt>
                <c:pt idx="155">
                  <c:v>8.1840000000000011</c:v>
                </c:pt>
                <c:pt idx="156">
                  <c:v>8.1842499999999987</c:v>
                </c:pt>
                <c:pt idx="157">
                  <c:v>8.1837499999999999</c:v>
                </c:pt>
                <c:pt idx="158">
                  <c:v>8.1837499999999999</c:v>
                </c:pt>
                <c:pt idx="159">
                  <c:v>8.182500000000001</c:v>
                </c:pt>
                <c:pt idx="160">
                  <c:v>8.1840000000000011</c:v>
                </c:pt>
                <c:pt idx="161">
                  <c:v>8.1837499999999999</c:v>
                </c:pt>
                <c:pt idx="162">
                  <c:v>8.1829999999999998</c:v>
                </c:pt>
                <c:pt idx="163">
                  <c:v>8.1847500000000011</c:v>
                </c:pt>
                <c:pt idx="164">
                  <c:v>8.1834999999999987</c:v>
                </c:pt>
                <c:pt idx="165">
                  <c:v>8.183250000000001</c:v>
                </c:pt>
                <c:pt idx="166">
                  <c:v>8.1840000000000011</c:v>
                </c:pt>
                <c:pt idx="167">
                  <c:v>8.1827499999999986</c:v>
                </c:pt>
                <c:pt idx="168">
                  <c:v>8.1829999999999998</c:v>
                </c:pt>
                <c:pt idx="169">
                  <c:v>8.1829999999999998</c:v>
                </c:pt>
                <c:pt idx="170">
                  <c:v>8.1834999999999987</c:v>
                </c:pt>
                <c:pt idx="171">
                  <c:v>8.1834999999999987</c:v>
                </c:pt>
                <c:pt idx="172">
                  <c:v>8.1842499999999987</c:v>
                </c:pt>
                <c:pt idx="173">
                  <c:v>8.183250000000001</c:v>
                </c:pt>
                <c:pt idx="174">
                  <c:v>8.1824999999999992</c:v>
                </c:pt>
                <c:pt idx="175">
                  <c:v>8.1829999999999998</c:v>
                </c:pt>
                <c:pt idx="176">
                  <c:v>8.1829999999999998</c:v>
                </c:pt>
                <c:pt idx="177">
                  <c:v>8.1852499999999999</c:v>
                </c:pt>
                <c:pt idx="178">
                  <c:v>8.1854999999999993</c:v>
                </c:pt>
                <c:pt idx="179">
                  <c:v>8.1852499999999999</c:v>
                </c:pt>
                <c:pt idx="180">
                  <c:v>8.1840000000000011</c:v>
                </c:pt>
                <c:pt idx="181">
                  <c:v>8.1840000000000011</c:v>
                </c:pt>
                <c:pt idx="182">
                  <c:v>8.1839999999999993</c:v>
                </c:pt>
                <c:pt idx="183">
                  <c:v>8.1827500000000004</c:v>
                </c:pt>
                <c:pt idx="184">
                  <c:v>8.1837499999999999</c:v>
                </c:pt>
                <c:pt idx="185">
                  <c:v>8.183250000000001</c:v>
                </c:pt>
                <c:pt idx="186">
                  <c:v>8.1840000000000011</c:v>
                </c:pt>
                <c:pt idx="187">
                  <c:v>8.1839999999999993</c:v>
                </c:pt>
                <c:pt idx="188">
                  <c:v>8.1839999999999993</c:v>
                </c:pt>
                <c:pt idx="189">
                  <c:v>8.1832499999999992</c:v>
                </c:pt>
                <c:pt idx="190">
                  <c:v>8.1829999999999998</c:v>
                </c:pt>
                <c:pt idx="191">
                  <c:v>8.183250000000001</c:v>
                </c:pt>
                <c:pt idx="192">
                  <c:v>8.183250000000001</c:v>
                </c:pt>
                <c:pt idx="193">
                  <c:v>8.183250000000001</c:v>
                </c:pt>
                <c:pt idx="194">
                  <c:v>8.1835000000000004</c:v>
                </c:pt>
                <c:pt idx="195">
                  <c:v>8.1829999999999998</c:v>
                </c:pt>
                <c:pt idx="196">
                  <c:v>8.1832499999999992</c:v>
                </c:pt>
                <c:pt idx="197">
                  <c:v>8.1857500000000005</c:v>
                </c:pt>
                <c:pt idx="198">
                  <c:v>8.1832499999999992</c:v>
                </c:pt>
                <c:pt idx="199">
                  <c:v>8.1827500000000004</c:v>
                </c:pt>
                <c:pt idx="200">
                  <c:v>8.1827499999999986</c:v>
                </c:pt>
                <c:pt idx="201">
                  <c:v>8.1829999999999998</c:v>
                </c:pt>
                <c:pt idx="202">
                  <c:v>8.1822499999999998</c:v>
                </c:pt>
                <c:pt idx="203">
                  <c:v>8.1822499999999998</c:v>
                </c:pt>
                <c:pt idx="204">
                  <c:v>8.1827499999999986</c:v>
                </c:pt>
                <c:pt idx="205">
                  <c:v>8.1822499999999998</c:v>
                </c:pt>
                <c:pt idx="206">
                  <c:v>8.1827499999999986</c:v>
                </c:pt>
                <c:pt idx="207">
                  <c:v>8.1824999999999992</c:v>
                </c:pt>
                <c:pt idx="208">
                  <c:v>8.1827499999999986</c:v>
                </c:pt>
                <c:pt idx="209">
                  <c:v>8.1822499999999998</c:v>
                </c:pt>
                <c:pt idx="210">
                  <c:v>8.1822499999999998</c:v>
                </c:pt>
                <c:pt idx="211">
                  <c:v>8.1822499999999998</c:v>
                </c:pt>
                <c:pt idx="212">
                  <c:v>8.181750000000001</c:v>
                </c:pt>
                <c:pt idx="213">
                  <c:v>8.1820000000000004</c:v>
                </c:pt>
                <c:pt idx="214">
                  <c:v>8.181750000000001</c:v>
                </c:pt>
                <c:pt idx="215">
                  <c:v>8.1829999999999998</c:v>
                </c:pt>
                <c:pt idx="216">
                  <c:v>8.1822499999999998</c:v>
                </c:pt>
                <c:pt idx="217">
                  <c:v>8.1819999999999986</c:v>
                </c:pt>
                <c:pt idx="218">
                  <c:v>8.181750000000001</c:v>
                </c:pt>
                <c:pt idx="219">
                  <c:v>8.1814999999999998</c:v>
                </c:pt>
                <c:pt idx="220">
                  <c:v>8.1812499999999986</c:v>
                </c:pt>
                <c:pt idx="221">
                  <c:v>8.1810000000000009</c:v>
                </c:pt>
                <c:pt idx="222">
                  <c:v>8.1819999999999986</c:v>
                </c:pt>
                <c:pt idx="223">
                  <c:v>8.1824999999999992</c:v>
                </c:pt>
                <c:pt idx="224">
                  <c:v>8.1819999999999986</c:v>
                </c:pt>
                <c:pt idx="225">
                  <c:v>8.1827499999999986</c:v>
                </c:pt>
                <c:pt idx="226">
                  <c:v>8.1814999999999998</c:v>
                </c:pt>
                <c:pt idx="227">
                  <c:v>8.182500000000001</c:v>
                </c:pt>
                <c:pt idx="228">
                  <c:v>8.182500000000001</c:v>
                </c:pt>
                <c:pt idx="229">
                  <c:v>8.1834999999999987</c:v>
                </c:pt>
                <c:pt idx="230">
                  <c:v>8.1829999999999998</c:v>
                </c:pt>
                <c:pt idx="231">
                  <c:v>8.1827499999999986</c:v>
                </c:pt>
                <c:pt idx="232">
                  <c:v>8.1839999999999993</c:v>
                </c:pt>
                <c:pt idx="233">
                  <c:v>8.1814999999999998</c:v>
                </c:pt>
                <c:pt idx="234">
                  <c:v>8.1812500000000004</c:v>
                </c:pt>
                <c:pt idx="235">
                  <c:v>8.1820000000000004</c:v>
                </c:pt>
                <c:pt idx="236">
                  <c:v>8.1814999999999998</c:v>
                </c:pt>
                <c:pt idx="237">
                  <c:v>8.1824999999999992</c:v>
                </c:pt>
                <c:pt idx="238">
                  <c:v>8.183250000000001</c:v>
                </c:pt>
                <c:pt idx="239">
                  <c:v>8.1822499999999998</c:v>
                </c:pt>
                <c:pt idx="240">
                  <c:v>8.1814999999999998</c:v>
                </c:pt>
                <c:pt idx="241">
                  <c:v>8.1814999999999998</c:v>
                </c:pt>
                <c:pt idx="242">
                  <c:v>8.181750000000001</c:v>
                </c:pt>
                <c:pt idx="243">
                  <c:v>8.181750000000001</c:v>
                </c:pt>
                <c:pt idx="244">
                  <c:v>8.182500000000001</c:v>
                </c:pt>
                <c:pt idx="245">
                  <c:v>8.182500000000001</c:v>
                </c:pt>
                <c:pt idx="246">
                  <c:v>8.1822499999999998</c:v>
                </c:pt>
                <c:pt idx="247">
                  <c:v>8.1822499999999998</c:v>
                </c:pt>
                <c:pt idx="248">
                  <c:v>8.181750000000001</c:v>
                </c:pt>
                <c:pt idx="249">
                  <c:v>8.1810000000000009</c:v>
                </c:pt>
                <c:pt idx="250">
                  <c:v>8.1812499999999986</c:v>
                </c:pt>
                <c:pt idx="251">
                  <c:v>8.1822499999999998</c:v>
                </c:pt>
                <c:pt idx="252">
                  <c:v>8.182500000000001</c:v>
                </c:pt>
                <c:pt idx="253">
                  <c:v>8.1827500000000004</c:v>
                </c:pt>
                <c:pt idx="254">
                  <c:v>8.1827500000000004</c:v>
                </c:pt>
                <c:pt idx="255">
                  <c:v>8.1827499999999986</c:v>
                </c:pt>
                <c:pt idx="256">
                  <c:v>8.1829999999999998</c:v>
                </c:pt>
                <c:pt idx="257">
                  <c:v>8.1820000000000004</c:v>
                </c:pt>
                <c:pt idx="258">
                  <c:v>8.1824999999999992</c:v>
                </c:pt>
                <c:pt idx="259">
                  <c:v>8.1834999999999987</c:v>
                </c:pt>
                <c:pt idx="260">
                  <c:v>8.1829999999999998</c:v>
                </c:pt>
                <c:pt idx="261">
                  <c:v>8.1829999999999998</c:v>
                </c:pt>
                <c:pt idx="262">
                  <c:v>8.182500000000001</c:v>
                </c:pt>
                <c:pt idx="263">
                  <c:v>8.182500000000001</c:v>
                </c:pt>
                <c:pt idx="264">
                  <c:v>8.1814999999999998</c:v>
                </c:pt>
                <c:pt idx="265">
                  <c:v>8.1827499999999986</c:v>
                </c:pt>
                <c:pt idx="266">
                  <c:v>8.1822499999999998</c:v>
                </c:pt>
                <c:pt idx="267">
                  <c:v>8.1822499999999998</c:v>
                </c:pt>
                <c:pt idx="268">
                  <c:v>8.183250000000001</c:v>
                </c:pt>
                <c:pt idx="269">
                  <c:v>8.1827499999999986</c:v>
                </c:pt>
                <c:pt idx="270">
                  <c:v>8.1827499999999986</c:v>
                </c:pt>
                <c:pt idx="271">
                  <c:v>8.183250000000001</c:v>
                </c:pt>
                <c:pt idx="272">
                  <c:v>8.1822499999999998</c:v>
                </c:pt>
                <c:pt idx="273">
                  <c:v>8.1822499999999998</c:v>
                </c:pt>
                <c:pt idx="274">
                  <c:v>8.1820000000000004</c:v>
                </c:pt>
                <c:pt idx="275">
                  <c:v>8.1829999999999998</c:v>
                </c:pt>
                <c:pt idx="276">
                  <c:v>8.1837499999999999</c:v>
                </c:pt>
                <c:pt idx="277">
                  <c:v>8.183250000000001</c:v>
                </c:pt>
                <c:pt idx="278">
                  <c:v>8.183250000000001</c:v>
                </c:pt>
                <c:pt idx="279">
                  <c:v>8.1822499999999998</c:v>
                </c:pt>
                <c:pt idx="280">
                  <c:v>8.1827500000000004</c:v>
                </c:pt>
                <c:pt idx="281">
                  <c:v>8.1827499999999986</c:v>
                </c:pt>
                <c:pt idx="282">
                  <c:v>8.1832499999999992</c:v>
                </c:pt>
                <c:pt idx="283">
                  <c:v>8.1834999999999987</c:v>
                </c:pt>
                <c:pt idx="284">
                  <c:v>8.183250000000001</c:v>
                </c:pt>
                <c:pt idx="285">
                  <c:v>8.1832499999999992</c:v>
                </c:pt>
                <c:pt idx="286">
                  <c:v>8.1824999999999992</c:v>
                </c:pt>
                <c:pt idx="287">
                  <c:v>8.1837499999999999</c:v>
                </c:pt>
                <c:pt idx="288">
                  <c:v>8.1837499999999999</c:v>
                </c:pt>
                <c:pt idx="289">
                  <c:v>8.1828749999999992</c:v>
                </c:pt>
                <c:pt idx="290">
                  <c:v>8.1832499999999992</c:v>
                </c:pt>
                <c:pt idx="291">
                  <c:v>8.1829999999999998</c:v>
                </c:pt>
                <c:pt idx="292">
                  <c:v>8.183250000000001</c:v>
                </c:pt>
                <c:pt idx="293">
                  <c:v>8.1824999999999992</c:v>
                </c:pt>
                <c:pt idx="294">
                  <c:v>8.1829999999999998</c:v>
                </c:pt>
                <c:pt idx="295">
                  <c:v>8.1829999999999998</c:v>
                </c:pt>
                <c:pt idx="296">
                  <c:v>8.1842499999999987</c:v>
                </c:pt>
                <c:pt idx="297">
                  <c:v>8.1847500000000011</c:v>
                </c:pt>
                <c:pt idx="298">
                  <c:v>8.1834999999999987</c:v>
                </c:pt>
                <c:pt idx="299">
                  <c:v>8.1849999999999987</c:v>
                </c:pt>
                <c:pt idx="300">
                  <c:v>8.1857500000000005</c:v>
                </c:pt>
                <c:pt idx="301">
                  <c:v>8.182500000000001</c:v>
                </c:pt>
                <c:pt idx="302">
                  <c:v>8.1826250000000016</c:v>
                </c:pt>
                <c:pt idx="303">
                  <c:v>8.182500000000001</c:v>
                </c:pt>
                <c:pt idx="304">
                  <c:v>8.1829999999999998</c:v>
                </c:pt>
                <c:pt idx="305">
                  <c:v>8.1826249999999998</c:v>
                </c:pt>
                <c:pt idx="306">
                  <c:v>8.1832499999999992</c:v>
                </c:pt>
                <c:pt idx="307">
                  <c:v>8.182500000000001</c:v>
                </c:pt>
                <c:pt idx="308">
                  <c:v>8.1819999999999986</c:v>
                </c:pt>
                <c:pt idx="309">
                  <c:v>8.182500000000001</c:v>
                </c:pt>
                <c:pt idx="310">
                  <c:v>8.182500000000001</c:v>
                </c:pt>
                <c:pt idx="311">
                  <c:v>8.1835000000000004</c:v>
                </c:pt>
                <c:pt idx="312">
                  <c:v>8.1837499999999999</c:v>
                </c:pt>
                <c:pt idx="313">
                  <c:v>8.1837499999999999</c:v>
                </c:pt>
                <c:pt idx="314">
                  <c:v>8.1829999999999998</c:v>
                </c:pt>
                <c:pt idx="315">
                  <c:v>8.1829999999999998</c:v>
                </c:pt>
                <c:pt idx="316">
                  <c:v>8.1822499999999998</c:v>
                </c:pt>
                <c:pt idx="317">
                  <c:v>8.1829999999999998</c:v>
                </c:pt>
                <c:pt idx="318">
                  <c:v>8.183250000000001</c:v>
                </c:pt>
                <c:pt idx="319">
                  <c:v>8.1837499999999999</c:v>
                </c:pt>
                <c:pt idx="320">
                  <c:v>8.1844999999999999</c:v>
                </c:pt>
                <c:pt idx="321">
                  <c:v>8.1837499999999999</c:v>
                </c:pt>
                <c:pt idx="322">
                  <c:v>8.1832499999999992</c:v>
                </c:pt>
                <c:pt idx="323">
                  <c:v>8.1829999999999998</c:v>
                </c:pt>
                <c:pt idx="324">
                  <c:v>8.1829999999999998</c:v>
                </c:pt>
                <c:pt idx="325">
                  <c:v>8.1829999999999998</c:v>
                </c:pt>
                <c:pt idx="326">
                  <c:v>8.1840000000000011</c:v>
                </c:pt>
                <c:pt idx="327">
                  <c:v>8.1842500000000005</c:v>
                </c:pt>
                <c:pt idx="328">
                  <c:v>8.1839999999999993</c:v>
                </c:pt>
                <c:pt idx="329">
                  <c:v>8.183250000000001</c:v>
                </c:pt>
                <c:pt idx="330">
                  <c:v>8.1832499999999992</c:v>
                </c:pt>
                <c:pt idx="331">
                  <c:v>8.1827500000000004</c:v>
                </c:pt>
                <c:pt idx="332">
                  <c:v>8.1819999999999986</c:v>
                </c:pt>
                <c:pt idx="333">
                  <c:v>8.1829999999999998</c:v>
                </c:pt>
                <c:pt idx="334">
                  <c:v>8.183250000000001</c:v>
                </c:pt>
                <c:pt idx="335">
                  <c:v>8.183250000000001</c:v>
                </c:pt>
                <c:pt idx="336">
                  <c:v>8.183250000000001</c:v>
                </c:pt>
                <c:pt idx="337">
                  <c:v>8.1840000000000011</c:v>
                </c:pt>
                <c:pt idx="338">
                  <c:v>8.1829999999999998</c:v>
                </c:pt>
                <c:pt idx="339">
                  <c:v>8.182500000000001</c:v>
                </c:pt>
                <c:pt idx="340">
                  <c:v>8.1829999999999998</c:v>
                </c:pt>
                <c:pt idx="341">
                  <c:v>8.183250000000001</c:v>
                </c:pt>
                <c:pt idx="342">
                  <c:v>8.1837499999999999</c:v>
                </c:pt>
                <c:pt idx="343">
                  <c:v>8.1852499999999999</c:v>
                </c:pt>
                <c:pt idx="344">
                  <c:v>8.1835000000000004</c:v>
                </c:pt>
                <c:pt idx="345">
                  <c:v>8.1834999999999987</c:v>
                </c:pt>
                <c:pt idx="346">
                  <c:v>8.1847500000000011</c:v>
                </c:pt>
                <c:pt idx="347">
                  <c:v>8.1837499999999999</c:v>
                </c:pt>
                <c:pt idx="348">
                  <c:v>8.1829999999999998</c:v>
                </c:pt>
                <c:pt idx="349">
                  <c:v>8.1835000000000004</c:v>
                </c:pt>
                <c:pt idx="350">
                  <c:v>8.1837499999999999</c:v>
                </c:pt>
                <c:pt idx="351">
                  <c:v>8.183250000000001</c:v>
                </c:pt>
                <c:pt idx="352">
                  <c:v>8.183250000000001</c:v>
                </c:pt>
                <c:pt idx="353">
                  <c:v>8.1827499999999986</c:v>
                </c:pt>
                <c:pt idx="354">
                  <c:v>8.1829999999999998</c:v>
                </c:pt>
                <c:pt idx="355">
                  <c:v>8.183250000000001</c:v>
                </c:pt>
                <c:pt idx="356">
                  <c:v>8.183250000000001</c:v>
                </c:pt>
                <c:pt idx="357">
                  <c:v>8.1844999999999999</c:v>
                </c:pt>
                <c:pt idx="358">
                  <c:v>8.1842500000000005</c:v>
                </c:pt>
                <c:pt idx="359">
                  <c:v>8.1840000000000011</c:v>
                </c:pt>
                <c:pt idx="360">
                  <c:v>8.182500000000001</c:v>
                </c:pt>
                <c:pt idx="361">
                  <c:v>8.1827499999999986</c:v>
                </c:pt>
                <c:pt idx="362">
                  <c:v>8.182500000000001</c:v>
                </c:pt>
                <c:pt idx="363">
                  <c:v>8.1829999999999998</c:v>
                </c:pt>
                <c:pt idx="364">
                  <c:v>8.1840000000000011</c:v>
                </c:pt>
                <c:pt idx="365">
                  <c:v>8.1837499999999999</c:v>
                </c:pt>
                <c:pt idx="366">
                  <c:v>8.1837499999999999</c:v>
                </c:pt>
                <c:pt idx="367">
                  <c:v>8.183250000000001</c:v>
                </c:pt>
                <c:pt idx="368">
                  <c:v>8.1840000000000011</c:v>
                </c:pt>
                <c:pt idx="369">
                  <c:v>8.1827499999999986</c:v>
                </c:pt>
                <c:pt idx="370">
                  <c:v>8.182500000000001</c:v>
                </c:pt>
                <c:pt idx="371">
                  <c:v>8.183250000000001</c:v>
                </c:pt>
                <c:pt idx="372">
                  <c:v>8.1829999999999998</c:v>
                </c:pt>
                <c:pt idx="373">
                  <c:v>8.1837499999999999</c:v>
                </c:pt>
                <c:pt idx="374">
                  <c:v>8.183250000000001</c:v>
                </c:pt>
                <c:pt idx="375">
                  <c:v>8.1822499999999998</c:v>
                </c:pt>
                <c:pt idx="376">
                  <c:v>8.1817499999999992</c:v>
                </c:pt>
                <c:pt idx="377">
                  <c:v>8.182500000000001</c:v>
                </c:pt>
                <c:pt idx="378">
                  <c:v>8.1827499999999986</c:v>
                </c:pt>
                <c:pt idx="379">
                  <c:v>8.1829999999999998</c:v>
                </c:pt>
                <c:pt idx="380">
                  <c:v>8.1834999999999987</c:v>
                </c:pt>
                <c:pt idx="381">
                  <c:v>8.1837499999999999</c:v>
                </c:pt>
                <c:pt idx="382">
                  <c:v>8.183250000000001</c:v>
                </c:pt>
                <c:pt idx="383">
                  <c:v>8.1832499999999992</c:v>
                </c:pt>
                <c:pt idx="384">
                  <c:v>8.1827499999999986</c:v>
                </c:pt>
                <c:pt idx="385">
                  <c:v>8.1827499999999986</c:v>
                </c:pt>
                <c:pt idx="386">
                  <c:v>8.1829999999999998</c:v>
                </c:pt>
                <c:pt idx="387">
                  <c:v>8.1829999999999998</c:v>
                </c:pt>
                <c:pt idx="388">
                  <c:v>8.1832499999999992</c:v>
                </c:pt>
                <c:pt idx="389">
                  <c:v>8.1829999999999998</c:v>
                </c:pt>
                <c:pt idx="390">
                  <c:v>8.1824999999999992</c:v>
                </c:pt>
                <c:pt idx="391">
                  <c:v>8.181750000000001</c:v>
                </c:pt>
                <c:pt idx="392">
                  <c:v>8.182500000000001</c:v>
                </c:pt>
                <c:pt idx="393">
                  <c:v>8.1847500000000011</c:v>
                </c:pt>
                <c:pt idx="394">
                  <c:v>8.1829999999999998</c:v>
                </c:pt>
                <c:pt idx="395">
                  <c:v>8.1834999999999987</c:v>
                </c:pt>
                <c:pt idx="396">
                  <c:v>8.1829999999999998</c:v>
                </c:pt>
                <c:pt idx="397">
                  <c:v>8.1827499999999986</c:v>
                </c:pt>
                <c:pt idx="398">
                  <c:v>8.1827500000000004</c:v>
                </c:pt>
                <c:pt idx="399">
                  <c:v>8.182500000000001</c:v>
                </c:pt>
                <c:pt idx="400">
                  <c:v>8.1847500000000011</c:v>
                </c:pt>
                <c:pt idx="401">
                  <c:v>8.1829999999999998</c:v>
                </c:pt>
                <c:pt idx="402">
                  <c:v>8.1835000000000004</c:v>
                </c:pt>
                <c:pt idx="403">
                  <c:v>8.183250000000001</c:v>
                </c:pt>
                <c:pt idx="404">
                  <c:v>8.1827499999999986</c:v>
                </c:pt>
                <c:pt idx="405">
                  <c:v>8.181750000000001</c:v>
                </c:pt>
                <c:pt idx="406">
                  <c:v>8.1824999999999992</c:v>
                </c:pt>
                <c:pt idx="407">
                  <c:v>8.1827500000000004</c:v>
                </c:pt>
                <c:pt idx="408">
                  <c:v>8.1842499999999987</c:v>
                </c:pt>
                <c:pt idx="409">
                  <c:v>8.1835000000000004</c:v>
                </c:pt>
                <c:pt idx="410">
                  <c:v>8.1834999999999987</c:v>
                </c:pt>
                <c:pt idx="411">
                  <c:v>8.1839999999999993</c:v>
                </c:pt>
                <c:pt idx="412">
                  <c:v>8.1829999999999998</c:v>
                </c:pt>
                <c:pt idx="413">
                  <c:v>8.183250000000001</c:v>
                </c:pt>
                <c:pt idx="414">
                  <c:v>8.1832499999999992</c:v>
                </c:pt>
                <c:pt idx="415">
                  <c:v>8.1837499999999999</c:v>
                </c:pt>
                <c:pt idx="416">
                  <c:v>8.1840000000000011</c:v>
                </c:pt>
                <c:pt idx="417">
                  <c:v>8.1842500000000005</c:v>
                </c:pt>
                <c:pt idx="418">
                  <c:v>8.1840000000000011</c:v>
                </c:pt>
                <c:pt idx="419">
                  <c:v>8.1844999999999999</c:v>
                </c:pt>
                <c:pt idx="420">
                  <c:v>8.1834999999999987</c:v>
                </c:pt>
                <c:pt idx="421">
                  <c:v>8.1834999999999987</c:v>
                </c:pt>
                <c:pt idx="422">
                  <c:v>8.183250000000001</c:v>
                </c:pt>
                <c:pt idx="423">
                  <c:v>8.1840000000000011</c:v>
                </c:pt>
                <c:pt idx="424">
                  <c:v>8.1841250000000016</c:v>
                </c:pt>
                <c:pt idx="425">
                  <c:v>8.1842500000000005</c:v>
                </c:pt>
                <c:pt idx="426">
                  <c:v>8.1844999999999999</c:v>
                </c:pt>
                <c:pt idx="427">
                  <c:v>8.1837499999999999</c:v>
                </c:pt>
                <c:pt idx="428">
                  <c:v>8.1837499999999999</c:v>
                </c:pt>
                <c:pt idx="429">
                  <c:v>8.1849999999999987</c:v>
                </c:pt>
                <c:pt idx="430">
                  <c:v>8.1840000000000011</c:v>
                </c:pt>
                <c:pt idx="431">
                  <c:v>8.1844999999999999</c:v>
                </c:pt>
                <c:pt idx="432">
                  <c:v>8.1844999999999999</c:v>
                </c:pt>
                <c:pt idx="433">
                  <c:v>8.1847500000000011</c:v>
                </c:pt>
                <c:pt idx="434">
                  <c:v>8.1842499999999987</c:v>
                </c:pt>
                <c:pt idx="435">
                  <c:v>8.1840000000000011</c:v>
                </c:pt>
                <c:pt idx="436">
                  <c:v>8.1832499999999992</c:v>
                </c:pt>
                <c:pt idx="437">
                  <c:v>8.1839999999999993</c:v>
                </c:pt>
                <c:pt idx="438">
                  <c:v>8.1847500000000011</c:v>
                </c:pt>
                <c:pt idx="439">
                  <c:v>8.1842500000000005</c:v>
                </c:pt>
                <c:pt idx="440">
                  <c:v>8.1852499999999999</c:v>
                </c:pt>
                <c:pt idx="441">
                  <c:v>8.1847500000000011</c:v>
                </c:pt>
                <c:pt idx="442">
                  <c:v>8.1847500000000011</c:v>
                </c:pt>
                <c:pt idx="443">
                  <c:v>8.1844999999999999</c:v>
                </c:pt>
                <c:pt idx="444">
                  <c:v>8.1834999999999987</c:v>
                </c:pt>
                <c:pt idx="445">
                  <c:v>8.1842499999999987</c:v>
                </c:pt>
                <c:pt idx="446">
                  <c:v>8.1837499999999999</c:v>
                </c:pt>
                <c:pt idx="447">
                  <c:v>8.1844999999999999</c:v>
                </c:pt>
                <c:pt idx="448">
                  <c:v>8.1839999999999993</c:v>
                </c:pt>
                <c:pt idx="449">
                  <c:v>8.1847500000000011</c:v>
                </c:pt>
                <c:pt idx="450">
                  <c:v>8.1840000000000011</c:v>
                </c:pt>
                <c:pt idx="451">
                  <c:v>8.183250000000001</c:v>
                </c:pt>
                <c:pt idx="452">
                  <c:v>8.1837499999999999</c:v>
                </c:pt>
                <c:pt idx="453">
                  <c:v>8.1840000000000011</c:v>
                </c:pt>
                <c:pt idx="454">
                  <c:v>8.1849999999999987</c:v>
                </c:pt>
                <c:pt idx="455">
                  <c:v>8.1844999999999999</c:v>
                </c:pt>
                <c:pt idx="456">
                  <c:v>8.1842499999999987</c:v>
                </c:pt>
                <c:pt idx="457">
                  <c:v>8.1840000000000011</c:v>
                </c:pt>
                <c:pt idx="458">
                  <c:v>8.1837499999999999</c:v>
                </c:pt>
                <c:pt idx="459">
                  <c:v>8.1842499999999987</c:v>
                </c:pt>
                <c:pt idx="460">
                  <c:v>8.1857500000000005</c:v>
                </c:pt>
                <c:pt idx="461">
                  <c:v>8.1847499999999993</c:v>
                </c:pt>
                <c:pt idx="462">
                  <c:v>8.1852499999999999</c:v>
                </c:pt>
                <c:pt idx="463">
                  <c:v>8.1849999999999987</c:v>
                </c:pt>
                <c:pt idx="464">
                  <c:v>8.1854999999999993</c:v>
                </c:pt>
                <c:pt idx="465">
                  <c:v>8.1840000000000011</c:v>
                </c:pt>
                <c:pt idx="466">
                  <c:v>8.1840000000000011</c:v>
                </c:pt>
                <c:pt idx="467">
                  <c:v>8.1837499999999999</c:v>
                </c:pt>
                <c:pt idx="468">
                  <c:v>8.1859999999999999</c:v>
                </c:pt>
                <c:pt idx="469">
                  <c:v>8.1842500000000005</c:v>
                </c:pt>
                <c:pt idx="470">
                  <c:v>8.1837499999999999</c:v>
                </c:pt>
                <c:pt idx="471">
                  <c:v>8.1844999999999999</c:v>
                </c:pt>
                <c:pt idx="472">
                  <c:v>8.1837499999999999</c:v>
                </c:pt>
                <c:pt idx="473">
                  <c:v>8.1839999999999993</c:v>
                </c:pt>
                <c:pt idx="474">
                  <c:v>8.1837499999999999</c:v>
                </c:pt>
                <c:pt idx="475">
                  <c:v>8.1832499999999992</c:v>
                </c:pt>
                <c:pt idx="476">
                  <c:v>8.1840000000000011</c:v>
                </c:pt>
                <c:pt idx="477">
                  <c:v>8.1834999999999987</c:v>
                </c:pt>
                <c:pt idx="478">
                  <c:v>8.1844999999999999</c:v>
                </c:pt>
                <c:pt idx="479">
                  <c:v>8.1837499999999999</c:v>
                </c:pt>
                <c:pt idx="480">
                  <c:v>8.1840000000000011</c:v>
                </c:pt>
                <c:pt idx="481">
                  <c:v>8.1834999999999987</c:v>
                </c:pt>
                <c:pt idx="482">
                  <c:v>8.1834999999999987</c:v>
                </c:pt>
                <c:pt idx="483">
                  <c:v>8.1837499999999999</c:v>
                </c:pt>
                <c:pt idx="484">
                  <c:v>8.1827499999999986</c:v>
                </c:pt>
                <c:pt idx="485">
                  <c:v>8.1834999999999987</c:v>
                </c:pt>
                <c:pt idx="486">
                  <c:v>8.1837499999999999</c:v>
                </c:pt>
                <c:pt idx="487">
                  <c:v>8.1827499999999986</c:v>
                </c:pt>
                <c:pt idx="488">
                  <c:v>8.1829999999999998</c:v>
                </c:pt>
                <c:pt idx="489">
                  <c:v>8.1822499999999998</c:v>
                </c:pt>
                <c:pt idx="490">
                  <c:v>8.1837499999999999</c:v>
                </c:pt>
                <c:pt idx="491">
                  <c:v>8.1832499999999992</c:v>
                </c:pt>
                <c:pt idx="492">
                  <c:v>8.1829999999999998</c:v>
                </c:pt>
                <c:pt idx="493">
                  <c:v>8.183250000000001</c:v>
                </c:pt>
                <c:pt idx="494">
                  <c:v>8.1827499999999986</c:v>
                </c:pt>
                <c:pt idx="495">
                  <c:v>8.183250000000001</c:v>
                </c:pt>
                <c:pt idx="496">
                  <c:v>8.1827499999999986</c:v>
                </c:pt>
                <c:pt idx="497">
                  <c:v>8.1829999999999998</c:v>
                </c:pt>
                <c:pt idx="498">
                  <c:v>8.1834999999999987</c:v>
                </c:pt>
                <c:pt idx="499">
                  <c:v>8.1840000000000011</c:v>
                </c:pt>
                <c:pt idx="500">
                  <c:v>8.1839999999999993</c:v>
                </c:pt>
                <c:pt idx="501">
                  <c:v>8.1835000000000004</c:v>
                </c:pt>
                <c:pt idx="502">
                  <c:v>8.1837499999999999</c:v>
                </c:pt>
                <c:pt idx="503">
                  <c:v>8.1829999999999998</c:v>
                </c:pt>
                <c:pt idx="504">
                  <c:v>8.1832499999999992</c:v>
                </c:pt>
                <c:pt idx="505">
                  <c:v>8.1839999999999993</c:v>
                </c:pt>
                <c:pt idx="506">
                  <c:v>8.1852499999999999</c:v>
                </c:pt>
                <c:pt idx="507">
                  <c:v>8.1844999999999999</c:v>
                </c:pt>
                <c:pt idx="508">
                  <c:v>8.1842499999999987</c:v>
                </c:pt>
                <c:pt idx="509">
                  <c:v>8.1835000000000004</c:v>
                </c:pt>
                <c:pt idx="510">
                  <c:v>8.1835000000000004</c:v>
                </c:pt>
                <c:pt idx="511">
                  <c:v>8.1827500000000004</c:v>
                </c:pt>
                <c:pt idx="512">
                  <c:v>8.1842499999999987</c:v>
                </c:pt>
                <c:pt idx="513">
                  <c:v>8.183250000000001</c:v>
                </c:pt>
                <c:pt idx="514">
                  <c:v>8.1834999999999987</c:v>
                </c:pt>
                <c:pt idx="515">
                  <c:v>8.183250000000001</c:v>
                </c:pt>
                <c:pt idx="516">
                  <c:v>8.1828749999999992</c:v>
                </c:pt>
                <c:pt idx="517">
                  <c:v>8.1829999999999998</c:v>
                </c:pt>
                <c:pt idx="518">
                  <c:v>8.1824999999999992</c:v>
                </c:pt>
                <c:pt idx="519">
                  <c:v>8.1832499999999992</c:v>
                </c:pt>
                <c:pt idx="520">
                  <c:v>8.1835000000000004</c:v>
                </c:pt>
                <c:pt idx="521">
                  <c:v>8.1834999999999987</c:v>
                </c:pt>
                <c:pt idx="522">
                  <c:v>8.183250000000001</c:v>
                </c:pt>
                <c:pt idx="523">
                  <c:v>8.1829999999999998</c:v>
                </c:pt>
                <c:pt idx="524">
                  <c:v>8.1829999999999998</c:v>
                </c:pt>
                <c:pt idx="525">
                  <c:v>8.182500000000001</c:v>
                </c:pt>
                <c:pt idx="526">
                  <c:v>8.1832499999999992</c:v>
                </c:pt>
                <c:pt idx="527">
                  <c:v>8.1829999999999998</c:v>
                </c:pt>
                <c:pt idx="528">
                  <c:v>8.1837499999999999</c:v>
                </c:pt>
                <c:pt idx="529">
                  <c:v>8.1839999999999993</c:v>
                </c:pt>
                <c:pt idx="530">
                  <c:v>8.1842500000000005</c:v>
                </c:pt>
                <c:pt idx="531">
                  <c:v>8.1839999999999993</c:v>
                </c:pt>
                <c:pt idx="532">
                  <c:v>8.1837499999999999</c:v>
                </c:pt>
                <c:pt idx="533">
                  <c:v>8.1837499999999999</c:v>
                </c:pt>
                <c:pt idx="534">
                  <c:v>8.183250000000001</c:v>
                </c:pt>
                <c:pt idx="535">
                  <c:v>8.1847500000000011</c:v>
                </c:pt>
                <c:pt idx="536">
                  <c:v>8.1844999999999999</c:v>
                </c:pt>
                <c:pt idx="537">
                  <c:v>8.1842499999999987</c:v>
                </c:pt>
                <c:pt idx="538">
                  <c:v>8.1847499999999993</c:v>
                </c:pt>
                <c:pt idx="539">
                  <c:v>8.1849999999999987</c:v>
                </c:pt>
                <c:pt idx="540">
                  <c:v>8.1852499999999999</c:v>
                </c:pt>
                <c:pt idx="541">
                  <c:v>8.1842500000000005</c:v>
                </c:pt>
                <c:pt idx="542">
                  <c:v>8.1842499999999987</c:v>
                </c:pt>
                <c:pt idx="543">
                  <c:v>8.1847499999999993</c:v>
                </c:pt>
                <c:pt idx="544">
                  <c:v>8.1842499999999987</c:v>
                </c:pt>
                <c:pt idx="545">
                  <c:v>8.1855000000000011</c:v>
                </c:pt>
                <c:pt idx="546">
                  <c:v>8.1847500000000011</c:v>
                </c:pt>
                <c:pt idx="547">
                  <c:v>8.1847500000000011</c:v>
                </c:pt>
                <c:pt idx="548">
                  <c:v>8.1854999999999993</c:v>
                </c:pt>
                <c:pt idx="549">
                  <c:v>8.1855000000000011</c:v>
                </c:pt>
                <c:pt idx="550">
                  <c:v>8.1855000000000011</c:v>
                </c:pt>
                <c:pt idx="551">
                  <c:v>8.1859999999999999</c:v>
                </c:pt>
                <c:pt idx="552">
                  <c:v>8.1859999999999999</c:v>
                </c:pt>
                <c:pt idx="553">
                  <c:v>8.1862500000000011</c:v>
                </c:pt>
                <c:pt idx="554">
                  <c:v>8.1855000000000011</c:v>
                </c:pt>
                <c:pt idx="555">
                  <c:v>8.1852499999999999</c:v>
                </c:pt>
                <c:pt idx="556">
                  <c:v>8.1852499999999999</c:v>
                </c:pt>
                <c:pt idx="557">
                  <c:v>8.1847500000000011</c:v>
                </c:pt>
                <c:pt idx="558">
                  <c:v>8.1850000000000005</c:v>
                </c:pt>
                <c:pt idx="559">
                  <c:v>8.1857499999999987</c:v>
                </c:pt>
                <c:pt idx="560">
                  <c:v>8.1862500000000011</c:v>
                </c:pt>
                <c:pt idx="561">
                  <c:v>8.1862499999999994</c:v>
                </c:pt>
                <c:pt idx="562">
                  <c:v>8.1859999999999999</c:v>
                </c:pt>
                <c:pt idx="563">
                  <c:v>8.1859999999999999</c:v>
                </c:pt>
                <c:pt idx="564">
                  <c:v>8.1857500000000005</c:v>
                </c:pt>
                <c:pt idx="565">
                  <c:v>8.18675</c:v>
                </c:pt>
                <c:pt idx="566">
                  <c:v>8.1857500000000005</c:v>
                </c:pt>
                <c:pt idx="567">
                  <c:v>8.1865000000000006</c:v>
                </c:pt>
                <c:pt idx="568">
                  <c:v>8.1864999999999988</c:v>
                </c:pt>
                <c:pt idx="569">
                  <c:v>8.1857500000000005</c:v>
                </c:pt>
                <c:pt idx="570">
                  <c:v>8.1859999999999999</c:v>
                </c:pt>
                <c:pt idx="571">
                  <c:v>8.1855000000000011</c:v>
                </c:pt>
                <c:pt idx="572">
                  <c:v>8.1862500000000011</c:v>
                </c:pt>
                <c:pt idx="573">
                  <c:v>8.1862499999999994</c:v>
                </c:pt>
                <c:pt idx="574">
                  <c:v>8.1862499999999994</c:v>
                </c:pt>
                <c:pt idx="575">
                  <c:v>8.18675</c:v>
                </c:pt>
                <c:pt idx="576">
                  <c:v>8.1852499999999999</c:v>
                </c:pt>
                <c:pt idx="577">
                  <c:v>8.1852499999999999</c:v>
                </c:pt>
                <c:pt idx="578">
                  <c:v>8.1852499999999999</c:v>
                </c:pt>
                <c:pt idx="579">
                  <c:v>8.18675</c:v>
                </c:pt>
                <c:pt idx="580">
                  <c:v>8.1864999999999988</c:v>
                </c:pt>
                <c:pt idx="581">
                  <c:v>8.1859999999999999</c:v>
                </c:pt>
                <c:pt idx="582">
                  <c:v>8.1852499999999999</c:v>
                </c:pt>
                <c:pt idx="583">
                  <c:v>8.1852499999999999</c:v>
                </c:pt>
                <c:pt idx="584">
                  <c:v>8.1855000000000011</c:v>
                </c:pt>
                <c:pt idx="585">
                  <c:v>8.1849999999999987</c:v>
                </c:pt>
                <c:pt idx="586">
                  <c:v>8.1849999999999987</c:v>
                </c:pt>
                <c:pt idx="587">
                  <c:v>8.1855000000000011</c:v>
                </c:pt>
                <c:pt idx="588">
                  <c:v>8.1855000000000011</c:v>
                </c:pt>
                <c:pt idx="589">
                  <c:v>8.1859999999999999</c:v>
                </c:pt>
                <c:pt idx="590">
                  <c:v>8.1852499999999999</c:v>
                </c:pt>
                <c:pt idx="591">
                  <c:v>8.1844999999999999</c:v>
                </c:pt>
                <c:pt idx="592">
                  <c:v>8.1850000000000005</c:v>
                </c:pt>
                <c:pt idx="593">
                  <c:v>8.1859999999999999</c:v>
                </c:pt>
                <c:pt idx="594">
                  <c:v>8.1852499999999999</c:v>
                </c:pt>
                <c:pt idx="595">
                  <c:v>8.1862499999999994</c:v>
                </c:pt>
                <c:pt idx="596">
                  <c:v>8.1859999999999999</c:v>
                </c:pt>
                <c:pt idx="597">
                  <c:v>8.1844999999999999</c:v>
                </c:pt>
                <c:pt idx="598">
                  <c:v>8.1849999999999987</c:v>
                </c:pt>
                <c:pt idx="599">
                  <c:v>8.1844999999999999</c:v>
                </c:pt>
                <c:pt idx="600">
                  <c:v>8.1859999999999999</c:v>
                </c:pt>
                <c:pt idx="601">
                  <c:v>8.1855000000000011</c:v>
                </c:pt>
                <c:pt idx="602">
                  <c:v>8.1852499999999999</c:v>
                </c:pt>
                <c:pt idx="603">
                  <c:v>8.1850000000000005</c:v>
                </c:pt>
                <c:pt idx="604">
                  <c:v>8.1840000000000011</c:v>
                </c:pt>
                <c:pt idx="605">
                  <c:v>8.1855000000000011</c:v>
                </c:pt>
                <c:pt idx="606">
                  <c:v>8.1837499999999999</c:v>
                </c:pt>
                <c:pt idx="607">
                  <c:v>8.1857500000000005</c:v>
                </c:pt>
                <c:pt idx="608">
                  <c:v>8.1855000000000011</c:v>
                </c:pt>
                <c:pt idx="609">
                  <c:v>8.1855000000000011</c:v>
                </c:pt>
                <c:pt idx="610">
                  <c:v>8.1852499999999999</c:v>
                </c:pt>
                <c:pt idx="611">
                  <c:v>8.1844999999999999</c:v>
                </c:pt>
                <c:pt idx="612">
                  <c:v>8.1847499999999993</c:v>
                </c:pt>
                <c:pt idx="613">
                  <c:v>8.1847500000000011</c:v>
                </c:pt>
                <c:pt idx="614">
                  <c:v>8.1844999999999999</c:v>
                </c:pt>
                <c:pt idx="615">
                  <c:v>8.1852499999999999</c:v>
                </c:pt>
                <c:pt idx="616">
                  <c:v>8.1852499999999999</c:v>
                </c:pt>
                <c:pt idx="617">
                  <c:v>8.1849999999999987</c:v>
                </c:pt>
                <c:pt idx="618">
                  <c:v>8.1842500000000005</c:v>
                </c:pt>
                <c:pt idx="619">
                  <c:v>8.1844999999999999</c:v>
                </c:pt>
                <c:pt idx="620">
                  <c:v>8.1842499999999987</c:v>
                </c:pt>
                <c:pt idx="621">
                  <c:v>8.1844999999999999</c:v>
                </c:pt>
                <c:pt idx="622">
                  <c:v>8.1842500000000005</c:v>
                </c:pt>
                <c:pt idx="623">
                  <c:v>8.1852499999999999</c:v>
                </c:pt>
                <c:pt idx="624">
                  <c:v>8.1859999999999999</c:v>
                </c:pt>
                <c:pt idx="625">
                  <c:v>8.1850000000000005</c:v>
                </c:pt>
                <c:pt idx="626">
                  <c:v>8.1847500000000011</c:v>
                </c:pt>
                <c:pt idx="627">
                  <c:v>8.1844999999999999</c:v>
                </c:pt>
                <c:pt idx="628">
                  <c:v>8.1844999999999999</c:v>
                </c:pt>
                <c:pt idx="629">
                  <c:v>8.1847500000000011</c:v>
                </c:pt>
                <c:pt idx="630">
                  <c:v>8.1847500000000011</c:v>
                </c:pt>
                <c:pt idx="631">
                  <c:v>8.1855000000000011</c:v>
                </c:pt>
                <c:pt idx="632">
                  <c:v>8.1857499999999987</c:v>
                </c:pt>
                <c:pt idx="633">
                  <c:v>8.1849999999999987</c:v>
                </c:pt>
                <c:pt idx="634">
                  <c:v>8.1852499999999999</c:v>
                </c:pt>
                <c:pt idx="635">
                  <c:v>8.1849999999999987</c:v>
                </c:pt>
                <c:pt idx="636">
                  <c:v>8.1846250000000005</c:v>
                </c:pt>
                <c:pt idx="637">
                  <c:v>8.1850000000000005</c:v>
                </c:pt>
                <c:pt idx="638">
                  <c:v>8.1849999999999987</c:v>
                </c:pt>
                <c:pt idx="639">
                  <c:v>8.1847499999999993</c:v>
                </c:pt>
                <c:pt idx="640">
                  <c:v>8.1847500000000011</c:v>
                </c:pt>
                <c:pt idx="641">
                  <c:v>8.1837499999999999</c:v>
                </c:pt>
                <c:pt idx="642">
                  <c:v>8.1837499999999999</c:v>
                </c:pt>
                <c:pt idx="643">
                  <c:v>8.1842499999999987</c:v>
                </c:pt>
                <c:pt idx="644">
                  <c:v>8.1842499999999987</c:v>
                </c:pt>
                <c:pt idx="645">
                  <c:v>8.1855000000000011</c:v>
                </c:pt>
                <c:pt idx="646">
                  <c:v>8.1849999999999987</c:v>
                </c:pt>
                <c:pt idx="647">
                  <c:v>8.1837499999999999</c:v>
                </c:pt>
                <c:pt idx="648">
                  <c:v>8.1842499999999987</c:v>
                </c:pt>
                <c:pt idx="649">
                  <c:v>8.1832499999999992</c:v>
                </c:pt>
                <c:pt idx="650">
                  <c:v>8.1839999999999993</c:v>
                </c:pt>
                <c:pt idx="651">
                  <c:v>8.1827499999999986</c:v>
                </c:pt>
                <c:pt idx="652">
                  <c:v>8.1827499999999986</c:v>
                </c:pt>
                <c:pt idx="653">
                  <c:v>8.183250000000001</c:v>
                </c:pt>
                <c:pt idx="654">
                  <c:v>8.1834999999999987</c:v>
                </c:pt>
                <c:pt idx="655">
                  <c:v>8.1837499999999999</c:v>
                </c:pt>
                <c:pt idx="656">
                  <c:v>8.1829999999999998</c:v>
                </c:pt>
                <c:pt idx="657">
                  <c:v>8.1829999999999998</c:v>
                </c:pt>
                <c:pt idx="658">
                  <c:v>8.1837499999999999</c:v>
                </c:pt>
                <c:pt idx="659">
                  <c:v>8.1834999999999987</c:v>
                </c:pt>
                <c:pt idx="660">
                  <c:v>8.1822499999999998</c:v>
                </c:pt>
                <c:pt idx="661">
                  <c:v>8.182500000000001</c:v>
                </c:pt>
                <c:pt idx="662">
                  <c:v>8.1827499999999986</c:v>
                </c:pt>
                <c:pt idx="663">
                  <c:v>8.1827500000000004</c:v>
                </c:pt>
                <c:pt idx="664">
                  <c:v>8.1829999999999998</c:v>
                </c:pt>
                <c:pt idx="665">
                  <c:v>8.183250000000001</c:v>
                </c:pt>
                <c:pt idx="666">
                  <c:v>8.1827499999999986</c:v>
                </c:pt>
                <c:pt idx="667">
                  <c:v>8.1835000000000004</c:v>
                </c:pt>
                <c:pt idx="668">
                  <c:v>8.1834999999999987</c:v>
                </c:pt>
                <c:pt idx="669">
                  <c:v>8.1840000000000011</c:v>
                </c:pt>
                <c:pt idx="670">
                  <c:v>8.1837499999999999</c:v>
                </c:pt>
                <c:pt idx="671">
                  <c:v>8.1832499999999992</c:v>
                </c:pt>
                <c:pt idx="672">
                  <c:v>8.1824999999999992</c:v>
                </c:pt>
                <c:pt idx="673">
                  <c:v>8.1827500000000004</c:v>
                </c:pt>
                <c:pt idx="674">
                  <c:v>8.1810000000000009</c:v>
                </c:pt>
                <c:pt idx="675">
                  <c:v>8.1810000000000009</c:v>
                </c:pt>
                <c:pt idx="676">
                  <c:v>8.182500000000001</c:v>
                </c:pt>
                <c:pt idx="677">
                  <c:v>8.1819999999999986</c:v>
                </c:pt>
                <c:pt idx="678">
                  <c:v>8.1829999999999998</c:v>
                </c:pt>
                <c:pt idx="679">
                  <c:v>8.1827499999999986</c:v>
                </c:pt>
                <c:pt idx="680">
                  <c:v>8.182500000000001</c:v>
                </c:pt>
                <c:pt idx="681">
                  <c:v>8.1842500000000005</c:v>
                </c:pt>
                <c:pt idx="682">
                  <c:v>8.1839999999999993</c:v>
                </c:pt>
                <c:pt idx="683">
                  <c:v>8.1837499999999999</c:v>
                </c:pt>
                <c:pt idx="684">
                  <c:v>8.1837499999999999</c:v>
                </c:pt>
                <c:pt idx="685">
                  <c:v>8.1834999999999987</c:v>
                </c:pt>
                <c:pt idx="686">
                  <c:v>8.1849999999999987</c:v>
                </c:pt>
                <c:pt idx="687">
                  <c:v>8.1834999999999987</c:v>
                </c:pt>
                <c:pt idx="688">
                  <c:v>8.1829999999999998</c:v>
                </c:pt>
                <c:pt idx="689">
                  <c:v>8.1827499999999986</c:v>
                </c:pt>
                <c:pt idx="690">
                  <c:v>8.1837499999999999</c:v>
                </c:pt>
                <c:pt idx="691">
                  <c:v>8.1827500000000004</c:v>
                </c:pt>
                <c:pt idx="692">
                  <c:v>8.1837499999999999</c:v>
                </c:pt>
                <c:pt idx="693">
                  <c:v>8.1837499999999999</c:v>
                </c:pt>
                <c:pt idx="694">
                  <c:v>8.1829999999999998</c:v>
                </c:pt>
                <c:pt idx="695">
                  <c:v>8.1837499999999999</c:v>
                </c:pt>
                <c:pt idx="696">
                  <c:v>8.1834999999999987</c:v>
                </c:pt>
                <c:pt idx="697">
                  <c:v>8.1844999999999999</c:v>
                </c:pt>
                <c:pt idx="698">
                  <c:v>8.183250000000001</c:v>
                </c:pt>
                <c:pt idx="699">
                  <c:v>8.1844999999999999</c:v>
                </c:pt>
                <c:pt idx="700">
                  <c:v>8.1844999999999999</c:v>
                </c:pt>
                <c:pt idx="701">
                  <c:v>8.1837499999999999</c:v>
                </c:pt>
                <c:pt idx="702">
                  <c:v>8.1829999999999998</c:v>
                </c:pt>
                <c:pt idx="703">
                  <c:v>8.1834999999999987</c:v>
                </c:pt>
                <c:pt idx="704">
                  <c:v>8.1837499999999999</c:v>
                </c:pt>
                <c:pt idx="705">
                  <c:v>8.1842499999999987</c:v>
                </c:pt>
                <c:pt idx="706">
                  <c:v>8.1837499999999999</c:v>
                </c:pt>
                <c:pt idx="707">
                  <c:v>8.1842499999999987</c:v>
                </c:pt>
                <c:pt idx="708">
                  <c:v>8.1844999999999999</c:v>
                </c:pt>
                <c:pt idx="709">
                  <c:v>8.1847500000000011</c:v>
                </c:pt>
                <c:pt idx="710">
                  <c:v>8.1842499999999987</c:v>
                </c:pt>
                <c:pt idx="711">
                  <c:v>8.1837499999999999</c:v>
                </c:pt>
                <c:pt idx="712">
                  <c:v>8.1844999999999999</c:v>
                </c:pt>
                <c:pt idx="713">
                  <c:v>8.1850000000000005</c:v>
                </c:pt>
                <c:pt idx="714">
                  <c:v>8.1849999999999987</c:v>
                </c:pt>
                <c:pt idx="715">
                  <c:v>8.1850000000000005</c:v>
                </c:pt>
                <c:pt idx="716">
                  <c:v>8.1849999999999987</c:v>
                </c:pt>
                <c:pt idx="717">
                  <c:v>8.1840000000000011</c:v>
                </c:pt>
                <c:pt idx="718">
                  <c:v>8.1857499999999987</c:v>
                </c:pt>
                <c:pt idx="719">
                  <c:v>8.1840000000000011</c:v>
                </c:pt>
                <c:pt idx="720">
                  <c:v>8.1844999999999999</c:v>
                </c:pt>
                <c:pt idx="721">
                  <c:v>8.1847499999999993</c:v>
                </c:pt>
                <c:pt idx="722">
                  <c:v>8.1837499999999999</c:v>
                </c:pt>
                <c:pt idx="723">
                  <c:v>8.1847500000000011</c:v>
                </c:pt>
                <c:pt idx="724">
                  <c:v>8.1829999999999998</c:v>
                </c:pt>
                <c:pt idx="725">
                  <c:v>8.1829999999999998</c:v>
                </c:pt>
                <c:pt idx="726">
                  <c:v>8.182500000000001</c:v>
                </c:pt>
                <c:pt idx="727">
                  <c:v>8.1834999999999987</c:v>
                </c:pt>
                <c:pt idx="728">
                  <c:v>8.1852499999999999</c:v>
                </c:pt>
                <c:pt idx="729">
                  <c:v>8.1839999999999993</c:v>
                </c:pt>
                <c:pt idx="730">
                  <c:v>8.1844999999999999</c:v>
                </c:pt>
                <c:pt idx="731">
                  <c:v>8.1827500000000004</c:v>
                </c:pt>
                <c:pt idx="732">
                  <c:v>8.1824999999999992</c:v>
                </c:pt>
                <c:pt idx="733">
                  <c:v>8.1822499999999998</c:v>
                </c:pt>
                <c:pt idx="734">
                  <c:v>8.1824999999999992</c:v>
                </c:pt>
                <c:pt idx="735">
                  <c:v>8.1829999999999998</c:v>
                </c:pt>
                <c:pt idx="736">
                  <c:v>8.1827499999999986</c:v>
                </c:pt>
                <c:pt idx="737">
                  <c:v>8.1834999999999987</c:v>
                </c:pt>
                <c:pt idx="738">
                  <c:v>8.1844999999999999</c:v>
                </c:pt>
                <c:pt idx="739">
                  <c:v>8.1834999999999987</c:v>
                </c:pt>
                <c:pt idx="740">
                  <c:v>8.1829999999999998</c:v>
                </c:pt>
                <c:pt idx="741">
                  <c:v>8.1837499999999999</c:v>
                </c:pt>
                <c:pt idx="742">
                  <c:v>8.1837499999999999</c:v>
                </c:pt>
                <c:pt idx="743">
                  <c:v>8.1844999999999999</c:v>
                </c:pt>
                <c:pt idx="744">
                  <c:v>8.1834999999999987</c:v>
                </c:pt>
                <c:pt idx="745">
                  <c:v>8.183250000000001</c:v>
                </c:pt>
                <c:pt idx="746">
                  <c:v>8.183250000000001</c:v>
                </c:pt>
                <c:pt idx="747">
                  <c:v>8.1834999999999987</c:v>
                </c:pt>
                <c:pt idx="748">
                  <c:v>8.1834999999999987</c:v>
                </c:pt>
                <c:pt idx="749">
                  <c:v>8.1835000000000004</c:v>
                </c:pt>
                <c:pt idx="750">
                  <c:v>8.1835000000000004</c:v>
                </c:pt>
                <c:pt idx="751">
                  <c:v>8.1840000000000011</c:v>
                </c:pt>
                <c:pt idx="752">
                  <c:v>8.1835000000000004</c:v>
                </c:pt>
                <c:pt idx="753">
                  <c:v>8.1844999999999999</c:v>
                </c:pt>
                <c:pt idx="754">
                  <c:v>8.1842499999999987</c:v>
                </c:pt>
                <c:pt idx="755">
                  <c:v>8.1842499999999987</c:v>
                </c:pt>
                <c:pt idx="756">
                  <c:v>8.1847499999999993</c:v>
                </c:pt>
                <c:pt idx="757">
                  <c:v>8.1842500000000005</c:v>
                </c:pt>
                <c:pt idx="758">
                  <c:v>8.1842499999999987</c:v>
                </c:pt>
                <c:pt idx="759">
                  <c:v>8.1842499999999987</c:v>
                </c:pt>
                <c:pt idx="760">
                  <c:v>8.1839999999999993</c:v>
                </c:pt>
                <c:pt idx="761">
                  <c:v>8.1852499999999999</c:v>
                </c:pt>
                <c:pt idx="762">
                  <c:v>8.1847500000000011</c:v>
                </c:pt>
                <c:pt idx="763">
                  <c:v>8.1859999999999999</c:v>
                </c:pt>
                <c:pt idx="764">
                  <c:v>8.1849999999999987</c:v>
                </c:pt>
                <c:pt idx="765">
                  <c:v>8.1844999999999999</c:v>
                </c:pt>
                <c:pt idx="766">
                  <c:v>8.1842499999999987</c:v>
                </c:pt>
                <c:pt idx="767">
                  <c:v>8.1837499999999999</c:v>
                </c:pt>
                <c:pt idx="768">
                  <c:v>8.1842500000000005</c:v>
                </c:pt>
                <c:pt idx="769">
                  <c:v>8.1842500000000005</c:v>
                </c:pt>
                <c:pt idx="770">
                  <c:v>8.1840000000000011</c:v>
                </c:pt>
                <c:pt idx="771">
                  <c:v>8.1842500000000005</c:v>
                </c:pt>
                <c:pt idx="772">
                  <c:v>8.1840000000000011</c:v>
                </c:pt>
                <c:pt idx="773">
                  <c:v>8.1834999999999987</c:v>
                </c:pt>
                <c:pt idx="774">
                  <c:v>8.1829999999999998</c:v>
                </c:pt>
                <c:pt idx="775">
                  <c:v>8.1832499999999992</c:v>
                </c:pt>
                <c:pt idx="776">
                  <c:v>8.183250000000001</c:v>
                </c:pt>
                <c:pt idx="777">
                  <c:v>8.183250000000001</c:v>
                </c:pt>
                <c:pt idx="778">
                  <c:v>8.1832499999999992</c:v>
                </c:pt>
                <c:pt idx="779">
                  <c:v>8.181750000000001</c:v>
                </c:pt>
                <c:pt idx="780">
                  <c:v>8.1822499999999998</c:v>
                </c:pt>
                <c:pt idx="781">
                  <c:v>8.182500000000001</c:v>
                </c:pt>
                <c:pt idx="782">
                  <c:v>8.1820000000000004</c:v>
                </c:pt>
                <c:pt idx="783">
                  <c:v>8.1824999999999992</c:v>
                </c:pt>
                <c:pt idx="784">
                  <c:v>8.1842499999999987</c:v>
                </c:pt>
                <c:pt idx="785">
                  <c:v>8.183250000000001</c:v>
                </c:pt>
                <c:pt idx="786">
                  <c:v>8.1822499999999998</c:v>
                </c:pt>
                <c:pt idx="787">
                  <c:v>8.1820000000000004</c:v>
                </c:pt>
                <c:pt idx="788">
                  <c:v>8.1814999999999998</c:v>
                </c:pt>
                <c:pt idx="789">
                  <c:v>8.1820000000000004</c:v>
                </c:pt>
                <c:pt idx="790">
                  <c:v>8.1827499999999986</c:v>
                </c:pt>
                <c:pt idx="791">
                  <c:v>8.1814999999999998</c:v>
                </c:pt>
                <c:pt idx="792">
                  <c:v>8.1814999999999998</c:v>
                </c:pt>
                <c:pt idx="793">
                  <c:v>8.1827500000000004</c:v>
                </c:pt>
                <c:pt idx="794">
                  <c:v>8.1819999999999986</c:v>
                </c:pt>
                <c:pt idx="795">
                  <c:v>8.1824999999999992</c:v>
                </c:pt>
                <c:pt idx="796">
                  <c:v>8.181750000000001</c:v>
                </c:pt>
                <c:pt idx="797">
                  <c:v>8.1827499999999986</c:v>
                </c:pt>
                <c:pt idx="798">
                  <c:v>8.1807499999999997</c:v>
                </c:pt>
                <c:pt idx="799">
                  <c:v>8.1802500000000009</c:v>
                </c:pt>
                <c:pt idx="800">
                  <c:v>8.1807499999999997</c:v>
                </c:pt>
                <c:pt idx="801">
                  <c:v>8.1814999999999998</c:v>
                </c:pt>
                <c:pt idx="802">
                  <c:v>8.1807499999999997</c:v>
                </c:pt>
                <c:pt idx="803">
                  <c:v>8.1820000000000004</c:v>
                </c:pt>
                <c:pt idx="804">
                  <c:v>8.181750000000001</c:v>
                </c:pt>
                <c:pt idx="805">
                  <c:v>8.1805000000000003</c:v>
                </c:pt>
                <c:pt idx="806">
                  <c:v>8.1802500000000009</c:v>
                </c:pt>
                <c:pt idx="807">
                  <c:v>8.1802500000000009</c:v>
                </c:pt>
                <c:pt idx="808">
                  <c:v>8.1810000000000009</c:v>
                </c:pt>
                <c:pt idx="809">
                  <c:v>8.1810000000000009</c:v>
                </c:pt>
                <c:pt idx="810">
                  <c:v>8.1812499999999986</c:v>
                </c:pt>
                <c:pt idx="811">
                  <c:v>8.1814999999999998</c:v>
                </c:pt>
                <c:pt idx="812">
                  <c:v>8.1810000000000009</c:v>
                </c:pt>
                <c:pt idx="813">
                  <c:v>8.1812500000000004</c:v>
                </c:pt>
                <c:pt idx="814">
                  <c:v>8.1807499999999997</c:v>
                </c:pt>
                <c:pt idx="815">
                  <c:v>8.1812499999999986</c:v>
                </c:pt>
                <c:pt idx="816">
                  <c:v>8.1814999999999998</c:v>
                </c:pt>
                <c:pt idx="817">
                  <c:v>8.181750000000001</c:v>
                </c:pt>
                <c:pt idx="818">
                  <c:v>8.1812499999999986</c:v>
                </c:pt>
                <c:pt idx="819">
                  <c:v>8.1807499999999997</c:v>
                </c:pt>
                <c:pt idx="820">
                  <c:v>8.1810000000000009</c:v>
                </c:pt>
                <c:pt idx="821">
                  <c:v>8.1807499999999997</c:v>
                </c:pt>
                <c:pt idx="822">
                  <c:v>8.1807499999999997</c:v>
                </c:pt>
                <c:pt idx="823">
                  <c:v>8.1810000000000009</c:v>
                </c:pt>
                <c:pt idx="824">
                  <c:v>8.1802500000000009</c:v>
                </c:pt>
                <c:pt idx="825">
                  <c:v>8.1807499999999997</c:v>
                </c:pt>
                <c:pt idx="826">
                  <c:v>8.18</c:v>
                </c:pt>
                <c:pt idx="827">
                  <c:v>8.1802500000000009</c:v>
                </c:pt>
                <c:pt idx="828">
                  <c:v>8.1802500000000009</c:v>
                </c:pt>
                <c:pt idx="829">
                  <c:v>8.1807499999999997</c:v>
                </c:pt>
                <c:pt idx="830">
                  <c:v>8.1812499999999986</c:v>
                </c:pt>
                <c:pt idx="831">
                  <c:v>8.182500000000001</c:v>
                </c:pt>
                <c:pt idx="832">
                  <c:v>8.1802500000000009</c:v>
                </c:pt>
                <c:pt idx="833">
                  <c:v>8.18</c:v>
                </c:pt>
                <c:pt idx="834">
                  <c:v>8.1807499999999997</c:v>
                </c:pt>
                <c:pt idx="835">
                  <c:v>8.1807499999999997</c:v>
                </c:pt>
                <c:pt idx="836">
                  <c:v>8.1810000000000009</c:v>
                </c:pt>
                <c:pt idx="837">
                  <c:v>8.1807499999999997</c:v>
                </c:pt>
                <c:pt idx="838">
                  <c:v>8.1807499999999997</c:v>
                </c:pt>
                <c:pt idx="839">
                  <c:v>8.1797500000000003</c:v>
                </c:pt>
                <c:pt idx="840">
                  <c:v>8.1802500000000009</c:v>
                </c:pt>
                <c:pt idx="841">
                  <c:v>8.1814999999999998</c:v>
                </c:pt>
                <c:pt idx="842">
                  <c:v>8.1812499999999986</c:v>
                </c:pt>
                <c:pt idx="843">
                  <c:v>8.1814999999999998</c:v>
                </c:pt>
                <c:pt idx="844">
                  <c:v>8.1814999999999998</c:v>
                </c:pt>
                <c:pt idx="845">
                  <c:v>8.1797500000000003</c:v>
                </c:pt>
                <c:pt idx="846">
                  <c:v>8.18</c:v>
                </c:pt>
                <c:pt idx="847">
                  <c:v>8.1814999999999998</c:v>
                </c:pt>
                <c:pt idx="848">
                  <c:v>8.1807499999999997</c:v>
                </c:pt>
                <c:pt idx="849">
                  <c:v>8.1807499999999997</c:v>
                </c:pt>
                <c:pt idx="850">
                  <c:v>8.1810000000000009</c:v>
                </c:pt>
                <c:pt idx="851">
                  <c:v>8.1819999999999986</c:v>
                </c:pt>
                <c:pt idx="852">
                  <c:v>8.1802500000000009</c:v>
                </c:pt>
                <c:pt idx="853">
                  <c:v>8.18</c:v>
                </c:pt>
                <c:pt idx="854">
                  <c:v>8.1805000000000003</c:v>
                </c:pt>
                <c:pt idx="855">
                  <c:v>8.1805000000000003</c:v>
                </c:pt>
                <c:pt idx="856">
                  <c:v>8.1812499999999986</c:v>
                </c:pt>
                <c:pt idx="857">
                  <c:v>8.1814999999999998</c:v>
                </c:pt>
                <c:pt idx="858">
                  <c:v>8.1812499999999986</c:v>
                </c:pt>
                <c:pt idx="859">
                  <c:v>8.1807499999999997</c:v>
                </c:pt>
                <c:pt idx="860">
                  <c:v>8.1802500000000009</c:v>
                </c:pt>
                <c:pt idx="861">
                  <c:v>8.1807499999999997</c:v>
                </c:pt>
                <c:pt idx="862">
                  <c:v>8.1807499999999997</c:v>
                </c:pt>
                <c:pt idx="863">
                  <c:v>8.181750000000001</c:v>
                </c:pt>
                <c:pt idx="864">
                  <c:v>8.1827500000000004</c:v>
                </c:pt>
                <c:pt idx="865">
                  <c:v>8.1829999999999998</c:v>
                </c:pt>
                <c:pt idx="866">
                  <c:v>8.1810000000000009</c:v>
                </c:pt>
                <c:pt idx="867">
                  <c:v>8.1819999999999986</c:v>
                </c:pt>
                <c:pt idx="868">
                  <c:v>8.181750000000001</c:v>
                </c:pt>
                <c:pt idx="869">
                  <c:v>8.1829999999999998</c:v>
                </c:pt>
                <c:pt idx="870">
                  <c:v>8.1817499999999992</c:v>
                </c:pt>
                <c:pt idx="871">
                  <c:v>8.1810000000000009</c:v>
                </c:pt>
                <c:pt idx="872">
                  <c:v>8.1824999999999992</c:v>
                </c:pt>
                <c:pt idx="873">
                  <c:v>8.1812500000000004</c:v>
                </c:pt>
                <c:pt idx="874">
                  <c:v>8.1810000000000009</c:v>
                </c:pt>
                <c:pt idx="875">
                  <c:v>8.1819999999999986</c:v>
                </c:pt>
                <c:pt idx="876">
                  <c:v>8.1812500000000004</c:v>
                </c:pt>
                <c:pt idx="877">
                  <c:v>8.1812500000000004</c:v>
                </c:pt>
                <c:pt idx="878">
                  <c:v>8.1814999999999998</c:v>
                </c:pt>
                <c:pt idx="879">
                  <c:v>8.1810000000000009</c:v>
                </c:pt>
                <c:pt idx="880">
                  <c:v>8.1807499999999997</c:v>
                </c:pt>
                <c:pt idx="881">
                  <c:v>8.1805000000000003</c:v>
                </c:pt>
                <c:pt idx="882">
                  <c:v>8.181750000000001</c:v>
                </c:pt>
                <c:pt idx="883">
                  <c:v>8.181750000000001</c:v>
                </c:pt>
                <c:pt idx="884">
                  <c:v>8.1812499999999986</c:v>
                </c:pt>
                <c:pt idx="885">
                  <c:v>8.1810000000000009</c:v>
                </c:pt>
                <c:pt idx="886">
                  <c:v>8.1805000000000003</c:v>
                </c:pt>
                <c:pt idx="887">
                  <c:v>8.18</c:v>
                </c:pt>
                <c:pt idx="888">
                  <c:v>8.1795000000000009</c:v>
                </c:pt>
                <c:pt idx="889">
                  <c:v>8.1804999999999986</c:v>
                </c:pt>
                <c:pt idx="890">
                  <c:v>8.18</c:v>
                </c:pt>
                <c:pt idx="891">
                  <c:v>8.1812500000000004</c:v>
                </c:pt>
                <c:pt idx="892">
                  <c:v>8.1802500000000009</c:v>
                </c:pt>
                <c:pt idx="893">
                  <c:v>8.181750000000001</c:v>
                </c:pt>
                <c:pt idx="894">
                  <c:v>8.1797500000000003</c:v>
                </c:pt>
                <c:pt idx="895">
                  <c:v>8.1792499999999997</c:v>
                </c:pt>
                <c:pt idx="896">
                  <c:v>8.1809999999999992</c:v>
                </c:pt>
                <c:pt idx="897">
                  <c:v>8.1797500000000003</c:v>
                </c:pt>
                <c:pt idx="898">
                  <c:v>8.1807499999999997</c:v>
                </c:pt>
                <c:pt idx="899">
                  <c:v>8.1802500000000009</c:v>
                </c:pt>
                <c:pt idx="900">
                  <c:v>8.1802500000000009</c:v>
                </c:pt>
                <c:pt idx="901">
                  <c:v>8.1802500000000009</c:v>
                </c:pt>
                <c:pt idx="902">
                  <c:v>8.18</c:v>
                </c:pt>
                <c:pt idx="903">
                  <c:v>8.1812500000000004</c:v>
                </c:pt>
                <c:pt idx="904">
                  <c:v>8.1814999999999998</c:v>
                </c:pt>
                <c:pt idx="905">
                  <c:v>8.1805000000000003</c:v>
                </c:pt>
                <c:pt idx="906">
                  <c:v>8.1809999999999992</c:v>
                </c:pt>
                <c:pt idx="907">
                  <c:v>8.1802500000000009</c:v>
                </c:pt>
                <c:pt idx="908">
                  <c:v>8.1807499999999997</c:v>
                </c:pt>
                <c:pt idx="909">
                  <c:v>8.1804999999999986</c:v>
                </c:pt>
                <c:pt idx="910">
                  <c:v>8.1807499999999997</c:v>
                </c:pt>
                <c:pt idx="911">
                  <c:v>8.1802500000000009</c:v>
                </c:pt>
                <c:pt idx="912">
                  <c:v>8.1802500000000009</c:v>
                </c:pt>
                <c:pt idx="913">
                  <c:v>8.181750000000001</c:v>
                </c:pt>
                <c:pt idx="914">
                  <c:v>8.1802500000000009</c:v>
                </c:pt>
                <c:pt idx="915">
                  <c:v>8.1802500000000009</c:v>
                </c:pt>
                <c:pt idx="916">
                  <c:v>8.1802500000000009</c:v>
                </c:pt>
                <c:pt idx="917">
                  <c:v>8.1807499999999997</c:v>
                </c:pt>
                <c:pt idx="918">
                  <c:v>8.1802500000000009</c:v>
                </c:pt>
                <c:pt idx="919">
                  <c:v>8.1810000000000009</c:v>
                </c:pt>
                <c:pt idx="920">
                  <c:v>8.1805000000000003</c:v>
                </c:pt>
                <c:pt idx="921">
                  <c:v>8.1795000000000009</c:v>
                </c:pt>
                <c:pt idx="922">
                  <c:v>8.1795000000000009</c:v>
                </c:pt>
                <c:pt idx="923">
                  <c:v>8.1797500000000003</c:v>
                </c:pt>
                <c:pt idx="924">
                  <c:v>8.1795000000000009</c:v>
                </c:pt>
                <c:pt idx="925">
                  <c:v>8.1807499999999997</c:v>
                </c:pt>
                <c:pt idx="926">
                  <c:v>8.1792499999999997</c:v>
                </c:pt>
                <c:pt idx="927">
                  <c:v>8.1790000000000003</c:v>
                </c:pt>
                <c:pt idx="928">
                  <c:v>8.18</c:v>
                </c:pt>
                <c:pt idx="929">
                  <c:v>8.18</c:v>
                </c:pt>
                <c:pt idx="930">
                  <c:v>8.1804999999999986</c:v>
                </c:pt>
                <c:pt idx="931">
                  <c:v>8.1810000000000009</c:v>
                </c:pt>
                <c:pt idx="932">
                  <c:v>8.1807499999999997</c:v>
                </c:pt>
                <c:pt idx="933">
                  <c:v>8.1805000000000003</c:v>
                </c:pt>
                <c:pt idx="934">
                  <c:v>8.1812500000000004</c:v>
                </c:pt>
                <c:pt idx="935">
                  <c:v>8.18</c:v>
                </c:pt>
                <c:pt idx="936">
                  <c:v>8.18</c:v>
                </c:pt>
                <c:pt idx="937">
                  <c:v>8.1797499999999985</c:v>
                </c:pt>
                <c:pt idx="938">
                  <c:v>8.1797500000000003</c:v>
                </c:pt>
                <c:pt idx="939">
                  <c:v>8.1797500000000003</c:v>
                </c:pt>
                <c:pt idx="940">
                  <c:v>8.1790000000000003</c:v>
                </c:pt>
                <c:pt idx="941">
                  <c:v>8.1790000000000003</c:v>
                </c:pt>
                <c:pt idx="942">
                  <c:v>8.1790000000000003</c:v>
                </c:pt>
                <c:pt idx="943">
                  <c:v>8.1792499999999997</c:v>
                </c:pt>
                <c:pt idx="944">
                  <c:v>8.1797500000000003</c:v>
                </c:pt>
                <c:pt idx="945">
                  <c:v>8.1790000000000003</c:v>
                </c:pt>
                <c:pt idx="946">
                  <c:v>8.1790000000000003</c:v>
                </c:pt>
                <c:pt idx="947">
                  <c:v>8.1790000000000003</c:v>
                </c:pt>
                <c:pt idx="948">
                  <c:v>8.1792499999999997</c:v>
                </c:pt>
                <c:pt idx="949">
                  <c:v>8.18</c:v>
                </c:pt>
                <c:pt idx="950">
                  <c:v>8.1805000000000003</c:v>
                </c:pt>
                <c:pt idx="951">
                  <c:v>8.1797500000000003</c:v>
                </c:pt>
                <c:pt idx="952">
                  <c:v>8.1792499999999997</c:v>
                </c:pt>
                <c:pt idx="953">
                  <c:v>8.1797499999999985</c:v>
                </c:pt>
                <c:pt idx="954">
                  <c:v>8.1795000000000009</c:v>
                </c:pt>
                <c:pt idx="955">
                  <c:v>8.1792499999999997</c:v>
                </c:pt>
                <c:pt idx="956">
                  <c:v>8.1795000000000009</c:v>
                </c:pt>
                <c:pt idx="957">
                  <c:v>8.1797500000000003</c:v>
                </c:pt>
                <c:pt idx="958">
                  <c:v>8.1807499999999997</c:v>
                </c:pt>
                <c:pt idx="959">
                  <c:v>8.1792499999999997</c:v>
                </c:pt>
                <c:pt idx="960">
                  <c:v>8.1797500000000003</c:v>
                </c:pt>
                <c:pt idx="961">
                  <c:v>8.1797500000000003</c:v>
                </c:pt>
                <c:pt idx="962">
                  <c:v>8.1787500000000009</c:v>
                </c:pt>
                <c:pt idx="963">
                  <c:v>8.1795000000000009</c:v>
                </c:pt>
                <c:pt idx="964">
                  <c:v>8.1797500000000003</c:v>
                </c:pt>
                <c:pt idx="965">
                  <c:v>8.1807499999999997</c:v>
                </c:pt>
                <c:pt idx="966">
                  <c:v>8.1797500000000003</c:v>
                </c:pt>
                <c:pt idx="967">
                  <c:v>8.1797499999999985</c:v>
                </c:pt>
                <c:pt idx="968">
                  <c:v>8.1795000000000009</c:v>
                </c:pt>
                <c:pt idx="969">
                  <c:v>8.1792499999999997</c:v>
                </c:pt>
                <c:pt idx="970">
                  <c:v>8.1797500000000003</c:v>
                </c:pt>
                <c:pt idx="971">
                  <c:v>8.18</c:v>
                </c:pt>
                <c:pt idx="972">
                  <c:v>8.1797500000000003</c:v>
                </c:pt>
                <c:pt idx="973">
                  <c:v>8.1802500000000009</c:v>
                </c:pt>
                <c:pt idx="974">
                  <c:v>8.1802500000000009</c:v>
                </c:pt>
                <c:pt idx="975">
                  <c:v>8.1802500000000009</c:v>
                </c:pt>
                <c:pt idx="976">
                  <c:v>8.1802500000000009</c:v>
                </c:pt>
                <c:pt idx="977">
                  <c:v>8.1802500000000009</c:v>
                </c:pt>
                <c:pt idx="978">
                  <c:v>8.1810000000000009</c:v>
                </c:pt>
                <c:pt idx="979">
                  <c:v>8.1810000000000009</c:v>
                </c:pt>
                <c:pt idx="980">
                  <c:v>8.1802500000000009</c:v>
                </c:pt>
                <c:pt idx="981">
                  <c:v>8.1807499999999997</c:v>
                </c:pt>
                <c:pt idx="982">
                  <c:v>8.18</c:v>
                </c:pt>
                <c:pt idx="983">
                  <c:v>8.1802500000000009</c:v>
                </c:pt>
                <c:pt idx="984">
                  <c:v>8.1797500000000003</c:v>
                </c:pt>
                <c:pt idx="985">
                  <c:v>8.1795000000000009</c:v>
                </c:pt>
                <c:pt idx="986">
                  <c:v>8.18</c:v>
                </c:pt>
                <c:pt idx="987">
                  <c:v>8.1792499999999997</c:v>
                </c:pt>
                <c:pt idx="988">
                  <c:v>8.1795000000000009</c:v>
                </c:pt>
                <c:pt idx="989">
                  <c:v>8.18</c:v>
                </c:pt>
                <c:pt idx="990">
                  <c:v>8.18</c:v>
                </c:pt>
                <c:pt idx="991">
                  <c:v>8.18</c:v>
                </c:pt>
                <c:pt idx="992">
                  <c:v>8.1795000000000009</c:v>
                </c:pt>
                <c:pt idx="993">
                  <c:v>8.18</c:v>
                </c:pt>
                <c:pt idx="994">
                  <c:v>8.1805000000000003</c:v>
                </c:pt>
                <c:pt idx="995">
                  <c:v>8.1804999999999986</c:v>
                </c:pt>
                <c:pt idx="996">
                  <c:v>8.1807499999999997</c:v>
                </c:pt>
                <c:pt idx="997">
                  <c:v>8.1797500000000003</c:v>
                </c:pt>
                <c:pt idx="998">
                  <c:v>8.1812499999999986</c:v>
                </c:pt>
                <c:pt idx="999">
                  <c:v>8.18</c:v>
                </c:pt>
                <c:pt idx="1000">
                  <c:v>8.1802500000000009</c:v>
                </c:pt>
                <c:pt idx="1001">
                  <c:v>8.18</c:v>
                </c:pt>
                <c:pt idx="1002">
                  <c:v>8.18</c:v>
                </c:pt>
                <c:pt idx="1003">
                  <c:v>8.1814999999999998</c:v>
                </c:pt>
                <c:pt idx="1004">
                  <c:v>8.1812499999999986</c:v>
                </c:pt>
                <c:pt idx="1005">
                  <c:v>8.1812499999999986</c:v>
                </c:pt>
                <c:pt idx="1006">
                  <c:v>8.1807499999999997</c:v>
                </c:pt>
                <c:pt idx="1007">
                  <c:v>8.1809999999999992</c:v>
                </c:pt>
                <c:pt idx="1008">
                  <c:v>8.1812499999999986</c:v>
                </c:pt>
                <c:pt idx="1009">
                  <c:v>8.181750000000001</c:v>
                </c:pt>
                <c:pt idx="1010">
                  <c:v>8.182500000000001</c:v>
                </c:pt>
                <c:pt idx="1011">
                  <c:v>8.182500000000001</c:v>
                </c:pt>
                <c:pt idx="1012">
                  <c:v>8.1819999999999986</c:v>
                </c:pt>
                <c:pt idx="1013">
                  <c:v>8.182500000000001</c:v>
                </c:pt>
                <c:pt idx="1014">
                  <c:v>8.1814999999999998</c:v>
                </c:pt>
                <c:pt idx="1015">
                  <c:v>8.1822499999999998</c:v>
                </c:pt>
                <c:pt idx="1016">
                  <c:v>8.1819999999999986</c:v>
                </c:pt>
                <c:pt idx="1017">
                  <c:v>8.1822499999999998</c:v>
                </c:pt>
                <c:pt idx="1018">
                  <c:v>8.181750000000001</c:v>
                </c:pt>
                <c:pt idx="1019">
                  <c:v>8.1814999999999998</c:v>
                </c:pt>
                <c:pt idx="1020">
                  <c:v>8.1809999999999992</c:v>
                </c:pt>
                <c:pt idx="1021">
                  <c:v>8.1804999999999986</c:v>
                </c:pt>
                <c:pt idx="1022">
                  <c:v>8.1804999999999986</c:v>
                </c:pt>
                <c:pt idx="1023">
                  <c:v>8.1805000000000003</c:v>
                </c:pt>
                <c:pt idx="1024">
                  <c:v>8.1810000000000009</c:v>
                </c:pt>
                <c:pt idx="1025">
                  <c:v>8.1810000000000009</c:v>
                </c:pt>
                <c:pt idx="1026">
                  <c:v>8.1812499999999986</c:v>
                </c:pt>
                <c:pt idx="1027">
                  <c:v>8.1805000000000003</c:v>
                </c:pt>
                <c:pt idx="1028">
                  <c:v>8.1807499999999997</c:v>
                </c:pt>
                <c:pt idx="1029">
                  <c:v>8.182500000000001</c:v>
                </c:pt>
                <c:pt idx="1030">
                  <c:v>8.1812499999999986</c:v>
                </c:pt>
                <c:pt idx="1031">
                  <c:v>8.1805000000000003</c:v>
                </c:pt>
                <c:pt idx="1032">
                  <c:v>8.1814999999999998</c:v>
                </c:pt>
                <c:pt idx="1033">
                  <c:v>8.1807499999999997</c:v>
                </c:pt>
                <c:pt idx="1034">
                  <c:v>8.1807499999999997</c:v>
                </c:pt>
                <c:pt idx="1035">
                  <c:v>8.1812499999999986</c:v>
                </c:pt>
                <c:pt idx="1036">
                  <c:v>8.1812500000000004</c:v>
                </c:pt>
                <c:pt idx="1037">
                  <c:v>8.1822499999999998</c:v>
                </c:pt>
                <c:pt idx="1038">
                  <c:v>8.1807499999999997</c:v>
                </c:pt>
                <c:pt idx="1039">
                  <c:v>8.1807499999999997</c:v>
                </c:pt>
                <c:pt idx="1040">
                  <c:v>8.1802500000000009</c:v>
                </c:pt>
                <c:pt idx="1041">
                  <c:v>8.1810000000000009</c:v>
                </c:pt>
                <c:pt idx="1042">
                  <c:v>8.1807499999999997</c:v>
                </c:pt>
                <c:pt idx="1043">
                  <c:v>8.1810000000000009</c:v>
                </c:pt>
                <c:pt idx="1044">
                  <c:v>8.1810000000000009</c:v>
                </c:pt>
                <c:pt idx="1045">
                  <c:v>8.1805000000000003</c:v>
                </c:pt>
                <c:pt idx="1046">
                  <c:v>8.1802500000000009</c:v>
                </c:pt>
                <c:pt idx="1047">
                  <c:v>8.18</c:v>
                </c:pt>
                <c:pt idx="1048">
                  <c:v>8.1807499999999997</c:v>
                </c:pt>
                <c:pt idx="1049">
                  <c:v>8.1802500000000009</c:v>
                </c:pt>
                <c:pt idx="1050">
                  <c:v>8.1802500000000009</c:v>
                </c:pt>
                <c:pt idx="1051">
                  <c:v>8.18</c:v>
                </c:pt>
                <c:pt idx="1052">
                  <c:v>8.1809999999999992</c:v>
                </c:pt>
                <c:pt idx="1053">
                  <c:v>8.1807499999999997</c:v>
                </c:pt>
                <c:pt idx="1054">
                  <c:v>8.18</c:v>
                </c:pt>
                <c:pt idx="1055">
                  <c:v>8.1809999999999992</c:v>
                </c:pt>
                <c:pt idx="1056">
                  <c:v>8.1802500000000009</c:v>
                </c:pt>
                <c:pt idx="1057">
                  <c:v>8.1805000000000003</c:v>
                </c:pt>
                <c:pt idx="1058">
                  <c:v>8.1809999999999992</c:v>
                </c:pt>
                <c:pt idx="1059">
                  <c:v>8.18</c:v>
                </c:pt>
                <c:pt idx="1060">
                  <c:v>8.1804999999999986</c:v>
                </c:pt>
                <c:pt idx="1061">
                  <c:v>8.1802500000000009</c:v>
                </c:pt>
                <c:pt idx="1062">
                  <c:v>8.1805000000000003</c:v>
                </c:pt>
                <c:pt idx="1063">
                  <c:v>8.1807499999999997</c:v>
                </c:pt>
                <c:pt idx="1064">
                  <c:v>8.1802500000000009</c:v>
                </c:pt>
                <c:pt idx="1065">
                  <c:v>8.1810000000000009</c:v>
                </c:pt>
                <c:pt idx="1066">
                  <c:v>8.18</c:v>
                </c:pt>
                <c:pt idx="1067">
                  <c:v>8.1812499999999986</c:v>
                </c:pt>
                <c:pt idx="1068">
                  <c:v>8.1805000000000003</c:v>
                </c:pt>
                <c:pt idx="1069">
                  <c:v>8.1804999999999986</c:v>
                </c:pt>
                <c:pt idx="1070">
                  <c:v>8.1804999999999986</c:v>
                </c:pt>
                <c:pt idx="1071">
                  <c:v>8.1804999999999986</c:v>
                </c:pt>
                <c:pt idx="1072">
                  <c:v>8.18</c:v>
                </c:pt>
                <c:pt idx="1073">
                  <c:v>8.1802500000000009</c:v>
                </c:pt>
                <c:pt idx="1074">
                  <c:v>8.1805000000000003</c:v>
                </c:pt>
                <c:pt idx="1075">
                  <c:v>8.1810000000000009</c:v>
                </c:pt>
                <c:pt idx="1076">
                  <c:v>8.1824999999999992</c:v>
                </c:pt>
                <c:pt idx="1077">
                  <c:v>8.1810000000000009</c:v>
                </c:pt>
                <c:pt idx="1078">
                  <c:v>8.1808750000000003</c:v>
                </c:pt>
                <c:pt idx="1079">
                  <c:v>8.1802500000000009</c:v>
                </c:pt>
                <c:pt idx="1080">
                  <c:v>8.1805000000000003</c:v>
                </c:pt>
                <c:pt idx="1081">
                  <c:v>8.1795000000000009</c:v>
                </c:pt>
                <c:pt idx="1082">
                  <c:v>8.1810000000000009</c:v>
                </c:pt>
                <c:pt idx="1083">
                  <c:v>8.1809999999999992</c:v>
                </c:pt>
                <c:pt idx="1084">
                  <c:v>8.1819999999999986</c:v>
                </c:pt>
                <c:pt idx="1085">
                  <c:v>8.1807499999999997</c:v>
                </c:pt>
                <c:pt idx="1086">
                  <c:v>8.1802500000000009</c:v>
                </c:pt>
                <c:pt idx="1087">
                  <c:v>8.1802500000000009</c:v>
                </c:pt>
                <c:pt idx="1088">
                  <c:v>8.1807499999999997</c:v>
                </c:pt>
                <c:pt idx="1089">
                  <c:v>8.1805000000000003</c:v>
                </c:pt>
                <c:pt idx="1090">
                  <c:v>8.1805000000000003</c:v>
                </c:pt>
                <c:pt idx="1091">
                  <c:v>8.1807499999999997</c:v>
                </c:pt>
                <c:pt idx="1092">
                  <c:v>8.18</c:v>
                </c:pt>
                <c:pt idx="1093">
                  <c:v>8.1804999999999986</c:v>
                </c:pt>
                <c:pt idx="1094">
                  <c:v>8.1792499999999997</c:v>
                </c:pt>
                <c:pt idx="1095">
                  <c:v>8.1797500000000003</c:v>
                </c:pt>
                <c:pt idx="1096">
                  <c:v>8.1810000000000009</c:v>
                </c:pt>
                <c:pt idx="1097">
                  <c:v>8.1802500000000009</c:v>
                </c:pt>
                <c:pt idx="1098">
                  <c:v>8.1802500000000009</c:v>
                </c:pt>
                <c:pt idx="1099">
                  <c:v>8.1797500000000003</c:v>
                </c:pt>
                <c:pt idx="1100">
                  <c:v>8.18</c:v>
                </c:pt>
                <c:pt idx="1101">
                  <c:v>8.1805000000000003</c:v>
                </c:pt>
                <c:pt idx="1102">
                  <c:v>8.1802500000000009</c:v>
                </c:pt>
                <c:pt idx="1103">
                  <c:v>8.1805000000000003</c:v>
                </c:pt>
                <c:pt idx="1104">
                  <c:v>8.1805000000000003</c:v>
                </c:pt>
                <c:pt idx="1105">
                  <c:v>8.1807499999999997</c:v>
                </c:pt>
                <c:pt idx="1106">
                  <c:v>8.18</c:v>
                </c:pt>
                <c:pt idx="1107">
                  <c:v>8.1802500000000009</c:v>
                </c:pt>
                <c:pt idx="1108">
                  <c:v>8.1810000000000009</c:v>
                </c:pt>
                <c:pt idx="1109">
                  <c:v>8.1810000000000009</c:v>
                </c:pt>
                <c:pt idx="1110">
                  <c:v>8.1812500000000004</c:v>
                </c:pt>
                <c:pt idx="1111">
                  <c:v>8.1807499999999997</c:v>
                </c:pt>
                <c:pt idx="1112">
                  <c:v>8.1807499999999997</c:v>
                </c:pt>
                <c:pt idx="1113">
                  <c:v>8.1805000000000003</c:v>
                </c:pt>
                <c:pt idx="1114">
                  <c:v>8.1805000000000003</c:v>
                </c:pt>
                <c:pt idx="1115">
                  <c:v>8.1810000000000009</c:v>
                </c:pt>
                <c:pt idx="1116">
                  <c:v>8.181750000000001</c:v>
                </c:pt>
                <c:pt idx="1117">
                  <c:v>8.1810000000000009</c:v>
                </c:pt>
                <c:pt idx="1118">
                  <c:v>8.181750000000001</c:v>
                </c:pt>
                <c:pt idx="1119">
                  <c:v>8.1807499999999997</c:v>
                </c:pt>
                <c:pt idx="1120">
                  <c:v>8.1810000000000009</c:v>
                </c:pt>
                <c:pt idx="1121">
                  <c:v>8.1814999999999998</c:v>
                </c:pt>
                <c:pt idx="1122">
                  <c:v>8.181750000000001</c:v>
                </c:pt>
                <c:pt idx="1123">
                  <c:v>8.1817499999999992</c:v>
                </c:pt>
                <c:pt idx="1124">
                  <c:v>8.1814999999999998</c:v>
                </c:pt>
                <c:pt idx="1125">
                  <c:v>8.1810000000000009</c:v>
                </c:pt>
                <c:pt idx="1126">
                  <c:v>8.1812500000000004</c:v>
                </c:pt>
                <c:pt idx="1127">
                  <c:v>8.1814999999999998</c:v>
                </c:pt>
                <c:pt idx="1128">
                  <c:v>8.1819999999999986</c:v>
                </c:pt>
                <c:pt idx="1129">
                  <c:v>8.182500000000001</c:v>
                </c:pt>
                <c:pt idx="1130">
                  <c:v>8.182500000000001</c:v>
                </c:pt>
                <c:pt idx="1131">
                  <c:v>8.1822499999999998</c:v>
                </c:pt>
                <c:pt idx="1132">
                  <c:v>8.1814999999999998</c:v>
                </c:pt>
                <c:pt idx="1133">
                  <c:v>8.181750000000001</c:v>
                </c:pt>
                <c:pt idx="1134">
                  <c:v>8.1820000000000004</c:v>
                </c:pt>
                <c:pt idx="1135">
                  <c:v>8.1812500000000004</c:v>
                </c:pt>
                <c:pt idx="1136">
                  <c:v>8.1817499999999992</c:v>
                </c:pt>
                <c:pt idx="1137">
                  <c:v>8.1814999999999998</c:v>
                </c:pt>
                <c:pt idx="1138">
                  <c:v>8.1812499999999986</c:v>
                </c:pt>
                <c:pt idx="1139">
                  <c:v>8.182500000000001</c:v>
                </c:pt>
                <c:pt idx="1140">
                  <c:v>8.1807499999999997</c:v>
                </c:pt>
                <c:pt idx="1141">
                  <c:v>8.181750000000001</c:v>
                </c:pt>
                <c:pt idx="1142">
                  <c:v>8.1810000000000009</c:v>
                </c:pt>
                <c:pt idx="1143">
                  <c:v>8.1814999999999998</c:v>
                </c:pt>
                <c:pt idx="1144">
                  <c:v>8.1812499999999986</c:v>
                </c:pt>
                <c:pt idx="1145">
                  <c:v>8.1812500000000004</c:v>
                </c:pt>
                <c:pt idx="1146">
                  <c:v>8.1820000000000004</c:v>
                </c:pt>
                <c:pt idx="1147">
                  <c:v>8.1819999999999986</c:v>
                </c:pt>
                <c:pt idx="1148">
                  <c:v>8.1822499999999998</c:v>
                </c:pt>
                <c:pt idx="1149">
                  <c:v>8.1837499999999999</c:v>
                </c:pt>
                <c:pt idx="1150">
                  <c:v>8.1820000000000004</c:v>
                </c:pt>
                <c:pt idx="1151">
                  <c:v>8.1812499999999986</c:v>
                </c:pt>
                <c:pt idx="1152">
                  <c:v>8.1802500000000009</c:v>
                </c:pt>
                <c:pt idx="1153">
                  <c:v>8.1807499999999997</c:v>
                </c:pt>
                <c:pt idx="1154">
                  <c:v>8.1810000000000009</c:v>
                </c:pt>
                <c:pt idx="1155">
                  <c:v>8.182500000000001</c:v>
                </c:pt>
                <c:pt idx="1156">
                  <c:v>8.183250000000001</c:v>
                </c:pt>
                <c:pt idx="1157">
                  <c:v>8.1829999999999998</c:v>
                </c:pt>
                <c:pt idx="1158">
                  <c:v>8.1824999999999992</c:v>
                </c:pt>
                <c:pt idx="1159">
                  <c:v>8.1812500000000004</c:v>
                </c:pt>
                <c:pt idx="1160">
                  <c:v>8.1812499999999986</c:v>
                </c:pt>
                <c:pt idx="1161">
                  <c:v>8.1807499999999997</c:v>
                </c:pt>
                <c:pt idx="1162">
                  <c:v>8.1814999999999998</c:v>
                </c:pt>
                <c:pt idx="1163">
                  <c:v>8.1822499999999998</c:v>
                </c:pt>
                <c:pt idx="1164">
                  <c:v>8.1829999999999998</c:v>
                </c:pt>
                <c:pt idx="1165">
                  <c:v>8.1819999999999986</c:v>
                </c:pt>
                <c:pt idx="1166">
                  <c:v>8.1814999999999998</c:v>
                </c:pt>
                <c:pt idx="1167">
                  <c:v>8.1814999999999998</c:v>
                </c:pt>
                <c:pt idx="1168">
                  <c:v>8.1805000000000003</c:v>
                </c:pt>
                <c:pt idx="1169">
                  <c:v>8.1805000000000003</c:v>
                </c:pt>
                <c:pt idx="1170">
                  <c:v>8.1807499999999997</c:v>
                </c:pt>
                <c:pt idx="1171">
                  <c:v>8.1810000000000009</c:v>
                </c:pt>
                <c:pt idx="1172">
                  <c:v>8.1810000000000009</c:v>
                </c:pt>
                <c:pt idx="1173">
                  <c:v>8.1804999999999986</c:v>
                </c:pt>
                <c:pt idx="1174">
                  <c:v>8.1802500000000009</c:v>
                </c:pt>
                <c:pt idx="1175">
                  <c:v>8.1810000000000009</c:v>
                </c:pt>
                <c:pt idx="1176">
                  <c:v>8.1812499999999986</c:v>
                </c:pt>
                <c:pt idx="1177">
                  <c:v>8.1807499999999997</c:v>
                </c:pt>
                <c:pt idx="1178">
                  <c:v>8.1804999999999986</c:v>
                </c:pt>
                <c:pt idx="1179">
                  <c:v>8.1807499999999997</c:v>
                </c:pt>
                <c:pt idx="1180">
                  <c:v>8.1807499999999997</c:v>
                </c:pt>
                <c:pt idx="1181">
                  <c:v>8.1802500000000009</c:v>
                </c:pt>
                <c:pt idx="1182">
                  <c:v>8.1802500000000009</c:v>
                </c:pt>
                <c:pt idx="1183">
                  <c:v>8.1804999999999986</c:v>
                </c:pt>
                <c:pt idx="1184">
                  <c:v>8.1802500000000009</c:v>
                </c:pt>
                <c:pt idx="1185">
                  <c:v>8.1802500000000009</c:v>
                </c:pt>
                <c:pt idx="1186">
                  <c:v>8.18</c:v>
                </c:pt>
                <c:pt idx="1187">
                  <c:v>8.1797500000000003</c:v>
                </c:pt>
                <c:pt idx="1188">
                  <c:v>8.18</c:v>
                </c:pt>
                <c:pt idx="1189">
                  <c:v>8.1807499999999997</c:v>
                </c:pt>
                <c:pt idx="1190">
                  <c:v>8.1802500000000009</c:v>
                </c:pt>
                <c:pt idx="1191">
                  <c:v>8.1805000000000003</c:v>
                </c:pt>
                <c:pt idx="1192">
                  <c:v>8.1802500000000009</c:v>
                </c:pt>
                <c:pt idx="1193">
                  <c:v>8.1802500000000009</c:v>
                </c:pt>
                <c:pt idx="1194">
                  <c:v>8.1802500000000009</c:v>
                </c:pt>
                <c:pt idx="1195">
                  <c:v>8.1810000000000009</c:v>
                </c:pt>
                <c:pt idx="1196">
                  <c:v>8.1805000000000003</c:v>
                </c:pt>
                <c:pt idx="1197">
                  <c:v>8.1807499999999997</c:v>
                </c:pt>
                <c:pt idx="1198">
                  <c:v>8.1810000000000009</c:v>
                </c:pt>
                <c:pt idx="1199">
                  <c:v>8.1812499999999986</c:v>
                </c:pt>
                <c:pt idx="1200">
                  <c:v>8.1807499999999997</c:v>
                </c:pt>
                <c:pt idx="1201">
                  <c:v>8.1805000000000003</c:v>
                </c:pt>
                <c:pt idx="1202">
                  <c:v>8.1810000000000009</c:v>
                </c:pt>
                <c:pt idx="1203">
                  <c:v>8.1807499999999997</c:v>
                </c:pt>
                <c:pt idx="1204">
                  <c:v>8.1805000000000003</c:v>
                </c:pt>
                <c:pt idx="1205">
                  <c:v>8.1807499999999997</c:v>
                </c:pt>
                <c:pt idx="1206">
                  <c:v>8.1802500000000009</c:v>
                </c:pt>
                <c:pt idx="1207">
                  <c:v>8.1797499999999985</c:v>
                </c:pt>
                <c:pt idx="1208">
                  <c:v>8.18</c:v>
                </c:pt>
                <c:pt idx="1209">
                  <c:v>8.18</c:v>
                </c:pt>
                <c:pt idx="1210">
                  <c:v>8.1797499999999985</c:v>
                </c:pt>
                <c:pt idx="1211">
                  <c:v>8.1805000000000003</c:v>
                </c:pt>
                <c:pt idx="1212">
                  <c:v>8.1802500000000009</c:v>
                </c:pt>
                <c:pt idx="1213">
                  <c:v>8.1795000000000009</c:v>
                </c:pt>
                <c:pt idx="1214">
                  <c:v>8.1797500000000003</c:v>
                </c:pt>
                <c:pt idx="1215">
                  <c:v>8.1797500000000003</c:v>
                </c:pt>
                <c:pt idx="1216">
                  <c:v>8.18</c:v>
                </c:pt>
                <c:pt idx="1217">
                  <c:v>8.1795000000000009</c:v>
                </c:pt>
                <c:pt idx="1218">
                  <c:v>8.1797500000000003</c:v>
                </c:pt>
                <c:pt idx="1219">
                  <c:v>8.1802500000000009</c:v>
                </c:pt>
                <c:pt idx="1220">
                  <c:v>8.1797500000000003</c:v>
                </c:pt>
                <c:pt idx="1221">
                  <c:v>8.1805000000000003</c:v>
                </c:pt>
                <c:pt idx="1222">
                  <c:v>8.1807499999999997</c:v>
                </c:pt>
                <c:pt idx="1223">
                  <c:v>8.1807499999999997</c:v>
                </c:pt>
                <c:pt idx="1224">
                  <c:v>8.1802500000000009</c:v>
                </c:pt>
                <c:pt idx="1225">
                  <c:v>8.18</c:v>
                </c:pt>
                <c:pt idx="1226">
                  <c:v>8.1795000000000009</c:v>
                </c:pt>
                <c:pt idx="1227">
                  <c:v>8.1797500000000003</c:v>
                </c:pt>
                <c:pt idx="1228">
                  <c:v>8.1805000000000003</c:v>
                </c:pt>
                <c:pt idx="1229">
                  <c:v>8.1810000000000009</c:v>
                </c:pt>
                <c:pt idx="1230">
                  <c:v>8.1812500000000004</c:v>
                </c:pt>
                <c:pt idx="1231">
                  <c:v>8.1802500000000009</c:v>
                </c:pt>
                <c:pt idx="1232">
                  <c:v>8.1805000000000003</c:v>
                </c:pt>
                <c:pt idx="1233">
                  <c:v>8.1802500000000009</c:v>
                </c:pt>
                <c:pt idx="1234">
                  <c:v>8.1802500000000009</c:v>
                </c:pt>
                <c:pt idx="1235">
                  <c:v>8.1807499999999997</c:v>
                </c:pt>
                <c:pt idx="1236">
                  <c:v>8.1810000000000009</c:v>
                </c:pt>
                <c:pt idx="1237">
                  <c:v>8.1807499999999997</c:v>
                </c:pt>
                <c:pt idx="1238">
                  <c:v>8.1807499999999997</c:v>
                </c:pt>
                <c:pt idx="1239">
                  <c:v>8.1810000000000009</c:v>
                </c:pt>
                <c:pt idx="1240">
                  <c:v>8.18</c:v>
                </c:pt>
                <c:pt idx="1241">
                  <c:v>8.1807499999999997</c:v>
                </c:pt>
                <c:pt idx="1242">
                  <c:v>8.1812500000000004</c:v>
                </c:pt>
                <c:pt idx="1243">
                  <c:v>8.1814999999999998</c:v>
                </c:pt>
                <c:pt idx="1244">
                  <c:v>8.1822499999999998</c:v>
                </c:pt>
                <c:pt idx="1245">
                  <c:v>8.1809999999999992</c:v>
                </c:pt>
                <c:pt idx="1246">
                  <c:v>8.1802500000000009</c:v>
                </c:pt>
                <c:pt idx="1247">
                  <c:v>8.1802500000000009</c:v>
                </c:pt>
                <c:pt idx="1248">
                  <c:v>8.1807499999999997</c:v>
                </c:pt>
                <c:pt idx="1249">
                  <c:v>8.1812500000000004</c:v>
                </c:pt>
                <c:pt idx="1250">
                  <c:v>8.1807499999999997</c:v>
                </c:pt>
                <c:pt idx="1251">
                  <c:v>8.181750000000001</c:v>
                </c:pt>
                <c:pt idx="1252">
                  <c:v>8.1805000000000003</c:v>
                </c:pt>
                <c:pt idx="1253">
                  <c:v>8.1812500000000004</c:v>
                </c:pt>
                <c:pt idx="1254">
                  <c:v>8.1812500000000004</c:v>
                </c:pt>
                <c:pt idx="1255">
                  <c:v>8.1807499999999997</c:v>
                </c:pt>
                <c:pt idx="1256">
                  <c:v>8.183250000000001</c:v>
                </c:pt>
                <c:pt idx="1257">
                  <c:v>8.1819999999999986</c:v>
                </c:pt>
                <c:pt idx="1258">
                  <c:v>8.1822499999999998</c:v>
                </c:pt>
                <c:pt idx="1259">
                  <c:v>8.1810000000000009</c:v>
                </c:pt>
                <c:pt idx="1260">
                  <c:v>8.1812500000000004</c:v>
                </c:pt>
                <c:pt idx="1261">
                  <c:v>8.1810000000000009</c:v>
                </c:pt>
                <c:pt idx="1262">
                  <c:v>8.1807499999999997</c:v>
                </c:pt>
                <c:pt idx="1263">
                  <c:v>8.1812500000000004</c:v>
                </c:pt>
                <c:pt idx="1264">
                  <c:v>8.181750000000001</c:v>
                </c:pt>
                <c:pt idx="1265">
                  <c:v>8.1807499999999997</c:v>
                </c:pt>
                <c:pt idx="1266">
                  <c:v>8.1807499999999997</c:v>
                </c:pt>
                <c:pt idx="1267">
                  <c:v>8.18</c:v>
                </c:pt>
                <c:pt idx="1268">
                  <c:v>8.1807499999999997</c:v>
                </c:pt>
                <c:pt idx="1269">
                  <c:v>8.1807499999999997</c:v>
                </c:pt>
                <c:pt idx="1270">
                  <c:v>8.1807499999999997</c:v>
                </c:pt>
                <c:pt idx="1271">
                  <c:v>8.1810000000000009</c:v>
                </c:pt>
                <c:pt idx="1272">
                  <c:v>8.1804999999999986</c:v>
                </c:pt>
                <c:pt idx="1273">
                  <c:v>8.18</c:v>
                </c:pt>
                <c:pt idx="1274">
                  <c:v>8.18</c:v>
                </c:pt>
                <c:pt idx="1275">
                  <c:v>8.1802500000000009</c:v>
                </c:pt>
                <c:pt idx="1276">
                  <c:v>8.1805000000000003</c:v>
                </c:pt>
                <c:pt idx="1277">
                  <c:v>8.1807499999999997</c:v>
                </c:pt>
                <c:pt idx="1278">
                  <c:v>8.1810000000000009</c:v>
                </c:pt>
                <c:pt idx="1279">
                  <c:v>8.1802500000000009</c:v>
                </c:pt>
                <c:pt idx="1280">
                  <c:v>8.1807499999999997</c:v>
                </c:pt>
                <c:pt idx="1281">
                  <c:v>8.1802500000000009</c:v>
                </c:pt>
                <c:pt idx="1282">
                  <c:v>8.1807499999999997</c:v>
                </c:pt>
                <c:pt idx="1283">
                  <c:v>8.1807499999999997</c:v>
                </c:pt>
                <c:pt idx="1284">
                  <c:v>8.1807499999999997</c:v>
                </c:pt>
                <c:pt idx="1285">
                  <c:v>8.1807499999999997</c:v>
                </c:pt>
                <c:pt idx="1286">
                  <c:v>8.1814999999999998</c:v>
                </c:pt>
                <c:pt idx="1287">
                  <c:v>8.1812499999999986</c:v>
                </c:pt>
                <c:pt idx="1288">
                  <c:v>8.181750000000001</c:v>
                </c:pt>
                <c:pt idx="1289">
                  <c:v>8.1810000000000009</c:v>
                </c:pt>
                <c:pt idx="1290">
                  <c:v>8.1810000000000009</c:v>
                </c:pt>
                <c:pt idx="1291">
                  <c:v>8.1807499999999997</c:v>
                </c:pt>
                <c:pt idx="1292">
                  <c:v>8.1805000000000003</c:v>
                </c:pt>
                <c:pt idx="1293">
                  <c:v>8.181750000000001</c:v>
                </c:pt>
                <c:pt idx="1294">
                  <c:v>8.1822499999999998</c:v>
                </c:pt>
                <c:pt idx="1295">
                  <c:v>8.181750000000001</c:v>
                </c:pt>
                <c:pt idx="1296">
                  <c:v>8.1820000000000004</c:v>
                </c:pt>
                <c:pt idx="1297">
                  <c:v>8.1810000000000009</c:v>
                </c:pt>
                <c:pt idx="1298">
                  <c:v>8.1807499999999997</c:v>
                </c:pt>
                <c:pt idx="1299">
                  <c:v>8.1810000000000009</c:v>
                </c:pt>
                <c:pt idx="1300">
                  <c:v>8.1807499999999997</c:v>
                </c:pt>
                <c:pt idx="1301">
                  <c:v>8.181750000000001</c:v>
                </c:pt>
                <c:pt idx="1302">
                  <c:v>8.1814999999999998</c:v>
                </c:pt>
                <c:pt idx="1303">
                  <c:v>8.1812500000000004</c:v>
                </c:pt>
                <c:pt idx="1304">
                  <c:v>8.1802500000000009</c:v>
                </c:pt>
                <c:pt idx="1305">
                  <c:v>8.181750000000001</c:v>
                </c:pt>
                <c:pt idx="1306">
                  <c:v>8.1807499999999997</c:v>
                </c:pt>
                <c:pt idx="1307">
                  <c:v>8.1797500000000003</c:v>
                </c:pt>
                <c:pt idx="1308">
                  <c:v>8.1802500000000009</c:v>
                </c:pt>
                <c:pt idx="1309">
                  <c:v>8.1810000000000009</c:v>
                </c:pt>
                <c:pt idx="1310">
                  <c:v>8.1807499999999997</c:v>
                </c:pt>
                <c:pt idx="1311">
                  <c:v>8.1807499999999997</c:v>
                </c:pt>
                <c:pt idx="1312">
                  <c:v>8.1797500000000003</c:v>
                </c:pt>
                <c:pt idx="1313">
                  <c:v>8.1802500000000009</c:v>
                </c:pt>
                <c:pt idx="1314">
                  <c:v>8.18</c:v>
                </c:pt>
                <c:pt idx="1315">
                  <c:v>8.1807499999999997</c:v>
                </c:pt>
                <c:pt idx="1316">
                  <c:v>8.1802500000000009</c:v>
                </c:pt>
                <c:pt idx="1317">
                  <c:v>8.1802500000000009</c:v>
                </c:pt>
                <c:pt idx="1318">
                  <c:v>8.1797500000000003</c:v>
                </c:pt>
                <c:pt idx="1319">
                  <c:v>8.1810000000000009</c:v>
                </c:pt>
                <c:pt idx="1320">
                  <c:v>8.18</c:v>
                </c:pt>
                <c:pt idx="1321">
                  <c:v>8.1802500000000009</c:v>
                </c:pt>
                <c:pt idx="1322">
                  <c:v>8.1802500000000009</c:v>
                </c:pt>
                <c:pt idx="1323">
                  <c:v>8.1812500000000004</c:v>
                </c:pt>
                <c:pt idx="1324">
                  <c:v>8.1804999999999986</c:v>
                </c:pt>
                <c:pt idx="1325">
                  <c:v>8.1797499999999985</c:v>
                </c:pt>
                <c:pt idx="1326">
                  <c:v>8.18</c:v>
                </c:pt>
                <c:pt idx="1327">
                  <c:v>8.1797500000000003</c:v>
                </c:pt>
                <c:pt idx="1328">
                  <c:v>8.1797499999999985</c:v>
                </c:pt>
                <c:pt idx="1329">
                  <c:v>8.1795000000000009</c:v>
                </c:pt>
                <c:pt idx="1330">
                  <c:v>8.1792499999999997</c:v>
                </c:pt>
                <c:pt idx="1331">
                  <c:v>8.1792499999999997</c:v>
                </c:pt>
                <c:pt idx="1332">
                  <c:v>8.1792499999999997</c:v>
                </c:pt>
                <c:pt idx="1333">
                  <c:v>8.1787500000000009</c:v>
                </c:pt>
                <c:pt idx="1334">
                  <c:v>8.1795000000000009</c:v>
                </c:pt>
                <c:pt idx="1335">
                  <c:v>8.18</c:v>
                </c:pt>
                <c:pt idx="1336">
                  <c:v>8.18</c:v>
                </c:pt>
                <c:pt idx="1337">
                  <c:v>8.1814999999999998</c:v>
                </c:pt>
                <c:pt idx="1338">
                  <c:v>8.1797500000000003</c:v>
                </c:pt>
                <c:pt idx="1339">
                  <c:v>8.1804999999999986</c:v>
                </c:pt>
                <c:pt idx="1340">
                  <c:v>8.1795000000000009</c:v>
                </c:pt>
                <c:pt idx="1341">
                  <c:v>8.1807499999999997</c:v>
                </c:pt>
                <c:pt idx="1342">
                  <c:v>8.18</c:v>
                </c:pt>
                <c:pt idx="1343">
                  <c:v>8.1807499999999997</c:v>
                </c:pt>
                <c:pt idx="1344">
                  <c:v>8.1802500000000009</c:v>
                </c:pt>
                <c:pt idx="1345">
                  <c:v>8.18</c:v>
                </c:pt>
                <c:pt idx="1346">
                  <c:v>8.1795000000000009</c:v>
                </c:pt>
                <c:pt idx="1347">
                  <c:v>8.1792499999999997</c:v>
                </c:pt>
                <c:pt idx="1348">
                  <c:v>8.18</c:v>
                </c:pt>
                <c:pt idx="1349">
                  <c:v>8.18</c:v>
                </c:pt>
                <c:pt idx="1350">
                  <c:v>8.18</c:v>
                </c:pt>
                <c:pt idx="1351">
                  <c:v>8.1802500000000009</c:v>
                </c:pt>
                <c:pt idx="1352">
                  <c:v>8.1792499999999997</c:v>
                </c:pt>
                <c:pt idx="1353">
                  <c:v>8.1797500000000003</c:v>
                </c:pt>
                <c:pt idx="1354">
                  <c:v>8.1797500000000003</c:v>
                </c:pt>
                <c:pt idx="1355">
                  <c:v>8.1792499999999997</c:v>
                </c:pt>
                <c:pt idx="1356">
                  <c:v>8.18</c:v>
                </c:pt>
                <c:pt idx="1357">
                  <c:v>8.1792499999999997</c:v>
                </c:pt>
                <c:pt idx="1358">
                  <c:v>8.18</c:v>
                </c:pt>
                <c:pt idx="1359">
                  <c:v>8.18</c:v>
                </c:pt>
                <c:pt idx="1360">
                  <c:v>8.18</c:v>
                </c:pt>
                <c:pt idx="1361">
                  <c:v>8.1797499999999985</c:v>
                </c:pt>
                <c:pt idx="1362">
                  <c:v>8.18</c:v>
                </c:pt>
                <c:pt idx="1363">
                  <c:v>8.1802500000000009</c:v>
                </c:pt>
                <c:pt idx="1364">
                  <c:v>8.1795000000000009</c:v>
                </c:pt>
                <c:pt idx="1365">
                  <c:v>8.1795000000000009</c:v>
                </c:pt>
                <c:pt idx="1366">
                  <c:v>8.1802500000000009</c:v>
                </c:pt>
                <c:pt idx="1367">
                  <c:v>8.1795000000000009</c:v>
                </c:pt>
                <c:pt idx="1368">
                  <c:v>8.1802500000000009</c:v>
                </c:pt>
                <c:pt idx="1369">
                  <c:v>8.1802500000000009</c:v>
                </c:pt>
                <c:pt idx="1370">
                  <c:v>8.1789999999999985</c:v>
                </c:pt>
                <c:pt idx="1371">
                  <c:v>8.1792499999999997</c:v>
                </c:pt>
                <c:pt idx="1372">
                  <c:v>8.1792499999999997</c:v>
                </c:pt>
                <c:pt idx="1373">
                  <c:v>8.1797500000000003</c:v>
                </c:pt>
                <c:pt idx="1374">
                  <c:v>8.1810000000000009</c:v>
                </c:pt>
                <c:pt idx="1375">
                  <c:v>8.1807499999999997</c:v>
                </c:pt>
                <c:pt idx="1376">
                  <c:v>8.1807499999999997</c:v>
                </c:pt>
                <c:pt idx="1377">
                  <c:v>8.1790000000000003</c:v>
                </c:pt>
                <c:pt idx="1378">
                  <c:v>8.1795000000000009</c:v>
                </c:pt>
                <c:pt idx="1379">
                  <c:v>8.1795000000000009</c:v>
                </c:pt>
                <c:pt idx="1380">
                  <c:v>8.18</c:v>
                </c:pt>
                <c:pt idx="1381">
                  <c:v>8.1802500000000009</c:v>
                </c:pt>
                <c:pt idx="1382">
                  <c:v>8.1810000000000009</c:v>
                </c:pt>
                <c:pt idx="1383">
                  <c:v>8.1795000000000009</c:v>
                </c:pt>
                <c:pt idx="1384">
                  <c:v>8.1787500000000009</c:v>
                </c:pt>
                <c:pt idx="1385">
                  <c:v>8.1787500000000009</c:v>
                </c:pt>
                <c:pt idx="1386">
                  <c:v>8.1792499999999997</c:v>
                </c:pt>
                <c:pt idx="1387">
                  <c:v>8.1797500000000003</c:v>
                </c:pt>
                <c:pt idx="1388">
                  <c:v>8.1797500000000003</c:v>
                </c:pt>
                <c:pt idx="1389">
                  <c:v>8.1795000000000009</c:v>
                </c:pt>
                <c:pt idx="1390">
                  <c:v>8.18</c:v>
                </c:pt>
                <c:pt idx="1391">
                  <c:v>8.1787500000000009</c:v>
                </c:pt>
                <c:pt idx="1392">
                  <c:v>8.1787500000000009</c:v>
                </c:pt>
                <c:pt idx="1393">
                  <c:v>8.1790000000000003</c:v>
                </c:pt>
                <c:pt idx="1394">
                  <c:v>8.1787500000000009</c:v>
                </c:pt>
                <c:pt idx="1395">
                  <c:v>8.1787500000000009</c:v>
                </c:pt>
                <c:pt idx="1396">
                  <c:v>8.1777499999999996</c:v>
                </c:pt>
                <c:pt idx="1397">
                  <c:v>8.1782500000000002</c:v>
                </c:pt>
                <c:pt idx="1398">
                  <c:v>8.1780000000000008</c:v>
                </c:pt>
                <c:pt idx="1399">
                  <c:v>8.1777499999999996</c:v>
                </c:pt>
                <c:pt idx="1400">
                  <c:v>8.1782499999999985</c:v>
                </c:pt>
                <c:pt idx="1401">
                  <c:v>8.1782500000000002</c:v>
                </c:pt>
                <c:pt idx="1402">
                  <c:v>8.1784999999999997</c:v>
                </c:pt>
                <c:pt idx="1403">
                  <c:v>8.1782499999999985</c:v>
                </c:pt>
                <c:pt idx="1404">
                  <c:v>8.1782500000000002</c:v>
                </c:pt>
                <c:pt idx="1405">
                  <c:v>8.1782499999999985</c:v>
                </c:pt>
                <c:pt idx="1406">
                  <c:v>8.1787500000000009</c:v>
                </c:pt>
                <c:pt idx="1407">
                  <c:v>8.1784999999999997</c:v>
                </c:pt>
                <c:pt idx="1408">
                  <c:v>8.1787500000000009</c:v>
                </c:pt>
                <c:pt idx="1409">
                  <c:v>8.1790000000000003</c:v>
                </c:pt>
                <c:pt idx="1410">
                  <c:v>8.1784999999999997</c:v>
                </c:pt>
                <c:pt idx="1411">
                  <c:v>8.1784999999999997</c:v>
                </c:pt>
                <c:pt idx="1412">
                  <c:v>8.1784999999999997</c:v>
                </c:pt>
                <c:pt idx="1413">
                  <c:v>8.1784999999999997</c:v>
                </c:pt>
                <c:pt idx="1414">
                  <c:v>8.1787500000000009</c:v>
                </c:pt>
                <c:pt idx="1415">
                  <c:v>8.1780000000000008</c:v>
                </c:pt>
                <c:pt idx="1416">
                  <c:v>8.1787500000000009</c:v>
                </c:pt>
                <c:pt idx="1417">
                  <c:v>8.1777499999999996</c:v>
                </c:pt>
                <c:pt idx="1418">
                  <c:v>8.1775000000000002</c:v>
                </c:pt>
                <c:pt idx="1419">
                  <c:v>8.1780000000000008</c:v>
                </c:pt>
                <c:pt idx="1420">
                  <c:v>8.1769999999999996</c:v>
                </c:pt>
                <c:pt idx="1421">
                  <c:v>8.1775000000000002</c:v>
                </c:pt>
                <c:pt idx="1422">
                  <c:v>8.1772500000000008</c:v>
                </c:pt>
                <c:pt idx="1423">
                  <c:v>8.1769999999999996</c:v>
                </c:pt>
                <c:pt idx="1424">
                  <c:v>8.1772500000000008</c:v>
                </c:pt>
                <c:pt idx="1425">
                  <c:v>8.1772500000000008</c:v>
                </c:pt>
                <c:pt idx="1426">
                  <c:v>8.1772500000000008</c:v>
                </c:pt>
                <c:pt idx="1427">
                  <c:v>8.1780000000000008</c:v>
                </c:pt>
                <c:pt idx="1428">
                  <c:v>8.1789999999999985</c:v>
                </c:pt>
                <c:pt idx="1429">
                  <c:v>8.1780000000000008</c:v>
                </c:pt>
                <c:pt idx="1430">
                  <c:v>8.1775000000000002</c:v>
                </c:pt>
                <c:pt idx="1431">
                  <c:v>8.1780000000000008</c:v>
                </c:pt>
                <c:pt idx="1432">
                  <c:v>8.1780000000000008</c:v>
                </c:pt>
                <c:pt idx="1433">
                  <c:v>8.1782500000000002</c:v>
                </c:pt>
                <c:pt idx="1434">
                  <c:v>8.1784999999999997</c:v>
                </c:pt>
                <c:pt idx="1435">
                  <c:v>8.1787500000000009</c:v>
                </c:pt>
                <c:pt idx="1436">
                  <c:v>8.1777499999999996</c:v>
                </c:pt>
                <c:pt idx="1437">
                  <c:v>8.1782500000000002</c:v>
                </c:pt>
                <c:pt idx="1438">
                  <c:v>8.1782500000000002</c:v>
                </c:pt>
                <c:pt idx="1439">
                  <c:v>8.1782499999999985</c:v>
                </c:pt>
                <c:pt idx="1440">
                  <c:v>8.1782499999999985</c:v>
                </c:pt>
                <c:pt idx="1441">
                  <c:v>8.1780000000000008</c:v>
                </c:pt>
                <c:pt idx="1442">
                  <c:v>8.1784999999999997</c:v>
                </c:pt>
                <c:pt idx="1443">
                  <c:v>8.1777499999999996</c:v>
                </c:pt>
                <c:pt idx="1444">
                  <c:v>8.1780000000000008</c:v>
                </c:pt>
                <c:pt idx="1445">
                  <c:v>8.1777499999999996</c:v>
                </c:pt>
                <c:pt idx="1446">
                  <c:v>8.1795000000000009</c:v>
                </c:pt>
                <c:pt idx="1447">
                  <c:v>8.1790000000000003</c:v>
                </c:pt>
                <c:pt idx="1448">
                  <c:v>8.1782500000000002</c:v>
                </c:pt>
                <c:pt idx="1449">
                  <c:v>8.1780000000000008</c:v>
                </c:pt>
                <c:pt idx="1450">
                  <c:v>8.1787500000000009</c:v>
                </c:pt>
                <c:pt idx="1451">
                  <c:v>8.1782499999999985</c:v>
                </c:pt>
                <c:pt idx="1452">
                  <c:v>8.1784999999999997</c:v>
                </c:pt>
                <c:pt idx="1453">
                  <c:v>8.1774999999999984</c:v>
                </c:pt>
                <c:pt idx="1454">
                  <c:v>8.1784999999999997</c:v>
                </c:pt>
                <c:pt idx="1455">
                  <c:v>8.1777499999999996</c:v>
                </c:pt>
                <c:pt idx="1456">
                  <c:v>8.1780000000000008</c:v>
                </c:pt>
                <c:pt idx="1457">
                  <c:v>8.1782500000000002</c:v>
                </c:pt>
                <c:pt idx="1458">
                  <c:v>8.1774999999999984</c:v>
                </c:pt>
                <c:pt idx="1459">
                  <c:v>8.1777499999999996</c:v>
                </c:pt>
                <c:pt idx="1460">
                  <c:v>8.1782500000000002</c:v>
                </c:pt>
                <c:pt idx="1461">
                  <c:v>8.1777499999999996</c:v>
                </c:pt>
                <c:pt idx="1462">
                  <c:v>8.1777499999999996</c:v>
                </c:pt>
                <c:pt idx="1463">
                  <c:v>8.1780000000000008</c:v>
                </c:pt>
                <c:pt idx="1464">
                  <c:v>8.1787500000000009</c:v>
                </c:pt>
                <c:pt idx="1465">
                  <c:v>8.1780000000000008</c:v>
                </c:pt>
                <c:pt idx="1466">
                  <c:v>8.1774999999999984</c:v>
                </c:pt>
                <c:pt idx="1467">
                  <c:v>8.1775000000000002</c:v>
                </c:pt>
                <c:pt idx="1468">
                  <c:v>8.1780000000000008</c:v>
                </c:pt>
                <c:pt idx="1469">
                  <c:v>8.1772500000000008</c:v>
                </c:pt>
                <c:pt idx="1470">
                  <c:v>8.1782499999999985</c:v>
                </c:pt>
                <c:pt idx="1471">
                  <c:v>8.1787500000000009</c:v>
                </c:pt>
                <c:pt idx="1472">
                  <c:v>8.1784999999999997</c:v>
                </c:pt>
                <c:pt idx="1473">
                  <c:v>8.1777499999999996</c:v>
                </c:pt>
                <c:pt idx="1474">
                  <c:v>8.1775000000000002</c:v>
                </c:pt>
                <c:pt idx="1475">
                  <c:v>8.1772500000000008</c:v>
                </c:pt>
                <c:pt idx="1476">
                  <c:v>8.1775000000000002</c:v>
                </c:pt>
                <c:pt idx="1477">
                  <c:v>8.1782500000000002</c:v>
                </c:pt>
                <c:pt idx="1478">
                  <c:v>8.1780000000000008</c:v>
                </c:pt>
                <c:pt idx="1479">
                  <c:v>8.1795000000000009</c:v>
                </c:pt>
                <c:pt idx="1480">
                  <c:v>8.1790000000000003</c:v>
                </c:pt>
                <c:pt idx="1481">
                  <c:v>8.1782500000000002</c:v>
                </c:pt>
                <c:pt idx="1482">
                  <c:v>8.1782499999999985</c:v>
                </c:pt>
                <c:pt idx="1483">
                  <c:v>8.1782500000000002</c:v>
                </c:pt>
                <c:pt idx="1484">
                  <c:v>8.1792499999999997</c:v>
                </c:pt>
                <c:pt idx="1485">
                  <c:v>8.1787500000000009</c:v>
                </c:pt>
                <c:pt idx="1486">
                  <c:v>8.1795000000000009</c:v>
                </c:pt>
                <c:pt idx="1487">
                  <c:v>8.1782499999999985</c:v>
                </c:pt>
                <c:pt idx="1488">
                  <c:v>8.1777499999999996</c:v>
                </c:pt>
                <c:pt idx="1489">
                  <c:v>8.1775000000000002</c:v>
                </c:pt>
                <c:pt idx="1490">
                  <c:v>8.1772500000000008</c:v>
                </c:pt>
                <c:pt idx="1491">
                  <c:v>8.1780000000000008</c:v>
                </c:pt>
                <c:pt idx="1492">
                  <c:v>8.1772500000000008</c:v>
                </c:pt>
                <c:pt idx="1493">
                  <c:v>8.1782499999999985</c:v>
                </c:pt>
                <c:pt idx="1494">
                  <c:v>8.1784999999999997</c:v>
                </c:pt>
                <c:pt idx="1495">
                  <c:v>8.1784999999999997</c:v>
                </c:pt>
                <c:pt idx="1496">
                  <c:v>8.1790000000000003</c:v>
                </c:pt>
                <c:pt idx="1497">
                  <c:v>8.1784999999999997</c:v>
                </c:pt>
                <c:pt idx="1498">
                  <c:v>8.1790000000000003</c:v>
                </c:pt>
                <c:pt idx="1499">
                  <c:v>8.1775000000000002</c:v>
                </c:pt>
                <c:pt idx="1500">
                  <c:v>8.1777499999999996</c:v>
                </c:pt>
                <c:pt idx="1501">
                  <c:v>8.1777499999999996</c:v>
                </c:pt>
                <c:pt idx="1502">
                  <c:v>8.1777499999999996</c:v>
                </c:pt>
                <c:pt idx="1503">
                  <c:v>8.1784999999999997</c:v>
                </c:pt>
                <c:pt idx="1504">
                  <c:v>8.1784999999999997</c:v>
                </c:pt>
                <c:pt idx="1505">
                  <c:v>8.1790000000000003</c:v>
                </c:pt>
                <c:pt idx="1506">
                  <c:v>8.1782500000000002</c:v>
                </c:pt>
                <c:pt idx="1507">
                  <c:v>8.1782500000000002</c:v>
                </c:pt>
                <c:pt idx="1508">
                  <c:v>8.1784999999999997</c:v>
                </c:pt>
                <c:pt idx="1509">
                  <c:v>8.1780000000000008</c:v>
                </c:pt>
                <c:pt idx="1510">
                  <c:v>8.1790000000000003</c:v>
                </c:pt>
                <c:pt idx="1511">
                  <c:v>8.1795000000000009</c:v>
                </c:pt>
                <c:pt idx="1512">
                  <c:v>8.1792499999999997</c:v>
                </c:pt>
                <c:pt idx="1513">
                  <c:v>8.1787500000000009</c:v>
                </c:pt>
                <c:pt idx="1514">
                  <c:v>8.1784999999999997</c:v>
                </c:pt>
                <c:pt idx="1515">
                  <c:v>8.1780000000000008</c:v>
                </c:pt>
                <c:pt idx="1516">
                  <c:v>8.1787500000000009</c:v>
                </c:pt>
                <c:pt idx="1517">
                  <c:v>8.1787500000000009</c:v>
                </c:pt>
                <c:pt idx="1518">
                  <c:v>8.1787500000000009</c:v>
                </c:pt>
                <c:pt idx="1519">
                  <c:v>8.1792499999999997</c:v>
                </c:pt>
                <c:pt idx="1520">
                  <c:v>8.1784999999999997</c:v>
                </c:pt>
                <c:pt idx="1521">
                  <c:v>8.1787500000000009</c:v>
                </c:pt>
                <c:pt idx="1522">
                  <c:v>8.1780000000000008</c:v>
                </c:pt>
                <c:pt idx="1523">
                  <c:v>8.1780000000000008</c:v>
                </c:pt>
                <c:pt idx="1524">
                  <c:v>8.1790000000000003</c:v>
                </c:pt>
                <c:pt idx="1525">
                  <c:v>8.1782499999999985</c:v>
                </c:pt>
                <c:pt idx="1526">
                  <c:v>8.1789999999999985</c:v>
                </c:pt>
                <c:pt idx="1527">
                  <c:v>8.1790000000000003</c:v>
                </c:pt>
                <c:pt idx="1528">
                  <c:v>8.1787500000000009</c:v>
                </c:pt>
                <c:pt idx="1529">
                  <c:v>8.1782500000000002</c:v>
                </c:pt>
                <c:pt idx="1530">
                  <c:v>8.1780000000000008</c:v>
                </c:pt>
                <c:pt idx="1531">
                  <c:v>8.1787500000000009</c:v>
                </c:pt>
                <c:pt idx="1532">
                  <c:v>8.1775000000000002</c:v>
                </c:pt>
                <c:pt idx="1533">
                  <c:v>8.1777499999999996</c:v>
                </c:pt>
                <c:pt idx="1534">
                  <c:v>8.1782500000000002</c:v>
                </c:pt>
                <c:pt idx="1535">
                  <c:v>8.1787500000000009</c:v>
                </c:pt>
                <c:pt idx="1536">
                  <c:v>8.1784999999999997</c:v>
                </c:pt>
                <c:pt idx="1537">
                  <c:v>8.1787500000000009</c:v>
                </c:pt>
                <c:pt idx="1538">
                  <c:v>8.1787500000000009</c:v>
                </c:pt>
                <c:pt idx="1539">
                  <c:v>8.1775000000000002</c:v>
                </c:pt>
                <c:pt idx="1540">
                  <c:v>8.1775000000000002</c:v>
                </c:pt>
                <c:pt idx="1541">
                  <c:v>8.1795000000000009</c:v>
                </c:pt>
                <c:pt idx="1542">
                  <c:v>8.1789999999999985</c:v>
                </c:pt>
                <c:pt idx="1543">
                  <c:v>8.1797500000000003</c:v>
                </c:pt>
                <c:pt idx="1544">
                  <c:v>8.1787500000000009</c:v>
                </c:pt>
                <c:pt idx="1545">
                  <c:v>8.1784999999999997</c:v>
                </c:pt>
                <c:pt idx="1546">
                  <c:v>8.1790000000000003</c:v>
                </c:pt>
                <c:pt idx="1547">
                  <c:v>8.1777499999999996</c:v>
                </c:pt>
                <c:pt idx="1548">
                  <c:v>8.1790000000000003</c:v>
                </c:pt>
                <c:pt idx="1549">
                  <c:v>8.1780000000000008</c:v>
                </c:pt>
                <c:pt idx="1550">
                  <c:v>8.1772500000000008</c:v>
                </c:pt>
                <c:pt idx="1551">
                  <c:v>8.1782500000000002</c:v>
                </c:pt>
                <c:pt idx="1552">
                  <c:v>8.1769999999999996</c:v>
                </c:pt>
                <c:pt idx="1553">
                  <c:v>8.1772500000000008</c:v>
                </c:pt>
                <c:pt idx="1554">
                  <c:v>8.1769999999999996</c:v>
                </c:pt>
                <c:pt idx="1555">
                  <c:v>8.1767500000000002</c:v>
                </c:pt>
                <c:pt idx="1556">
                  <c:v>8.1769999999999996</c:v>
                </c:pt>
                <c:pt idx="1557">
                  <c:v>8.1772500000000008</c:v>
                </c:pt>
                <c:pt idx="1558">
                  <c:v>8.1780000000000008</c:v>
                </c:pt>
                <c:pt idx="1559">
                  <c:v>8.1784999999999997</c:v>
                </c:pt>
                <c:pt idx="1560">
                  <c:v>8.1784999999999997</c:v>
                </c:pt>
                <c:pt idx="1561">
                  <c:v>8.1767500000000002</c:v>
                </c:pt>
                <c:pt idx="1562">
                  <c:v>8.1775000000000002</c:v>
                </c:pt>
                <c:pt idx="1563">
                  <c:v>8.1780000000000008</c:v>
                </c:pt>
                <c:pt idx="1564">
                  <c:v>8.1790000000000003</c:v>
                </c:pt>
                <c:pt idx="1565">
                  <c:v>8.1790000000000003</c:v>
                </c:pt>
                <c:pt idx="1566">
                  <c:v>8.1782500000000002</c:v>
                </c:pt>
                <c:pt idx="1567">
                  <c:v>8.1787500000000009</c:v>
                </c:pt>
                <c:pt idx="1568">
                  <c:v>8.1782500000000002</c:v>
                </c:pt>
                <c:pt idx="1569">
                  <c:v>8.1782500000000002</c:v>
                </c:pt>
                <c:pt idx="1570">
                  <c:v>8.1782500000000002</c:v>
                </c:pt>
                <c:pt idx="1571">
                  <c:v>8.1780000000000008</c:v>
                </c:pt>
                <c:pt idx="1572">
                  <c:v>8.1775000000000002</c:v>
                </c:pt>
                <c:pt idx="1573">
                  <c:v>8.1777499999999996</c:v>
                </c:pt>
                <c:pt idx="1574">
                  <c:v>8.1775000000000002</c:v>
                </c:pt>
                <c:pt idx="1575">
                  <c:v>8.1782500000000002</c:v>
                </c:pt>
                <c:pt idx="1576">
                  <c:v>8.1780000000000008</c:v>
                </c:pt>
                <c:pt idx="1577">
                  <c:v>8.1769999999999996</c:v>
                </c:pt>
                <c:pt idx="1578">
                  <c:v>8.1769999999999996</c:v>
                </c:pt>
                <c:pt idx="1579">
                  <c:v>8.1769999999999996</c:v>
                </c:pt>
                <c:pt idx="1580">
                  <c:v>8.1767500000000002</c:v>
                </c:pt>
                <c:pt idx="1581">
                  <c:v>8.1775000000000002</c:v>
                </c:pt>
                <c:pt idx="1582">
                  <c:v>8.1772500000000008</c:v>
                </c:pt>
                <c:pt idx="1583">
                  <c:v>8.1782500000000002</c:v>
                </c:pt>
                <c:pt idx="1584">
                  <c:v>8.1772500000000008</c:v>
                </c:pt>
                <c:pt idx="1585">
                  <c:v>8.1780000000000008</c:v>
                </c:pt>
                <c:pt idx="1586">
                  <c:v>8.1767500000000002</c:v>
                </c:pt>
                <c:pt idx="1587">
                  <c:v>8.1769999999999996</c:v>
                </c:pt>
                <c:pt idx="1588">
                  <c:v>8.1767500000000002</c:v>
                </c:pt>
                <c:pt idx="1589">
                  <c:v>8.1767500000000002</c:v>
                </c:pt>
                <c:pt idx="1590">
                  <c:v>8.1775000000000002</c:v>
                </c:pt>
                <c:pt idx="1591">
                  <c:v>8.1769999999999996</c:v>
                </c:pt>
                <c:pt idx="1592">
                  <c:v>8.1767500000000002</c:v>
                </c:pt>
                <c:pt idx="1593">
                  <c:v>8.1765000000000008</c:v>
                </c:pt>
                <c:pt idx="1594">
                  <c:v>8.1767500000000002</c:v>
                </c:pt>
                <c:pt idx="1595">
                  <c:v>8.1765000000000008</c:v>
                </c:pt>
                <c:pt idx="1596">
                  <c:v>8.1765000000000008</c:v>
                </c:pt>
                <c:pt idx="1597">
                  <c:v>8.1767500000000002</c:v>
                </c:pt>
                <c:pt idx="1598">
                  <c:v>8.1767500000000002</c:v>
                </c:pt>
                <c:pt idx="1599">
                  <c:v>8.1765000000000008</c:v>
                </c:pt>
                <c:pt idx="1600">
                  <c:v>8.1769999999999996</c:v>
                </c:pt>
                <c:pt idx="1601">
                  <c:v>8.1775000000000002</c:v>
                </c:pt>
                <c:pt idx="1602">
                  <c:v>8.1769999999999996</c:v>
                </c:pt>
                <c:pt idx="1603">
                  <c:v>8.1775000000000002</c:v>
                </c:pt>
                <c:pt idx="1604">
                  <c:v>8.1772500000000008</c:v>
                </c:pt>
                <c:pt idx="1605">
                  <c:v>8.1767500000000002</c:v>
                </c:pt>
                <c:pt idx="1606">
                  <c:v>8.1769999999999996</c:v>
                </c:pt>
                <c:pt idx="1607">
                  <c:v>8.1780000000000008</c:v>
                </c:pt>
                <c:pt idx="1608">
                  <c:v>8.1775000000000002</c:v>
                </c:pt>
                <c:pt idx="1609">
                  <c:v>8.1769999999999996</c:v>
                </c:pt>
                <c:pt idx="1610">
                  <c:v>8.1775000000000002</c:v>
                </c:pt>
                <c:pt idx="1611">
                  <c:v>8.1777499999999996</c:v>
                </c:pt>
                <c:pt idx="1612">
                  <c:v>8.1775000000000002</c:v>
                </c:pt>
                <c:pt idx="1613">
                  <c:v>8.1777499999999996</c:v>
                </c:pt>
                <c:pt idx="1614">
                  <c:v>8.1790000000000003</c:v>
                </c:pt>
                <c:pt idx="1615">
                  <c:v>8.1777499999999996</c:v>
                </c:pt>
                <c:pt idx="1616">
                  <c:v>8.1780000000000008</c:v>
                </c:pt>
                <c:pt idx="1617">
                  <c:v>8.1782499999999985</c:v>
                </c:pt>
                <c:pt idx="1618">
                  <c:v>8.1780000000000008</c:v>
                </c:pt>
                <c:pt idx="1619">
                  <c:v>8.1787500000000009</c:v>
                </c:pt>
                <c:pt idx="1620">
                  <c:v>8.1777499999999996</c:v>
                </c:pt>
                <c:pt idx="1621">
                  <c:v>8.1792499999999997</c:v>
                </c:pt>
                <c:pt idx="1622">
                  <c:v>8.18</c:v>
                </c:pt>
                <c:pt idx="1623">
                  <c:v>8.1795000000000009</c:v>
                </c:pt>
                <c:pt idx="1624">
                  <c:v>8.1795000000000009</c:v>
                </c:pt>
                <c:pt idx="1625">
                  <c:v>8.1795000000000009</c:v>
                </c:pt>
                <c:pt idx="1626">
                  <c:v>8.1792499999999997</c:v>
                </c:pt>
                <c:pt idx="1627">
                  <c:v>8.1792499999999997</c:v>
                </c:pt>
                <c:pt idx="1628">
                  <c:v>8.1805000000000003</c:v>
                </c:pt>
                <c:pt idx="1629">
                  <c:v>8.1804999999999986</c:v>
                </c:pt>
                <c:pt idx="1630">
                  <c:v>8.1812500000000004</c:v>
                </c:pt>
                <c:pt idx="1631">
                  <c:v>8.1810000000000009</c:v>
                </c:pt>
                <c:pt idx="1632">
                  <c:v>8.1812500000000004</c:v>
                </c:pt>
                <c:pt idx="1633">
                  <c:v>8.1812499999999986</c:v>
                </c:pt>
                <c:pt idx="1634">
                  <c:v>8.1814999999999998</c:v>
                </c:pt>
                <c:pt idx="1635">
                  <c:v>8.181750000000001</c:v>
                </c:pt>
                <c:pt idx="1636">
                  <c:v>8.1814999999999998</c:v>
                </c:pt>
                <c:pt idx="1637">
                  <c:v>8.182500000000001</c:v>
                </c:pt>
                <c:pt idx="1638">
                  <c:v>8.181750000000001</c:v>
                </c:pt>
                <c:pt idx="1639">
                  <c:v>8.1820000000000004</c:v>
                </c:pt>
                <c:pt idx="1640">
                  <c:v>8.181750000000001</c:v>
                </c:pt>
                <c:pt idx="1641">
                  <c:v>8.1822499999999998</c:v>
                </c:pt>
                <c:pt idx="1642">
                  <c:v>8.182500000000001</c:v>
                </c:pt>
                <c:pt idx="1643">
                  <c:v>8.1829999999999998</c:v>
                </c:pt>
                <c:pt idx="1644">
                  <c:v>8.1827500000000004</c:v>
                </c:pt>
                <c:pt idx="1645">
                  <c:v>8.1827499999999986</c:v>
                </c:pt>
                <c:pt idx="1646">
                  <c:v>8.1827499999999986</c:v>
                </c:pt>
                <c:pt idx="1647">
                  <c:v>8.1829999999999998</c:v>
                </c:pt>
                <c:pt idx="1648">
                  <c:v>8.1835000000000004</c:v>
                </c:pt>
                <c:pt idx="1649">
                  <c:v>8.1837499999999999</c:v>
                </c:pt>
                <c:pt idx="1650">
                  <c:v>8.183250000000001</c:v>
                </c:pt>
                <c:pt idx="1651">
                  <c:v>8.1827499999999986</c:v>
                </c:pt>
                <c:pt idx="1652">
                  <c:v>8.1817499999999992</c:v>
                </c:pt>
                <c:pt idx="1653">
                  <c:v>8.1842499999999987</c:v>
                </c:pt>
                <c:pt idx="1654">
                  <c:v>8.1807499999999997</c:v>
                </c:pt>
                <c:pt idx="1655">
                  <c:v>8.1807499999999997</c:v>
                </c:pt>
                <c:pt idx="1656">
                  <c:v>8.1797500000000003</c:v>
                </c:pt>
                <c:pt idx="1657">
                  <c:v>8.18</c:v>
                </c:pt>
                <c:pt idx="1658">
                  <c:v>8.1790000000000003</c:v>
                </c:pt>
                <c:pt idx="1659">
                  <c:v>8.1784999999999997</c:v>
                </c:pt>
                <c:pt idx="1660">
                  <c:v>8.1787500000000009</c:v>
                </c:pt>
                <c:pt idx="1661">
                  <c:v>8.1782500000000002</c:v>
                </c:pt>
                <c:pt idx="1662">
                  <c:v>8.1787500000000009</c:v>
                </c:pt>
                <c:pt idx="1663">
                  <c:v>8.1787500000000009</c:v>
                </c:pt>
                <c:pt idx="1664">
                  <c:v>8.1777499999999996</c:v>
                </c:pt>
                <c:pt idx="1665">
                  <c:v>8.1777499999999996</c:v>
                </c:pt>
                <c:pt idx="1666">
                  <c:v>8.1769999999999996</c:v>
                </c:pt>
                <c:pt idx="1667">
                  <c:v>8.1769999999999996</c:v>
                </c:pt>
                <c:pt idx="1668">
                  <c:v>8.1769999999999996</c:v>
                </c:pt>
                <c:pt idx="1669">
                  <c:v>8.1772500000000008</c:v>
                </c:pt>
                <c:pt idx="1670">
                  <c:v>8.1772500000000008</c:v>
                </c:pt>
                <c:pt idx="1671">
                  <c:v>8.1767500000000002</c:v>
                </c:pt>
                <c:pt idx="1672">
                  <c:v>8.1767500000000002</c:v>
                </c:pt>
                <c:pt idx="1673">
                  <c:v>8.1762499999999996</c:v>
                </c:pt>
                <c:pt idx="1674">
                  <c:v>8.1762499999999996</c:v>
                </c:pt>
                <c:pt idx="1675">
                  <c:v>8.1765000000000008</c:v>
                </c:pt>
                <c:pt idx="1676">
                  <c:v>8.1787500000000009</c:v>
                </c:pt>
                <c:pt idx="1677">
                  <c:v>8.1772500000000008</c:v>
                </c:pt>
                <c:pt idx="1678">
                  <c:v>8.1769999999999996</c:v>
                </c:pt>
                <c:pt idx="1679">
                  <c:v>8.1769999999999996</c:v>
                </c:pt>
                <c:pt idx="1680">
                  <c:v>8.1772500000000008</c:v>
                </c:pt>
                <c:pt idx="1681">
                  <c:v>8.1775000000000002</c:v>
                </c:pt>
                <c:pt idx="1682">
                  <c:v>8.1782500000000002</c:v>
                </c:pt>
                <c:pt idx="1683">
                  <c:v>8.1780000000000008</c:v>
                </c:pt>
                <c:pt idx="1684">
                  <c:v>8.1784999999999997</c:v>
                </c:pt>
                <c:pt idx="1685">
                  <c:v>8.1802500000000009</c:v>
                </c:pt>
                <c:pt idx="1686">
                  <c:v>8.1782500000000002</c:v>
                </c:pt>
                <c:pt idx="1687">
                  <c:v>8.1782500000000002</c:v>
                </c:pt>
                <c:pt idx="1688">
                  <c:v>8.18</c:v>
                </c:pt>
                <c:pt idx="1689">
                  <c:v>8.1787500000000009</c:v>
                </c:pt>
                <c:pt idx="1690">
                  <c:v>8.1790000000000003</c:v>
                </c:pt>
                <c:pt idx="1691">
                  <c:v>8.1784999999999997</c:v>
                </c:pt>
                <c:pt idx="1692">
                  <c:v>8.1784999999999997</c:v>
                </c:pt>
                <c:pt idx="1693">
                  <c:v>8.1784999999999997</c:v>
                </c:pt>
                <c:pt idx="1694">
                  <c:v>8.1784999999999997</c:v>
                </c:pt>
                <c:pt idx="1695">
                  <c:v>8.1792499999999997</c:v>
                </c:pt>
                <c:pt idx="1696">
                  <c:v>8.1787500000000009</c:v>
                </c:pt>
                <c:pt idx="1697">
                  <c:v>8.1797500000000003</c:v>
                </c:pt>
                <c:pt idx="1698">
                  <c:v>8.1787500000000009</c:v>
                </c:pt>
                <c:pt idx="1699">
                  <c:v>8.1782500000000002</c:v>
                </c:pt>
                <c:pt idx="1700">
                  <c:v>8.1777499999999996</c:v>
                </c:pt>
                <c:pt idx="1701">
                  <c:v>8.1782500000000002</c:v>
                </c:pt>
                <c:pt idx="1702">
                  <c:v>8.1782500000000002</c:v>
                </c:pt>
                <c:pt idx="1703">
                  <c:v>8.1795000000000009</c:v>
                </c:pt>
                <c:pt idx="1704">
                  <c:v>8.18</c:v>
                </c:pt>
                <c:pt idx="1705">
                  <c:v>8.1807499999999997</c:v>
                </c:pt>
                <c:pt idx="1706">
                  <c:v>8.1810000000000009</c:v>
                </c:pt>
                <c:pt idx="1707">
                  <c:v>8.1804999999999986</c:v>
                </c:pt>
                <c:pt idx="1708">
                  <c:v>8.1807499999999997</c:v>
                </c:pt>
                <c:pt idx="1709">
                  <c:v>8.1802500000000009</c:v>
                </c:pt>
                <c:pt idx="1710">
                  <c:v>8.1797500000000003</c:v>
                </c:pt>
                <c:pt idx="1711">
                  <c:v>8.18</c:v>
                </c:pt>
                <c:pt idx="1712">
                  <c:v>8.1792499999999997</c:v>
                </c:pt>
                <c:pt idx="1713">
                  <c:v>8.1790000000000003</c:v>
                </c:pt>
                <c:pt idx="1714">
                  <c:v>8.1777499999999996</c:v>
                </c:pt>
                <c:pt idx="1715">
                  <c:v>8.1775000000000002</c:v>
                </c:pt>
                <c:pt idx="1716">
                  <c:v>8.1772500000000008</c:v>
                </c:pt>
                <c:pt idx="1717">
                  <c:v>8.1769999999999996</c:v>
                </c:pt>
                <c:pt idx="1718">
                  <c:v>8.1772500000000008</c:v>
                </c:pt>
                <c:pt idx="1719">
                  <c:v>8.1767500000000002</c:v>
                </c:pt>
                <c:pt idx="1720">
                  <c:v>8.1767500000000002</c:v>
                </c:pt>
                <c:pt idx="1721">
                  <c:v>8.1762499999999996</c:v>
                </c:pt>
                <c:pt idx="1722">
                  <c:v>8.1752500000000001</c:v>
                </c:pt>
                <c:pt idx="1723">
                  <c:v>8.1757500000000007</c:v>
                </c:pt>
                <c:pt idx="1724">
                  <c:v>8.1752500000000001</c:v>
                </c:pt>
                <c:pt idx="1725">
                  <c:v>8.1747499999999995</c:v>
                </c:pt>
                <c:pt idx="1726">
                  <c:v>8.1747499999999995</c:v>
                </c:pt>
                <c:pt idx="1727">
                  <c:v>8.1752500000000001</c:v>
                </c:pt>
                <c:pt idx="1728">
                  <c:v>8.1752500000000001</c:v>
                </c:pt>
                <c:pt idx="1729">
                  <c:v>8.1750000000000007</c:v>
                </c:pt>
                <c:pt idx="1730">
                  <c:v>8.1739999999999995</c:v>
                </c:pt>
                <c:pt idx="1731">
                  <c:v>8.1739999999999995</c:v>
                </c:pt>
                <c:pt idx="1732">
                  <c:v>8.1732499999999995</c:v>
                </c:pt>
                <c:pt idx="1733">
                  <c:v>8.1739999999999995</c:v>
                </c:pt>
                <c:pt idx="1734">
                  <c:v>8.1739999999999995</c:v>
                </c:pt>
                <c:pt idx="1735">
                  <c:v>8.1739999999999995</c:v>
                </c:pt>
                <c:pt idx="1736">
                  <c:v>8.1742500000000007</c:v>
                </c:pt>
                <c:pt idx="1737">
                  <c:v>8.1724999999999994</c:v>
                </c:pt>
                <c:pt idx="1738">
                  <c:v>8.17225</c:v>
                </c:pt>
                <c:pt idx="1739">
                  <c:v>8.1715</c:v>
                </c:pt>
                <c:pt idx="1740">
                  <c:v>8.17225</c:v>
                </c:pt>
                <c:pt idx="1741">
                  <c:v>8.1724999999999994</c:v>
                </c:pt>
                <c:pt idx="1742">
                  <c:v>8.17225</c:v>
                </c:pt>
                <c:pt idx="1743">
                  <c:v>8.1727500000000006</c:v>
                </c:pt>
                <c:pt idx="1744">
                  <c:v>8.173</c:v>
                </c:pt>
                <c:pt idx="1745">
                  <c:v>8.173</c:v>
                </c:pt>
                <c:pt idx="1746">
                  <c:v>8.173</c:v>
                </c:pt>
                <c:pt idx="1747">
                  <c:v>8.17225</c:v>
                </c:pt>
                <c:pt idx="1748">
                  <c:v>8.17225</c:v>
                </c:pt>
                <c:pt idx="1749">
                  <c:v>8.1720000000000006</c:v>
                </c:pt>
                <c:pt idx="1750">
                  <c:v>8.1720000000000006</c:v>
                </c:pt>
                <c:pt idx="1751">
                  <c:v>8.1732499999999995</c:v>
                </c:pt>
                <c:pt idx="1752">
                  <c:v>8.173</c:v>
                </c:pt>
                <c:pt idx="1753">
                  <c:v>8.173</c:v>
                </c:pt>
                <c:pt idx="1754">
                  <c:v>8.1732499999999995</c:v>
                </c:pt>
                <c:pt idx="1755">
                  <c:v>8.1727500000000006</c:v>
                </c:pt>
                <c:pt idx="1756">
                  <c:v>8.1737500000000001</c:v>
                </c:pt>
                <c:pt idx="1757">
                  <c:v>8.1735000000000007</c:v>
                </c:pt>
                <c:pt idx="1758">
                  <c:v>8.1747499999999995</c:v>
                </c:pt>
                <c:pt idx="1759">
                  <c:v>8.1742500000000007</c:v>
                </c:pt>
                <c:pt idx="1760">
                  <c:v>8.1742500000000007</c:v>
                </c:pt>
                <c:pt idx="1761">
                  <c:v>8.1747499999999995</c:v>
                </c:pt>
                <c:pt idx="1762">
                  <c:v>8.1747499999999995</c:v>
                </c:pt>
                <c:pt idx="1763">
                  <c:v>8.1742500000000007</c:v>
                </c:pt>
                <c:pt idx="1764">
                  <c:v>8.1742500000000007</c:v>
                </c:pt>
                <c:pt idx="1765">
                  <c:v>8.1747499999999995</c:v>
                </c:pt>
                <c:pt idx="1766">
                  <c:v>8.1750000000000007</c:v>
                </c:pt>
                <c:pt idx="1767">
                  <c:v>8.1757500000000007</c:v>
                </c:pt>
                <c:pt idx="1768">
                  <c:v>8.1757500000000007</c:v>
                </c:pt>
                <c:pt idx="1769">
                  <c:v>8.1754999999999995</c:v>
                </c:pt>
                <c:pt idx="1770">
                  <c:v>8.1754999999999995</c:v>
                </c:pt>
                <c:pt idx="1771">
                  <c:v>8.1760000000000002</c:v>
                </c:pt>
                <c:pt idx="1772">
                  <c:v>8.1750000000000007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447-4229-8E57-58F4515913DA}"/>
            </c:ext>
          </c:extLst>
        </c:ser>
        <c:ser>
          <c:idx val="0"/>
          <c:order val="1"/>
          <c:tx>
            <c:v>ряд 2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данные!$B$101:$B$1881</c:f>
              <c:numCache>
                <c:formatCode>General</c:formatCode>
                <c:ptCount val="1781"/>
                <c:pt idx="0">
                  <c:v>200</c:v>
                </c:pt>
                <c:pt idx="1">
                  <c:v>202</c:v>
                </c:pt>
                <c:pt idx="2">
                  <c:v>204</c:v>
                </c:pt>
                <c:pt idx="3">
                  <c:v>206</c:v>
                </c:pt>
                <c:pt idx="4">
                  <c:v>208</c:v>
                </c:pt>
                <c:pt idx="5">
                  <c:v>210</c:v>
                </c:pt>
                <c:pt idx="6">
                  <c:v>212</c:v>
                </c:pt>
                <c:pt idx="7">
                  <c:v>214</c:v>
                </c:pt>
                <c:pt idx="8">
                  <c:v>216</c:v>
                </c:pt>
                <c:pt idx="9">
                  <c:v>218</c:v>
                </c:pt>
                <c:pt idx="10">
                  <c:v>220</c:v>
                </c:pt>
                <c:pt idx="11">
                  <c:v>222</c:v>
                </c:pt>
                <c:pt idx="12">
                  <c:v>224</c:v>
                </c:pt>
                <c:pt idx="13">
                  <c:v>226</c:v>
                </c:pt>
                <c:pt idx="14">
                  <c:v>228</c:v>
                </c:pt>
                <c:pt idx="15">
                  <c:v>230</c:v>
                </c:pt>
                <c:pt idx="16">
                  <c:v>232</c:v>
                </c:pt>
                <c:pt idx="17">
                  <c:v>234</c:v>
                </c:pt>
                <c:pt idx="18">
                  <c:v>236</c:v>
                </c:pt>
                <c:pt idx="19">
                  <c:v>238</c:v>
                </c:pt>
                <c:pt idx="20">
                  <c:v>240</c:v>
                </c:pt>
                <c:pt idx="21">
                  <c:v>242</c:v>
                </c:pt>
                <c:pt idx="22">
                  <c:v>244</c:v>
                </c:pt>
                <c:pt idx="23">
                  <c:v>246</c:v>
                </c:pt>
                <c:pt idx="24">
                  <c:v>248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</c:v>
                </c:pt>
                <c:pt idx="32">
                  <c:v>264</c:v>
                </c:pt>
                <c:pt idx="33">
                  <c:v>266</c:v>
                </c:pt>
                <c:pt idx="34">
                  <c:v>268</c:v>
                </c:pt>
                <c:pt idx="35">
                  <c:v>270</c:v>
                </c:pt>
                <c:pt idx="36">
                  <c:v>272</c:v>
                </c:pt>
                <c:pt idx="37">
                  <c:v>274</c:v>
                </c:pt>
                <c:pt idx="38">
                  <c:v>276</c:v>
                </c:pt>
                <c:pt idx="39">
                  <c:v>278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</c:v>
                </c:pt>
                <c:pt idx="47">
                  <c:v>294</c:v>
                </c:pt>
                <c:pt idx="48">
                  <c:v>296</c:v>
                </c:pt>
                <c:pt idx="49">
                  <c:v>298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</c:v>
                </c:pt>
                <c:pt idx="57">
                  <c:v>314</c:v>
                </c:pt>
                <c:pt idx="58">
                  <c:v>316</c:v>
                </c:pt>
                <c:pt idx="59">
                  <c:v>318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382</c:v>
                </c:pt>
                <c:pt idx="92">
                  <c:v>384</c:v>
                </c:pt>
                <c:pt idx="93">
                  <c:v>386</c:v>
                </c:pt>
                <c:pt idx="94">
                  <c:v>388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402</c:v>
                </c:pt>
                <c:pt idx="102">
                  <c:v>404</c:v>
                </c:pt>
                <c:pt idx="103">
                  <c:v>406</c:v>
                </c:pt>
                <c:pt idx="104">
                  <c:v>408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422</c:v>
                </c:pt>
                <c:pt idx="112">
                  <c:v>424</c:v>
                </c:pt>
                <c:pt idx="113">
                  <c:v>426</c:v>
                </c:pt>
                <c:pt idx="114">
                  <c:v>428</c:v>
                </c:pt>
                <c:pt idx="115">
                  <c:v>430</c:v>
                </c:pt>
                <c:pt idx="116">
                  <c:v>432</c:v>
                </c:pt>
                <c:pt idx="117">
                  <c:v>434</c:v>
                </c:pt>
                <c:pt idx="118">
                  <c:v>436</c:v>
                </c:pt>
                <c:pt idx="119">
                  <c:v>438</c:v>
                </c:pt>
                <c:pt idx="120">
                  <c:v>440</c:v>
                </c:pt>
                <c:pt idx="121">
                  <c:v>442</c:v>
                </c:pt>
                <c:pt idx="122">
                  <c:v>444</c:v>
                </c:pt>
                <c:pt idx="123">
                  <c:v>446</c:v>
                </c:pt>
                <c:pt idx="124">
                  <c:v>448</c:v>
                </c:pt>
                <c:pt idx="125">
                  <c:v>450</c:v>
                </c:pt>
                <c:pt idx="126">
                  <c:v>452</c:v>
                </c:pt>
                <c:pt idx="127">
                  <c:v>454</c:v>
                </c:pt>
                <c:pt idx="128">
                  <c:v>456</c:v>
                </c:pt>
                <c:pt idx="129">
                  <c:v>458</c:v>
                </c:pt>
                <c:pt idx="130">
                  <c:v>460</c:v>
                </c:pt>
                <c:pt idx="131">
                  <c:v>462</c:v>
                </c:pt>
                <c:pt idx="132">
                  <c:v>464</c:v>
                </c:pt>
                <c:pt idx="133">
                  <c:v>466</c:v>
                </c:pt>
                <c:pt idx="134">
                  <c:v>468</c:v>
                </c:pt>
                <c:pt idx="135">
                  <c:v>470</c:v>
                </c:pt>
                <c:pt idx="136">
                  <c:v>472</c:v>
                </c:pt>
                <c:pt idx="137">
                  <c:v>474</c:v>
                </c:pt>
                <c:pt idx="138">
                  <c:v>476</c:v>
                </c:pt>
                <c:pt idx="139">
                  <c:v>478</c:v>
                </c:pt>
                <c:pt idx="140">
                  <c:v>480</c:v>
                </c:pt>
                <c:pt idx="141">
                  <c:v>482</c:v>
                </c:pt>
                <c:pt idx="142">
                  <c:v>484</c:v>
                </c:pt>
                <c:pt idx="143">
                  <c:v>486</c:v>
                </c:pt>
                <c:pt idx="144">
                  <c:v>488</c:v>
                </c:pt>
                <c:pt idx="145">
                  <c:v>490</c:v>
                </c:pt>
                <c:pt idx="146">
                  <c:v>492</c:v>
                </c:pt>
                <c:pt idx="147">
                  <c:v>494</c:v>
                </c:pt>
                <c:pt idx="148">
                  <c:v>496</c:v>
                </c:pt>
                <c:pt idx="149">
                  <c:v>498</c:v>
                </c:pt>
                <c:pt idx="150">
                  <c:v>500</c:v>
                </c:pt>
                <c:pt idx="151">
                  <c:v>502</c:v>
                </c:pt>
                <c:pt idx="152">
                  <c:v>504</c:v>
                </c:pt>
                <c:pt idx="153">
                  <c:v>506</c:v>
                </c:pt>
                <c:pt idx="154">
                  <c:v>508</c:v>
                </c:pt>
                <c:pt idx="155">
                  <c:v>510</c:v>
                </c:pt>
                <c:pt idx="156">
                  <c:v>512</c:v>
                </c:pt>
                <c:pt idx="157">
                  <c:v>514</c:v>
                </c:pt>
                <c:pt idx="158">
                  <c:v>516</c:v>
                </c:pt>
                <c:pt idx="159">
                  <c:v>518</c:v>
                </c:pt>
                <c:pt idx="160">
                  <c:v>520</c:v>
                </c:pt>
                <c:pt idx="161">
                  <c:v>522</c:v>
                </c:pt>
                <c:pt idx="162">
                  <c:v>524</c:v>
                </c:pt>
                <c:pt idx="163">
                  <c:v>526</c:v>
                </c:pt>
                <c:pt idx="164">
                  <c:v>528</c:v>
                </c:pt>
                <c:pt idx="165">
                  <c:v>530</c:v>
                </c:pt>
                <c:pt idx="166">
                  <c:v>532</c:v>
                </c:pt>
                <c:pt idx="167">
                  <c:v>534</c:v>
                </c:pt>
                <c:pt idx="168">
                  <c:v>536</c:v>
                </c:pt>
                <c:pt idx="169">
                  <c:v>538</c:v>
                </c:pt>
                <c:pt idx="170">
                  <c:v>540</c:v>
                </c:pt>
                <c:pt idx="171">
                  <c:v>542</c:v>
                </c:pt>
                <c:pt idx="172">
                  <c:v>544</c:v>
                </c:pt>
                <c:pt idx="173">
                  <c:v>546</c:v>
                </c:pt>
                <c:pt idx="174">
                  <c:v>548</c:v>
                </c:pt>
                <c:pt idx="175">
                  <c:v>550</c:v>
                </c:pt>
                <c:pt idx="176">
                  <c:v>552</c:v>
                </c:pt>
                <c:pt idx="177">
                  <c:v>554</c:v>
                </c:pt>
                <c:pt idx="178">
                  <c:v>556</c:v>
                </c:pt>
                <c:pt idx="179">
                  <c:v>558</c:v>
                </c:pt>
                <c:pt idx="180">
                  <c:v>560</c:v>
                </c:pt>
                <c:pt idx="181">
                  <c:v>562</c:v>
                </c:pt>
                <c:pt idx="182">
                  <c:v>564</c:v>
                </c:pt>
                <c:pt idx="183">
                  <c:v>566</c:v>
                </c:pt>
                <c:pt idx="184">
                  <c:v>568</c:v>
                </c:pt>
                <c:pt idx="185">
                  <c:v>570</c:v>
                </c:pt>
                <c:pt idx="186">
                  <c:v>572</c:v>
                </c:pt>
                <c:pt idx="187">
                  <c:v>574</c:v>
                </c:pt>
                <c:pt idx="188">
                  <c:v>576</c:v>
                </c:pt>
                <c:pt idx="189">
                  <c:v>578</c:v>
                </c:pt>
                <c:pt idx="190">
                  <c:v>580</c:v>
                </c:pt>
                <c:pt idx="191">
                  <c:v>582</c:v>
                </c:pt>
                <c:pt idx="192">
                  <c:v>584</c:v>
                </c:pt>
                <c:pt idx="193">
                  <c:v>586</c:v>
                </c:pt>
                <c:pt idx="194">
                  <c:v>588</c:v>
                </c:pt>
                <c:pt idx="195">
                  <c:v>590</c:v>
                </c:pt>
                <c:pt idx="196">
                  <c:v>592</c:v>
                </c:pt>
                <c:pt idx="197">
                  <c:v>594</c:v>
                </c:pt>
                <c:pt idx="198">
                  <c:v>596</c:v>
                </c:pt>
                <c:pt idx="199">
                  <c:v>598</c:v>
                </c:pt>
                <c:pt idx="200">
                  <c:v>600</c:v>
                </c:pt>
                <c:pt idx="201">
                  <c:v>602</c:v>
                </c:pt>
                <c:pt idx="202">
                  <c:v>604</c:v>
                </c:pt>
                <c:pt idx="203">
                  <c:v>606</c:v>
                </c:pt>
                <c:pt idx="204">
                  <c:v>608</c:v>
                </c:pt>
                <c:pt idx="205">
                  <c:v>610</c:v>
                </c:pt>
                <c:pt idx="206">
                  <c:v>612</c:v>
                </c:pt>
                <c:pt idx="207">
                  <c:v>614</c:v>
                </c:pt>
                <c:pt idx="208">
                  <c:v>616</c:v>
                </c:pt>
                <c:pt idx="209">
                  <c:v>618</c:v>
                </c:pt>
                <c:pt idx="210">
                  <c:v>620</c:v>
                </c:pt>
                <c:pt idx="211">
                  <c:v>622</c:v>
                </c:pt>
                <c:pt idx="212">
                  <c:v>624</c:v>
                </c:pt>
                <c:pt idx="213">
                  <c:v>626</c:v>
                </c:pt>
                <c:pt idx="214">
                  <c:v>628</c:v>
                </c:pt>
                <c:pt idx="215">
                  <c:v>630</c:v>
                </c:pt>
                <c:pt idx="216">
                  <c:v>632</c:v>
                </c:pt>
                <c:pt idx="217">
                  <c:v>634</c:v>
                </c:pt>
                <c:pt idx="218">
                  <c:v>636</c:v>
                </c:pt>
                <c:pt idx="219">
                  <c:v>638</c:v>
                </c:pt>
                <c:pt idx="220">
                  <c:v>640</c:v>
                </c:pt>
                <c:pt idx="221">
                  <c:v>642</c:v>
                </c:pt>
                <c:pt idx="222">
                  <c:v>644</c:v>
                </c:pt>
                <c:pt idx="223">
                  <c:v>646</c:v>
                </c:pt>
                <c:pt idx="224">
                  <c:v>648</c:v>
                </c:pt>
                <c:pt idx="225">
                  <c:v>650</c:v>
                </c:pt>
                <c:pt idx="226">
                  <c:v>652</c:v>
                </c:pt>
                <c:pt idx="227">
                  <c:v>654</c:v>
                </c:pt>
                <c:pt idx="228">
                  <c:v>656</c:v>
                </c:pt>
                <c:pt idx="229">
                  <c:v>658</c:v>
                </c:pt>
                <c:pt idx="230">
                  <c:v>660</c:v>
                </c:pt>
                <c:pt idx="231">
                  <c:v>662</c:v>
                </c:pt>
                <c:pt idx="232">
                  <c:v>664</c:v>
                </c:pt>
                <c:pt idx="233">
                  <c:v>666</c:v>
                </c:pt>
                <c:pt idx="234">
                  <c:v>668</c:v>
                </c:pt>
                <c:pt idx="235">
                  <c:v>670</c:v>
                </c:pt>
                <c:pt idx="236">
                  <c:v>672</c:v>
                </c:pt>
                <c:pt idx="237">
                  <c:v>674</c:v>
                </c:pt>
                <c:pt idx="238">
                  <c:v>676</c:v>
                </c:pt>
                <c:pt idx="239">
                  <c:v>678</c:v>
                </c:pt>
                <c:pt idx="240">
                  <c:v>680</c:v>
                </c:pt>
                <c:pt idx="241">
                  <c:v>682</c:v>
                </c:pt>
                <c:pt idx="242">
                  <c:v>684</c:v>
                </c:pt>
                <c:pt idx="243">
                  <c:v>686</c:v>
                </c:pt>
                <c:pt idx="244">
                  <c:v>688</c:v>
                </c:pt>
                <c:pt idx="245">
                  <c:v>690</c:v>
                </c:pt>
                <c:pt idx="246">
                  <c:v>692</c:v>
                </c:pt>
                <c:pt idx="247">
                  <c:v>694</c:v>
                </c:pt>
                <c:pt idx="248">
                  <c:v>696</c:v>
                </c:pt>
                <c:pt idx="249">
                  <c:v>698</c:v>
                </c:pt>
                <c:pt idx="250">
                  <c:v>700</c:v>
                </c:pt>
                <c:pt idx="251">
                  <c:v>702</c:v>
                </c:pt>
                <c:pt idx="252">
                  <c:v>704</c:v>
                </c:pt>
                <c:pt idx="253">
                  <c:v>706</c:v>
                </c:pt>
                <c:pt idx="254">
                  <c:v>708</c:v>
                </c:pt>
                <c:pt idx="255">
                  <c:v>710</c:v>
                </c:pt>
                <c:pt idx="256">
                  <c:v>712</c:v>
                </c:pt>
                <c:pt idx="257">
                  <c:v>714</c:v>
                </c:pt>
                <c:pt idx="258">
                  <c:v>716</c:v>
                </c:pt>
                <c:pt idx="259">
                  <c:v>718</c:v>
                </c:pt>
                <c:pt idx="260">
                  <c:v>720</c:v>
                </c:pt>
                <c:pt idx="261">
                  <c:v>722</c:v>
                </c:pt>
                <c:pt idx="262">
                  <c:v>724</c:v>
                </c:pt>
                <c:pt idx="263">
                  <c:v>726</c:v>
                </c:pt>
                <c:pt idx="264">
                  <c:v>728</c:v>
                </c:pt>
                <c:pt idx="265">
                  <c:v>730</c:v>
                </c:pt>
                <c:pt idx="266">
                  <c:v>732</c:v>
                </c:pt>
                <c:pt idx="267">
                  <c:v>734</c:v>
                </c:pt>
                <c:pt idx="268">
                  <c:v>736</c:v>
                </c:pt>
                <c:pt idx="269">
                  <c:v>738</c:v>
                </c:pt>
                <c:pt idx="270">
                  <c:v>740</c:v>
                </c:pt>
                <c:pt idx="271">
                  <c:v>742</c:v>
                </c:pt>
                <c:pt idx="272">
                  <c:v>744</c:v>
                </c:pt>
                <c:pt idx="273">
                  <c:v>746</c:v>
                </c:pt>
                <c:pt idx="274">
                  <c:v>748</c:v>
                </c:pt>
                <c:pt idx="275">
                  <c:v>750</c:v>
                </c:pt>
                <c:pt idx="276">
                  <c:v>752</c:v>
                </c:pt>
                <c:pt idx="277">
                  <c:v>754</c:v>
                </c:pt>
                <c:pt idx="278">
                  <c:v>756</c:v>
                </c:pt>
                <c:pt idx="279">
                  <c:v>758</c:v>
                </c:pt>
                <c:pt idx="280">
                  <c:v>760</c:v>
                </c:pt>
                <c:pt idx="281">
                  <c:v>762</c:v>
                </c:pt>
                <c:pt idx="282">
                  <c:v>764</c:v>
                </c:pt>
                <c:pt idx="283">
                  <c:v>766</c:v>
                </c:pt>
                <c:pt idx="284">
                  <c:v>768</c:v>
                </c:pt>
                <c:pt idx="285">
                  <c:v>770</c:v>
                </c:pt>
                <c:pt idx="286">
                  <c:v>772</c:v>
                </c:pt>
                <c:pt idx="287">
                  <c:v>774</c:v>
                </c:pt>
                <c:pt idx="288">
                  <c:v>776</c:v>
                </c:pt>
                <c:pt idx="289">
                  <c:v>778</c:v>
                </c:pt>
                <c:pt idx="290">
                  <c:v>780</c:v>
                </c:pt>
                <c:pt idx="291">
                  <c:v>782</c:v>
                </c:pt>
                <c:pt idx="292">
                  <c:v>784</c:v>
                </c:pt>
                <c:pt idx="293">
                  <c:v>786</c:v>
                </c:pt>
                <c:pt idx="294">
                  <c:v>788</c:v>
                </c:pt>
                <c:pt idx="295">
                  <c:v>790</c:v>
                </c:pt>
                <c:pt idx="296">
                  <c:v>792</c:v>
                </c:pt>
                <c:pt idx="297">
                  <c:v>794</c:v>
                </c:pt>
                <c:pt idx="298">
                  <c:v>796</c:v>
                </c:pt>
                <c:pt idx="299">
                  <c:v>798</c:v>
                </c:pt>
                <c:pt idx="300">
                  <c:v>800</c:v>
                </c:pt>
                <c:pt idx="301">
                  <c:v>802</c:v>
                </c:pt>
                <c:pt idx="302">
                  <c:v>804</c:v>
                </c:pt>
                <c:pt idx="303">
                  <c:v>806</c:v>
                </c:pt>
                <c:pt idx="304">
                  <c:v>808</c:v>
                </c:pt>
                <c:pt idx="305">
                  <c:v>810</c:v>
                </c:pt>
                <c:pt idx="306">
                  <c:v>812</c:v>
                </c:pt>
                <c:pt idx="307">
                  <c:v>814</c:v>
                </c:pt>
                <c:pt idx="308">
                  <c:v>816</c:v>
                </c:pt>
                <c:pt idx="309">
                  <c:v>818</c:v>
                </c:pt>
                <c:pt idx="310">
                  <c:v>820</c:v>
                </c:pt>
                <c:pt idx="311">
                  <c:v>822</c:v>
                </c:pt>
                <c:pt idx="312">
                  <c:v>824</c:v>
                </c:pt>
                <c:pt idx="313">
                  <c:v>826</c:v>
                </c:pt>
                <c:pt idx="314">
                  <c:v>828</c:v>
                </c:pt>
                <c:pt idx="315">
                  <c:v>830</c:v>
                </c:pt>
                <c:pt idx="316">
                  <c:v>832</c:v>
                </c:pt>
                <c:pt idx="317">
                  <c:v>834</c:v>
                </c:pt>
                <c:pt idx="318">
                  <c:v>836</c:v>
                </c:pt>
                <c:pt idx="319">
                  <c:v>838</c:v>
                </c:pt>
                <c:pt idx="320">
                  <c:v>840</c:v>
                </c:pt>
                <c:pt idx="321">
                  <c:v>842</c:v>
                </c:pt>
                <c:pt idx="322">
                  <c:v>844</c:v>
                </c:pt>
                <c:pt idx="323">
                  <c:v>846</c:v>
                </c:pt>
                <c:pt idx="324">
                  <c:v>848</c:v>
                </c:pt>
                <c:pt idx="325">
                  <c:v>850</c:v>
                </c:pt>
                <c:pt idx="326">
                  <c:v>852</c:v>
                </c:pt>
                <c:pt idx="327">
                  <c:v>854</c:v>
                </c:pt>
                <c:pt idx="328">
                  <c:v>856</c:v>
                </c:pt>
                <c:pt idx="329">
                  <c:v>858</c:v>
                </c:pt>
                <c:pt idx="330">
                  <c:v>860</c:v>
                </c:pt>
                <c:pt idx="331">
                  <c:v>862</c:v>
                </c:pt>
                <c:pt idx="332">
                  <c:v>864</c:v>
                </c:pt>
                <c:pt idx="333">
                  <c:v>866</c:v>
                </c:pt>
                <c:pt idx="334">
                  <c:v>868</c:v>
                </c:pt>
                <c:pt idx="335">
                  <c:v>870</c:v>
                </c:pt>
                <c:pt idx="336">
                  <c:v>872</c:v>
                </c:pt>
                <c:pt idx="337">
                  <c:v>874</c:v>
                </c:pt>
                <c:pt idx="338">
                  <c:v>876</c:v>
                </c:pt>
                <c:pt idx="339">
                  <c:v>878</c:v>
                </c:pt>
                <c:pt idx="340">
                  <c:v>880</c:v>
                </c:pt>
                <c:pt idx="341">
                  <c:v>882</c:v>
                </c:pt>
                <c:pt idx="342">
                  <c:v>884</c:v>
                </c:pt>
                <c:pt idx="343">
                  <c:v>886</c:v>
                </c:pt>
                <c:pt idx="344">
                  <c:v>888</c:v>
                </c:pt>
                <c:pt idx="345">
                  <c:v>890</c:v>
                </c:pt>
                <c:pt idx="346">
                  <c:v>892</c:v>
                </c:pt>
                <c:pt idx="347">
                  <c:v>894</c:v>
                </c:pt>
                <c:pt idx="348">
                  <c:v>896</c:v>
                </c:pt>
                <c:pt idx="349">
                  <c:v>898</c:v>
                </c:pt>
                <c:pt idx="350">
                  <c:v>900</c:v>
                </c:pt>
                <c:pt idx="351">
                  <c:v>902</c:v>
                </c:pt>
                <c:pt idx="352">
                  <c:v>904</c:v>
                </c:pt>
                <c:pt idx="353">
                  <c:v>906</c:v>
                </c:pt>
                <c:pt idx="354">
                  <c:v>908</c:v>
                </c:pt>
                <c:pt idx="355">
                  <c:v>910</c:v>
                </c:pt>
                <c:pt idx="356">
                  <c:v>912</c:v>
                </c:pt>
                <c:pt idx="357">
                  <c:v>914</c:v>
                </c:pt>
                <c:pt idx="358">
                  <c:v>916</c:v>
                </c:pt>
                <c:pt idx="359">
                  <c:v>918</c:v>
                </c:pt>
                <c:pt idx="360">
                  <c:v>920</c:v>
                </c:pt>
                <c:pt idx="361">
                  <c:v>922</c:v>
                </c:pt>
                <c:pt idx="362">
                  <c:v>924</c:v>
                </c:pt>
                <c:pt idx="363">
                  <c:v>926</c:v>
                </c:pt>
                <c:pt idx="364">
                  <c:v>928</c:v>
                </c:pt>
                <c:pt idx="365">
                  <c:v>930</c:v>
                </c:pt>
                <c:pt idx="366">
                  <c:v>932</c:v>
                </c:pt>
                <c:pt idx="367">
                  <c:v>934</c:v>
                </c:pt>
                <c:pt idx="368">
                  <c:v>936</c:v>
                </c:pt>
                <c:pt idx="369">
                  <c:v>938</c:v>
                </c:pt>
                <c:pt idx="370">
                  <c:v>940</c:v>
                </c:pt>
                <c:pt idx="371">
                  <c:v>942</c:v>
                </c:pt>
                <c:pt idx="372">
                  <c:v>944</c:v>
                </c:pt>
                <c:pt idx="373">
                  <c:v>946</c:v>
                </c:pt>
                <c:pt idx="374">
                  <c:v>948</c:v>
                </c:pt>
                <c:pt idx="375">
                  <c:v>950</c:v>
                </c:pt>
                <c:pt idx="376">
                  <c:v>952</c:v>
                </c:pt>
                <c:pt idx="377">
                  <c:v>954</c:v>
                </c:pt>
                <c:pt idx="378">
                  <c:v>956</c:v>
                </c:pt>
                <c:pt idx="379">
                  <c:v>958</c:v>
                </c:pt>
                <c:pt idx="380">
                  <c:v>960</c:v>
                </c:pt>
                <c:pt idx="381">
                  <c:v>962</c:v>
                </c:pt>
                <c:pt idx="382">
                  <c:v>964</c:v>
                </c:pt>
                <c:pt idx="383">
                  <c:v>966</c:v>
                </c:pt>
                <c:pt idx="384">
                  <c:v>968</c:v>
                </c:pt>
                <c:pt idx="385">
                  <c:v>970</c:v>
                </c:pt>
                <c:pt idx="386">
                  <c:v>972</c:v>
                </c:pt>
                <c:pt idx="387">
                  <c:v>974</c:v>
                </c:pt>
                <c:pt idx="388">
                  <c:v>976</c:v>
                </c:pt>
                <c:pt idx="389">
                  <c:v>978</c:v>
                </c:pt>
                <c:pt idx="390">
                  <c:v>980</c:v>
                </c:pt>
                <c:pt idx="391">
                  <c:v>982</c:v>
                </c:pt>
                <c:pt idx="392">
                  <c:v>984</c:v>
                </c:pt>
                <c:pt idx="393">
                  <c:v>986</c:v>
                </c:pt>
                <c:pt idx="394">
                  <c:v>988</c:v>
                </c:pt>
                <c:pt idx="395">
                  <c:v>990</c:v>
                </c:pt>
                <c:pt idx="396">
                  <c:v>992</c:v>
                </c:pt>
                <c:pt idx="397">
                  <c:v>994</c:v>
                </c:pt>
                <c:pt idx="398">
                  <c:v>996</c:v>
                </c:pt>
                <c:pt idx="399">
                  <c:v>998</c:v>
                </c:pt>
                <c:pt idx="400">
                  <c:v>1000</c:v>
                </c:pt>
                <c:pt idx="401">
                  <c:v>1002</c:v>
                </c:pt>
                <c:pt idx="402">
                  <c:v>1004</c:v>
                </c:pt>
                <c:pt idx="403">
                  <c:v>1006</c:v>
                </c:pt>
                <c:pt idx="404">
                  <c:v>1008</c:v>
                </c:pt>
                <c:pt idx="405">
                  <c:v>1010</c:v>
                </c:pt>
                <c:pt idx="406">
                  <c:v>1012</c:v>
                </c:pt>
                <c:pt idx="407">
                  <c:v>1014</c:v>
                </c:pt>
                <c:pt idx="408">
                  <c:v>1016</c:v>
                </c:pt>
                <c:pt idx="409">
                  <c:v>1018</c:v>
                </c:pt>
                <c:pt idx="410">
                  <c:v>1020</c:v>
                </c:pt>
                <c:pt idx="411">
                  <c:v>1022</c:v>
                </c:pt>
                <c:pt idx="412">
                  <c:v>1024</c:v>
                </c:pt>
                <c:pt idx="413">
                  <c:v>1026</c:v>
                </c:pt>
                <c:pt idx="414">
                  <c:v>1028</c:v>
                </c:pt>
                <c:pt idx="415">
                  <c:v>1030</c:v>
                </c:pt>
                <c:pt idx="416">
                  <c:v>1032</c:v>
                </c:pt>
                <c:pt idx="417">
                  <c:v>1034</c:v>
                </c:pt>
                <c:pt idx="418">
                  <c:v>1036</c:v>
                </c:pt>
                <c:pt idx="419">
                  <c:v>1038</c:v>
                </c:pt>
                <c:pt idx="420">
                  <c:v>1040</c:v>
                </c:pt>
                <c:pt idx="421">
                  <c:v>1042</c:v>
                </c:pt>
                <c:pt idx="422">
                  <c:v>1044</c:v>
                </c:pt>
                <c:pt idx="423">
                  <c:v>1046</c:v>
                </c:pt>
                <c:pt idx="424">
                  <c:v>1048</c:v>
                </c:pt>
                <c:pt idx="425">
                  <c:v>1050</c:v>
                </c:pt>
                <c:pt idx="426">
                  <c:v>1052</c:v>
                </c:pt>
                <c:pt idx="427">
                  <c:v>1054</c:v>
                </c:pt>
                <c:pt idx="428">
                  <c:v>1056</c:v>
                </c:pt>
                <c:pt idx="429">
                  <c:v>1058</c:v>
                </c:pt>
                <c:pt idx="430">
                  <c:v>1060</c:v>
                </c:pt>
                <c:pt idx="431">
                  <c:v>1062</c:v>
                </c:pt>
                <c:pt idx="432">
                  <c:v>1064</c:v>
                </c:pt>
                <c:pt idx="433">
                  <c:v>1066</c:v>
                </c:pt>
                <c:pt idx="434">
                  <c:v>1068</c:v>
                </c:pt>
                <c:pt idx="435">
                  <c:v>1070</c:v>
                </c:pt>
                <c:pt idx="436">
                  <c:v>1072</c:v>
                </c:pt>
                <c:pt idx="437">
                  <c:v>1074</c:v>
                </c:pt>
                <c:pt idx="438">
                  <c:v>1076</c:v>
                </c:pt>
                <c:pt idx="439">
                  <c:v>1078</c:v>
                </c:pt>
                <c:pt idx="440">
                  <c:v>1080</c:v>
                </c:pt>
                <c:pt idx="441">
                  <c:v>1082</c:v>
                </c:pt>
                <c:pt idx="442">
                  <c:v>1084</c:v>
                </c:pt>
                <c:pt idx="443">
                  <c:v>1086</c:v>
                </c:pt>
                <c:pt idx="444">
                  <c:v>1088</c:v>
                </c:pt>
                <c:pt idx="445">
                  <c:v>1090</c:v>
                </c:pt>
                <c:pt idx="446">
                  <c:v>1092</c:v>
                </c:pt>
                <c:pt idx="447">
                  <c:v>1094</c:v>
                </c:pt>
                <c:pt idx="448">
                  <c:v>1096</c:v>
                </c:pt>
                <c:pt idx="449">
                  <c:v>1098</c:v>
                </c:pt>
                <c:pt idx="450">
                  <c:v>1100</c:v>
                </c:pt>
                <c:pt idx="451">
                  <c:v>1102</c:v>
                </c:pt>
                <c:pt idx="452">
                  <c:v>1104</c:v>
                </c:pt>
                <c:pt idx="453">
                  <c:v>1106</c:v>
                </c:pt>
                <c:pt idx="454">
                  <c:v>1108</c:v>
                </c:pt>
                <c:pt idx="455">
                  <c:v>1110</c:v>
                </c:pt>
                <c:pt idx="456">
                  <c:v>1112</c:v>
                </c:pt>
                <c:pt idx="457">
                  <c:v>1114</c:v>
                </c:pt>
                <c:pt idx="458">
                  <c:v>1116</c:v>
                </c:pt>
                <c:pt idx="459">
                  <c:v>1118</c:v>
                </c:pt>
                <c:pt idx="460">
                  <c:v>1120</c:v>
                </c:pt>
                <c:pt idx="461">
                  <c:v>1122</c:v>
                </c:pt>
                <c:pt idx="462">
                  <c:v>1124</c:v>
                </c:pt>
                <c:pt idx="463">
                  <c:v>1126</c:v>
                </c:pt>
                <c:pt idx="464">
                  <c:v>1128</c:v>
                </c:pt>
                <c:pt idx="465">
                  <c:v>1130</c:v>
                </c:pt>
                <c:pt idx="466">
                  <c:v>1132</c:v>
                </c:pt>
                <c:pt idx="467">
                  <c:v>1134</c:v>
                </c:pt>
                <c:pt idx="468">
                  <c:v>1136</c:v>
                </c:pt>
                <c:pt idx="469">
                  <c:v>1138</c:v>
                </c:pt>
                <c:pt idx="470">
                  <c:v>1140</c:v>
                </c:pt>
                <c:pt idx="471">
                  <c:v>1142</c:v>
                </c:pt>
                <c:pt idx="472">
                  <c:v>1144</c:v>
                </c:pt>
                <c:pt idx="473">
                  <c:v>1146</c:v>
                </c:pt>
                <c:pt idx="474">
                  <c:v>1148</c:v>
                </c:pt>
                <c:pt idx="475">
                  <c:v>1150</c:v>
                </c:pt>
                <c:pt idx="476">
                  <c:v>1152</c:v>
                </c:pt>
                <c:pt idx="477">
                  <c:v>1154</c:v>
                </c:pt>
                <c:pt idx="478">
                  <c:v>1156</c:v>
                </c:pt>
                <c:pt idx="479">
                  <c:v>1158</c:v>
                </c:pt>
                <c:pt idx="480">
                  <c:v>1160</c:v>
                </c:pt>
                <c:pt idx="481">
                  <c:v>1162</c:v>
                </c:pt>
                <c:pt idx="482">
                  <c:v>1164</c:v>
                </c:pt>
                <c:pt idx="483">
                  <c:v>1166</c:v>
                </c:pt>
                <c:pt idx="484">
                  <c:v>1168</c:v>
                </c:pt>
                <c:pt idx="485">
                  <c:v>1170</c:v>
                </c:pt>
                <c:pt idx="486">
                  <c:v>1172</c:v>
                </c:pt>
                <c:pt idx="487">
                  <c:v>1174</c:v>
                </c:pt>
                <c:pt idx="488">
                  <c:v>1176</c:v>
                </c:pt>
                <c:pt idx="489">
                  <c:v>1178</c:v>
                </c:pt>
                <c:pt idx="490">
                  <c:v>1180</c:v>
                </c:pt>
                <c:pt idx="491">
                  <c:v>1182</c:v>
                </c:pt>
                <c:pt idx="492">
                  <c:v>1184</c:v>
                </c:pt>
                <c:pt idx="493">
                  <c:v>1186</c:v>
                </c:pt>
                <c:pt idx="494">
                  <c:v>1188</c:v>
                </c:pt>
                <c:pt idx="495">
                  <c:v>1190</c:v>
                </c:pt>
                <c:pt idx="496">
                  <c:v>1192</c:v>
                </c:pt>
                <c:pt idx="497">
                  <c:v>1194</c:v>
                </c:pt>
                <c:pt idx="498">
                  <c:v>1196</c:v>
                </c:pt>
                <c:pt idx="499">
                  <c:v>1198</c:v>
                </c:pt>
                <c:pt idx="500">
                  <c:v>1200</c:v>
                </c:pt>
                <c:pt idx="501">
                  <c:v>1202</c:v>
                </c:pt>
                <c:pt idx="502">
                  <c:v>1204</c:v>
                </c:pt>
                <c:pt idx="503">
                  <c:v>1206</c:v>
                </c:pt>
                <c:pt idx="504">
                  <c:v>1208</c:v>
                </c:pt>
                <c:pt idx="505">
                  <c:v>1210</c:v>
                </c:pt>
                <c:pt idx="506">
                  <c:v>1212</c:v>
                </c:pt>
                <c:pt idx="507">
                  <c:v>1214</c:v>
                </c:pt>
                <c:pt idx="508">
                  <c:v>1216</c:v>
                </c:pt>
                <c:pt idx="509">
                  <c:v>1218</c:v>
                </c:pt>
                <c:pt idx="510">
                  <c:v>1220</c:v>
                </c:pt>
                <c:pt idx="511">
                  <c:v>1222</c:v>
                </c:pt>
                <c:pt idx="512">
                  <c:v>1224</c:v>
                </c:pt>
                <c:pt idx="513">
                  <c:v>1226</c:v>
                </c:pt>
                <c:pt idx="514">
                  <c:v>1228</c:v>
                </c:pt>
                <c:pt idx="515">
                  <c:v>1230</c:v>
                </c:pt>
                <c:pt idx="516">
                  <c:v>1232</c:v>
                </c:pt>
                <c:pt idx="517">
                  <c:v>1234</c:v>
                </c:pt>
                <c:pt idx="518">
                  <c:v>1236</c:v>
                </c:pt>
                <c:pt idx="519">
                  <c:v>1238</c:v>
                </c:pt>
                <c:pt idx="520">
                  <c:v>1240</c:v>
                </c:pt>
                <c:pt idx="521">
                  <c:v>1242</c:v>
                </c:pt>
                <c:pt idx="522">
                  <c:v>1244</c:v>
                </c:pt>
                <c:pt idx="523">
                  <c:v>1246</c:v>
                </c:pt>
                <c:pt idx="524">
                  <c:v>1248</c:v>
                </c:pt>
                <c:pt idx="525">
                  <c:v>1250</c:v>
                </c:pt>
                <c:pt idx="526">
                  <c:v>1252</c:v>
                </c:pt>
                <c:pt idx="527">
                  <c:v>1254</c:v>
                </c:pt>
                <c:pt idx="528">
                  <c:v>1256</c:v>
                </c:pt>
                <c:pt idx="529">
                  <c:v>1258</c:v>
                </c:pt>
                <c:pt idx="530">
                  <c:v>1260</c:v>
                </c:pt>
                <c:pt idx="531">
                  <c:v>1262</c:v>
                </c:pt>
                <c:pt idx="532">
                  <c:v>1264</c:v>
                </c:pt>
                <c:pt idx="533">
                  <c:v>1266</c:v>
                </c:pt>
                <c:pt idx="534">
                  <c:v>1268</c:v>
                </c:pt>
                <c:pt idx="535">
                  <c:v>1270</c:v>
                </c:pt>
                <c:pt idx="536">
                  <c:v>1272</c:v>
                </c:pt>
                <c:pt idx="537">
                  <c:v>1274</c:v>
                </c:pt>
                <c:pt idx="538">
                  <c:v>1276</c:v>
                </c:pt>
                <c:pt idx="539">
                  <c:v>1278</c:v>
                </c:pt>
                <c:pt idx="540">
                  <c:v>1280</c:v>
                </c:pt>
                <c:pt idx="541">
                  <c:v>1282</c:v>
                </c:pt>
                <c:pt idx="542">
                  <c:v>1284</c:v>
                </c:pt>
                <c:pt idx="543">
                  <c:v>1286</c:v>
                </c:pt>
                <c:pt idx="544">
                  <c:v>1288</c:v>
                </c:pt>
                <c:pt idx="545">
                  <c:v>1290</c:v>
                </c:pt>
                <c:pt idx="546">
                  <c:v>1292</c:v>
                </c:pt>
                <c:pt idx="547">
                  <c:v>1294</c:v>
                </c:pt>
                <c:pt idx="548">
                  <c:v>1296</c:v>
                </c:pt>
                <c:pt idx="549">
                  <c:v>1298</c:v>
                </c:pt>
                <c:pt idx="550">
                  <c:v>1300</c:v>
                </c:pt>
                <c:pt idx="551">
                  <c:v>1302</c:v>
                </c:pt>
                <c:pt idx="552">
                  <c:v>1304</c:v>
                </c:pt>
                <c:pt idx="553">
                  <c:v>1306</c:v>
                </c:pt>
                <c:pt idx="554">
                  <c:v>1308</c:v>
                </c:pt>
                <c:pt idx="555">
                  <c:v>1310</c:v>
                </c:pt>
                <c:pt idx="556">
                  <c:v>1312</c:v>
                </c:pt>
                <c:pt idx="557">
                  <c:v>1314</c:v>
                </c:pt>
                <c:pt idx="558">
                  <c:v>1316</c:v>
                </c:pt>
                <c:pt idx="559">
                  <c:v>1318</c:v>
                </c:pt>
                <c:pt idx="560">
                  <c:v>1320</c:v>
                </c:pt>
                <c:pt idx="561">
                  <c:v>1322</c:v>
                </c:pt>
                <c:pt idx="562">
                  <c:v>1324</c:v>
                </c:pt>
                <c:pt idx="563">
                  <c:v>1326</c:v>
                </c:pt>
                <c:pt idx="564">
                  <c:v>1328</c:v>
                </c:pt>
                <c:pt idx="565">
                  <c:v>1330</c:v>
                </c:pt>
                <c:pt idx="566">
                  <c:v>1332</c:v>
                </c:pt>
                <c:pt idx="567">
                  <c:v>1334</c:v>
                </c:pt>
                <c:pt idx="568">
                  <c:v>1336</c:v>
                </c:pt>
                <c:pt idx="569">
                  <c:v>1338</c:v>
                </c:pt>
                <c:pt idx="570">
                  <c:v>1340</c:v>
                </c:pt>
                <c:pt idx="571">
                  <c:v>1342</c:v>
                </c:pt>
                <c:pt idx="572">
                  <c:v>1344</c:v>
                </c:pt>
                <c:pt idx="573">
                  <c:v>1346</c:v>
                </c:pt>
                <c:pt idx="574">
                  <c:v>1348</c:v>
                </c:pt>
                <c:pt idx="575">
                  <c:v>1350</c:v>
                </c:pt>
                <c:pt idx="576">
                  <c:v>1352</c:v>
                </c:pt>
                <c:pt idx="577">
                  <c:v>1354</c:v>
                </c:pt>
                <c:pt idx="578">
                  <c:v>1356</c:v>
                </c:pt>
                <c:pt idx="579">
                  <c:v>1358</c:v>
                </c:pt>
                <c:pt idx="580">
                  <c:v>1360</c:v>
                </c:pt>
                <c:pt idx="581">
                  <c:v>1362</c:v>
                </c:pt>
                <c:pt idx="582">
                  <c:v>1364</c:v>
                </c:pt>
                <c:pt idx="583">
                  <c:v>1366</c:v>
                </c:pt>
                <c:pt idx="584">
                  <c:v>1368</c:v>
                </c:pt>
                <c:pt idx="585">
                  <c:v>1370</c:v>
                </c:pt>
                <c:pt idx="586">
                  <c:v>1372</c:v>
                </c:pt>
                <c:pt idx="587">
                  <c:v>1374</c:v>
                </c:pt>
                <c:pt idx="588">
                  <c:v>1376</c:v>
                </c:pt>
                <c:pt idx="589">
                  <c:v>1378</c:v>
                </c:pt>
                <c:pt idx="590">
                  <c:v>1380</c:v>
                </c:pt>
                <c:pt idx="591">
                  <c:v>1382</c:v>
                </c:pt>
                <c:pt idx="592">
                  <c:v>1384</c:v>
                </c:pt>
                <c:pt idx="593">
                  <c:v>1386</c:v>
                </c:pt>
                <c:pt idx="594">
                  <c:v>1388</c:v>
                </c:pt>
                <c:pt idx="595">
                  <c:v>1390</c:v>
                </c:pt>
                <c:pt idx="596">
                  <c:v>1392</c:v>
                </c:pt>
                <c:pt idx="597">
                  <c:v>1394</c:v>
                </c:pt>
                <c:pt idx="598">
                  <c:v>1396</c:v>
                </c:pt>
                <c:pt idx="599">
                  <c:v>1398</c:v>
                </c:pt>
                <c:pt idx="600">
                  <c:v>1400</c:v>
                </c:pt>
                <c:pt idx="601">
                  <c:v>1402</c:v>
                </c:pt>
                <c:pt idx="602">
                  <c:v>1404</c:v>
                </c:pt>
                <c:pt idx="603">
                  <c:v>1406</c:v>
                </c:pt>
                <c:pt idx="604">
                  <c:v>1408</c:v>
                </c:pt>
                <c:pt idx="605">
                  <c:v>1410</c:v>
                </c:pt>
                <c:pt idx="606">
                  <c:v>1412</c:v>
                </c:pt>
                <c:pt idx="607">
                  <c:v>1414</c:v>
                </c:pt>
                <c:pt idx="608">
                  <c:v>1416</c:v>
                </c:pt>
                <c:pt idx="609">
                  <c:v>1418</c:v>
                </c:pt>
                <c:pt idx="610">
                  <c:v>1420</c:v>
                </c:pt>
                <c:pt idx="611">
                  <c:v>1422</c:v>
                </c:pt>
                <c:pt idx="612">
                  <c:v>1424</c:v>
                </c:pt>
                <c:pt idx="613">
                  <c:v>1426</c:v>
                </c:pt>
                <c:pt idx="614">
                  <c:v>1428</c:v>
                </c:pt>
                <c:pt idx="615">
                  <c:v>1430</c:v>
                </c:pt>
                <c:pt idx="616">
                  <c:v>1432</c:v>
                </c:pt>
                <c:pt idx="617">
                  <c:v>1434</c:v>
                </c:pt>
                <c:pt idx="618">
                  <c:v>1436</c:v>
                </c:pt>
                <c:pt idx="619">
                  <c:v>1438</c:v>
                </c:pt>
                <c:pt idx="620">
                  <c:v>1440</c:v>
                </c:pt>
                <c:pt idx="621">
                  <c:v>1442</c:v>
                </c:pt>
                <c:pt idx="622">
                  <c:v>1444</c:v>
                </c:pt>
                <c:pt idx="623">
                  <c:v>1446</c:v>
                </c:pt>
                <c:pt idx="624">
                  <c:v>1448</c:v>
                </c:pt>
                <c:pt idx="625">
                  <c:v>1450</c:v>
                </c:pt>
                <c:pt idx="626">
                  <c:v>1452</c:v>
                </c:pt>
                <c:pt idx="627">
                  <c:v>1454</c:v>
                </c:pt>
                <c:pt idx="628">
                  <c:v>1456</c:v>
                </c:pt>
                <c:pt idx="629">
                  <c:v>1458</c:v>
                </c:pt>
                <c:pt idx="630">
                  <c:v>1460</c:v>
                </c:pt>
                <c:pt idx="631">
                  <c:v>1462</c:v>
                </c:pt>
                <c:pt idx="632">
                  <c:v>1464</c:v>
                </c:pt>
                <c:pt idx="633">
                  <c:v>1466</c:v>
                </c:pt>
                <c:pt idx="634">
                  <c:v>1468</c:v>
                </c:pt>
                <c:pt idx="635">
                  <c:v>1470</c:v>
                </c:pt>
                <c:pt idx="636">
                  <c:v>1472</c:v>
                </c:pt>
                <c:pt idx="637">
                  <c:v>1474</c:v>
                </c:pt>
                <c:pt idx="638">
                  <c:v>1476</c:v>
                </c:pt>
                <c:pt idx="639">
                  <c:v>1478</c:v>
                </c:pt>
                <c:pt idx="640">
                  <c:v>1480</c:v>
                </c:pt>
                <c:pt idx="641">
                  <c:v>1482</c:v>
                </c:pt>
                <c:pt idx="642">
                  <c:v>1484</c:v>
                </c:pt>
                <c:pt idx="643">
                  <c:v>1486</c:v>
                </c:pt>
                <c:pt idx="644">
                  <c:v>1488</c:v>
                </c:pt>
                <c:pt idx="645">
                  <c:v>1490</c:v>
                </c:pt>
                <c:pt idx="646">
                  <c:v>1492</c:v>
                </c:pt>
                <c:pt idx="647">
                  <c:v>1494</c:v>
                </c:pt>
                <c:pt idx="648">
                  <c:v>1496</c:v>
                </c:pt>
                <c:pt idx="649">
                  <c:v>1498</c:v>
                </c:pt>
                <c:pt idx="650">
                  <c:v>1500</c:v>
                </c:pt>
                <c:pt idx="651">
                  <c:v>1502</c:v>
                </c:pt>
                <c:pt idx="652">
                  <c:v>1504</c:v>
                </c:pt>
                <c:pt idx="653">
                  <c:v>1506</c:v>
                </c:pt>
                <c:pt idx="654">
                  <c:v>1508</c:v>
                </c:pt>
                <c:pt idx="655">
                  <c:v>1510</c:v>
                </c:pt>
                <c:pt idx="656">
                  <c:v>1512</c:v>
                </c:pt>
                <c:pt idx="657">
                  <c:v>1514</c:v>
                </c:pt>
                <c:pt idx="658">
                  <c:v>1516</c:v>
                </c:pt>
                <c:pt idx="659">
                  <c:v>1518</c:v>
                </c:pt>
                <c:pt idx="660">
                  <c:v>1520</c:v>
                </c:pt>
                <c:pt idx="661">
                  <c:v>1522</c:v>
                </c:pt>
                <c:pt idx="662">
                  <c:v>1524</c:v>
                </c:pt>
                <c:pt idx="663">
                  <c:v>1526</c:v>
                </c:pt>
                <c:pt idx="664">
                  <c:v>1528</c:v>
                </c:pt>
                <c:pt idx="665">
                  <c:v>1530</c:v>
                </c:pt>
                <c:pt idx="666">
                  <c:v>1532</c:v>
                </c:pt>
                <c:pt idx="667">
                  <c:v>1534</c:v>
                </c:pt>
                <c:pt idx="668">
                  <c:v>1536</c:v>
                </c:pt>
                <c:pt idx="669">
                  <c:v>1538</c:v>
                </c:pt>
                <c:pt idx="670">
                  <c:v>1540</c:v>
                </c:pt>
                <c:pt idx="671">
                  <c:v>1542</c:v>
                </c:pt>
                <c:pt idx="672">
                  <c:v>1544</c:v>
                </c:pt>
                <c:pt idx="673">
                  <c:v>1546</c:v>
                </c:pt>
                <c:pt idx="674">
                  <c:v>1548</c:v>
                </c:pt>
                <c:pt idx="675">
                  <c:v>1550</c:v>
                </c:pt>
                <c:pt idx="676">
                  <c:v>1552</c:v>
                </c:pt>
                <c:pt idx="677">
                  <c:v>1554</c:v>
                </c:pt>
                <c:pt idx="678">
                  <c:v>1556</c:v>
                </c:pt>
                <c:pt idx="679">
                  <c:v>1558</c:v>
                </c:pt>
                <c:pt idx="680">
                  <c:v>1560</c:v>
                </c:pt>
                <c:pt idx="681">
                  <c:v>1562</c:v>
                </c:pt>
                <c:pt idx="682">
                  <c:v>1564</c:v>
                </c:pt>
                <c:pt idx="683">
                  <c:v>1566</c:v>
                </c:pt>
                <c:pt idx="684">
                  <c:v>1568</c:v>
                </c:pt>
                <c:pt idx="685">
                  <c:v>1570</c:v>
                </c:pt>
                <c:pt idx="686">
                  <c:v>1572</c:v>
                </c:pt>
                <c:pt idx="687">
                  <c:v>1574</c:v>
                </c:pt>
                <c:pt idx="688">
                  <c:v>1576</c:v>
                </c:pt>
                <c:pt idx="689">
                  <c:v>1578</c:v>
                </c:pt>
                <c:pt idx="690">
                  <c:v>1580</c:v>
                </c:pt>
                <c:pt idx="691">
                  <c:v>1582</c:v>
                </c:pt>
                <c:pt idx="692">
                  <c:v>1584</c:v>
                </c:pt>
                <c:pt idx="693">
                  <c:v>1586</c:v>
                </c:pt>
                <c:pt idx="694">
                  <c:v>1588</c:v>
                </c:pt>
                <c:pt idx="695">
                  <c:v>1590</c:v>
                </c:pt>
                <c:pt idx="696">
                  <c:v>1592</c:v>
                </c:pt>
                <c:pt idx="697">
                  <c:v>1594</c:v>
                </c:pt>
                <c:pt idx="698">
                  <c:v>1596</c:v>
                </c:pt>
                <c:pt idx="699">
                  <c:v>1598</c:v>
                </c:pt>
                <c:pt idx="700">
                  <c:v>1600</c:v>
                </c:pt>
                <c:pt idx="701">
                  <c:v>1602</c:v>
                </c:pt>
                <c:pt idx="702">
                  <c:v>1604</c:v>
                </c:pt>
                <c:pt idx="703">
                  <c:v>1606</c:v>
                </c:pt>
                <c:pt idx="704">
                  <c:v>1608</c:v>
                </c:pt>
                <c:pt idx="705">
                  <c:v>1610</c:v>
                </c:pt>
                <c:pt idx="706">
                  <c:v>1612</c:v>
                </c:pt>
                <c:pt idx="707">
                  <c:v>1614</c:v>
                </c:pt>
                <c:pt idx="708">
                  <c:v>1616</c:v>
                </c:pt>
                <c:pt idx="709">
                  <c:v>1618</c:v>
                </c:pt>
                <c:pt idx="710">
                  <c:v>1620</c:v>
                </c:pt>
                <c:pt idx="711">
                  <c:v>1622</c:v>
                </c:pt>
                <c:pt idx="712">
                  <c:v>1624</c:v>
                </c:pt>
                <c:pt idx="713">
                  <c:v>1626</c:v>
                </c:pt>
                <c:pt idx="714">
                  <c:v>1628</c:v>
                </c:pt>
                <c:pt idx="715">
                  <c:v>1630</c:v>
                </c:pt>
                <c:pt idx="716">
                  <c:v>1632</c:v>
                </c:pt>
                <c:pt idx="717">
                  <c:v>1634</c:v>
                </c:pt>
                <c:pt idx="718">
                  <c:v>1636</c:v>
                </c:pt>
                <c:pt idx="719">
                  <c:v>1638</c:v>
                </c:pt>
                <c:pt idx="720">
                  <c:v>1640</c:v>
                </c:pt>
                <c:pt idx="721">
                  <c:v>1642</c:v>
                </c:pt>
                <c:pt idx="722">
                  <c:v>1644</c:v>
                </c:pt>
                <c:pt idx="723">
                  <c:v>1646</c:v>
                </c:pt>
                <c:pt idx="724">
                  <c:v>1648</c:v>
                </c:pt>
                <c:pt idx="725">
                  <c:v>1650</c:v>
                </c:pt>
                <c:pt idx="726">
                  <c:v>1652</c:v>
                </c:pt>
                <c:pt idx="727">
                  <c:v>1654</c:v>
                </c:pt>
                <c:pt idx="728">
                  <c:v>1656</c:v>
                </c:pt>
                <c:pt idx="729">
                  <c:v>1658</c:v>
                </c:pt>
                <c:pt idx="730">
                  <c:v>1660</c:v>
                </c:pt>
                <c:pt idx="731">
                  <c:v>1662</c:v>
                </c:pt>
                <c:pt idx="732">
                  <c:v>1664</c:v>
                </c:pt>
                <c:pt idx="733">
                  <c:v>1666</c:v>
                </c:pt>
                <c:pt idx="734">
                  <c:v>1668</c:v>
                </c:pt>
                <c:pt idx="735">
                  <c:v>1670</c:v>
                </c:pt>
                <c:pt idx="736">
                  <c:v>1672</c:v>
                </c:pt>
                <c:pt idx="737">
                  <c:v>1674</c:v>
                </c:pt>
                <c:pt idx="738">
                  <c:v>1676</c:v>
                </c:pt>
                <c:pt idx="739">
                  <c:v>1678</c:v>
                </c:pt>
                <c:pt idx="740">
                  <c:v>1680</c:v>
                </c:pt>
                <c:pt idx="741">
                  <c:v>1682</c:v>
                </c:pt>
                <c:pt idx="742">
                  <c:v>1684</c:v>
                </c:pt>
                <c:pt idx="743">
                  <c:v>1686</c:v>
                </c:pt>
                <c:pt idx="744">
                  <c:v>1688</c:v>
                </c:pt>
                <c:pt idx="745">
                  <c:v>1690</c:v>
                </c:pt>
                <c:pt idx="746">
                  <c:v>1692</c:v>
                </c:pt>
                <c:pt idx="747">
                  <c:v>1694</c:v>
                </c:pt>
                <c:pt idx="748">
                  <c:v>1696</c:v>
                </c:pt>
                <c:pt idx="749">
                  <c:v>1698</c:v>
                </c:pt>
                <c:pt idx="750">
                  <c:v>1700</c:v>
                </c:pt>
                <c:pt idx="751">
                  <c:v>1702</c:v>
                </c:pt>
                <c:pt idx="752">
                  <c:v>1704</c:v>
                </c:pt>
                <c:pt idx="753">
                  <c:v>1706</c:v>
                </c:pt>
                <c:pt idx="754">
                  <c:v>1708</c:v>
                </c:pt>
                <c:pt idx="755">
                  <c:v>1710</c:v>
                </c:pt>
                <c:pt idx="756">
                  <c:v>1712</c:v>
                </c:pt>
                <c:pt idx="757">
                  <c:v>1714</c:v>
                </c:pt>
                <c:pt idx="758">
                  <c:v>1716</c:v>
                </c:pt>
                <c:pt idx="759">
                  <c:v>1718</c:v>
                </c:pt>
                <c:pt idx="760">
                  <c:v>1720</c:v>
                </c:pt>
                <c:pt idx="761">
                  <c:v>1722</c:v>
                </c:pt>
                <c:pt idx="762">
                  <c:v>1724</c:v>
                </c:pt>
                <c:pt idx="763">
                  <c:v>1726</c:v>
                </c:pt>
                <c:pt idx="764">
                  <c:v>1728</c:v>
                </c:pt>
                <c:pt idx="765">
                  <c:v>1730</c:v>
                </c:pt>
                <c:pt idx="766">
                  <c:v>1732</c:v>
                </c:pt>
                <c:pt idx="767">
                  <c:v>1734</c:v>
                </c:pt>
                <c:pt idx="768">
                  <c:v>1736</c:v>
                </c:pt>
                <c:pt idx="769">
                  <c:v>1738</c:v>
                </c:pt>
                <c:pt idx="770">
                  <c:v>1740</c:v>
                </c:pt>
                <c:pt idx="771">
                  <c:v>1742</c:v>
                </c:pt>
                <c:pt idx="772">
                  <c:v>1744</c:v>
                </c:pt>
                <c:pt idx="773">
                  <c:v>1746</c:v>
                </c:pt>
                <c:pt idx="774">
                  <c:v>1748</c:v>
                </c:pt>
                <c:pt idx="775">
                  <c:v>1750</c:v>
                </c:pt>
                <c:pt idx="776">
                  <c:v>1752</c:v>
                </c:pt>
                <c:pt idx="777">
                  <c:v>1754</c:v>
                </c:pt>
                <c:pt idx="778">
                  <c:v>1756</c:v>
                </c:pt>
                <c:pt idx="779">
                  <c:v>1758</c:v>
                </c:pt>
                <c:pt idx="780">
                  <c:v>1760</c:v>
                </c:pt>
                <c:pt idx="781">
                  <c:v>1762</c:v>
                </c:pt>
                <c:pt idx="782">
                  <c:v>1764</c:v>
                </c:pt>
                <c:pt idx="783">
                  <c:v>1766</c:v>
                </c:pt>
                <c:pt idx="784">
                  <c:v>1768</c:v>
                </c:pt>
                <c:pt idx="785">
                  <c:v>1770</c:v>
                </c:pt>
                <c:pt idx="786">
                  <c:v>1772</c:v>
                </c:pt>
                <c:pt idx="787">
                  <c:v>1774</c:v>
                </c:pt>
                <c:pt idx="788">
                  <c:v>1776</c:v>
                </c:pt>
                <c:pt idx="789">
                  <c:v>1778</c:v>
                </c:pt>
                <c:pt idx="790">
                  <c:v>1780</c:v>
                </c:pt>
                <c:pt idx="791">
                  <c:v>1782</c:v>
                </c:pt>
                <c:pt idx="792">
                  <c:v>1784</c:v>
                </c:pt>
                <c:pt idx="793">
                  <c:v>1786</c:v>
                </c:pt>
                <c:pt idx="794">
                  <c:v>1788</c:v>
                </c:pt>
                <c:pt idx="795">
                  <c:v>1790</c:v>
                </c:pt>
                <c:pt idx="796">
                  <c:v>1792</c:v>
                </c:pt>
                <c:pt idx="797">
                  <c:v>1794</c:v>
                </c:pt>
                <c:pt idx="798">
                  <c:v>1796</c:v>
                </c:pt>
                <c:pt idx="799">
                  <c:v>1798</c:v>
                </c:pt>
                <c:pt idx="800">
                  <c:v>1800</c:v>
                </c:pt>
                <c:pt idx="801">
                  <c:v>1802</c:v>
                </c:pt>
                <c:pt idx="802">
                  <c:v>1804</c:v>
                </c:pt>
                <c:pt idx="803">
                  <c:v>1806</c:v>
                </c:pt>
                <c:pt idx="804">
                  <c:v>1808</c:v>
                </c:pt>
                <c:pt idx="805">
                  <c:v>1810</c:v>
                </c:pt>
                <c:pt idx="806">
                  <c:v>1812</c:v>
                </c:pt>
                <c:pt idx="807">
                  <c:v>1814</c:v>
                </c:pt>
                <c:pt idx="808">
                  <c:v>1816</c:v>
                </c:pt>
                <c:pt idx="809">
                  <c:v>1818</c:v>
                </c:pt>
                <c:pt idx="810">
                  <c:v>1820</c:v>
                </c:pt>
                <c:pt idx="811">
                  <c:v>1822</c:v>
                </c:pt>
                <c:pt idx="812">
                  <c:v>1824</c:v>
                </c:pt>
                <c:pt idx="813">
                  <c:v>1826</c:v>
                </c:pt>
                <c:pt idx="814">
                  <c:v>1828</c:v>
                </c:pt>
                <c:pt idx="815">
                  <c:v>1830</c:v>
                </c:pt>
                <c:pt idx="816">
                  <c:v>1832</c:v>
                </c:pt>
                <c:pt idx="817">
                  <c:v>1834</c:v>
                </c:pt>
                <c:pt idx="818">
                  <c:v>1836</c:v>
                </c:pt>
                <c:pt idx="819">
                  <c:v>1838</c:v>
                </c:pt>
                <c:pt idx="820">
                  <c:v>1840</c:v>
                </c:pt>
                <c:pt idx="821">
                  <c:v>1842</c:v>
                </c:pt>
                <c:pt idx="822">
                  <c:v>1844</c:v>
                </c:pt>
                <c:pt idx="823">
                  <c:v>1846</c:v>
                </c:pt>
                <c:pt idx="824">
                  <c:v>1848</c:v>
                </c:pt>
                <c:pt idx="825">
                  <c:v>1850</c:v>
                </c:pt>
                <c:pt idx="826">
                  <c:v>1852</c:v>
                </c:pt>
                <c:pt idx="827">
                  <c:v>1854</c:v>
                </c:pt>
                <c:pt idx="828">
                  <c:v>1856</c:v>
                </c:pt>
                <c:pt idx="829">
                  <c:v>1858</c:v>
                </c:pt>
                <c:pt idx="830">
                  <c:v>1860</c:v>
                </c:pt>
                <c:pt idx="831">
                  <c:v>1862</c:v>
                </c:pt>
                <c:pt idx="832">
                  <c:v>1864</c:v>
                </c:pt>
                <c:pt idx="833">
                  <c:v>1866</c:v>
                </c:pt>
                <c:pt idx="834">
                  <c:v>1868</c:v>
                </c:pt>
                <c:pt idx="835">
                  <c:v>1870</c:v>
                </c:pt>
                <c:pt idx="836">
                  <c:v>1872</c:v>
                </c:pt>
                <c:pt idx="837">
                  <c:v>1874</c:v>
                </c:pt>
                <c:pt idx="838">
                  <c:v>1876</c:v>
                </c:pt>
                <c:pt idx="839">
                  <c:v>1878</c:v>
                </c:pt>
                <c:pt idx="840">
                  <c:v>1880</c:v>
                </c:pt>
                <c:pt idx="841">
                  <c:v>1882</c:v>
                </c:pt>
                <c:pt idx="842">
                  <c:v>1884</c:v>
                </c:pt>
                <c:pt idx="843">
                  <c:v>1886</c:v>
                </c:pt>
                <c:pt idx="844">
                  <c:v>1888</c:v>
                </c:pt>
                <c:pt idx="845">
                  <c:v>1890</c:v>
                </c:pt>
                <c:pt idx="846">
                  <c:v>1892</c:v>
                </c:pt>
                <c:pt idx="847">
                  <c:v>1894</c:v>
                </c:pt>
                <c:pt idx="848">
                  <c:v>1896</c:v>
                </c:pt>
                <c:pt idx="849">
                  <c:v>1898</c:v>
                </c:pt>
                <c:pt idx="850">
                  <c:v>1900</c:v>
                </c:pt>
                <c:pt idx="851">
                  <c:v>1902</c:v>
                </c:pt>
                <c:pt idx="852">
                  <c:v>1904</c:v>
                </c:pt>
                <c:pt idx="853">
                  <c:v>1906</c:v>
                </c:pt>
                <c:pt idx="854">
                  <c:v>1908</c:v>
                </c:pt>
                <c:pt idx="855">
                  <c:v>1910</c:v>
                </c:pt>
                <c:pt idx="856">
                  <c:v>1912</c:v>
                </c:pt>
                <c:pt idx="857">
                  <c:v>1914</c:v>
                </c:pt>
                <c:pt idx="858">
                  <c:v>1916</c:v>
                </c:pt>
                <c:pt idx="859">
                  <c:v>1918</c:v>
                </c:pt>
                <c:pt idx="860">
                  <c:v>1920</c:v>
                </c:pt>
                <c:pt idx="861">
                  <c:v>1922</c:v>
                </c:pt>
                <c:pt idx="862">
                  <c:v>1924</c:v>
                </c:pt>
                <c:pt idx="863">
                  <c:v>1926</c:v>
                </c:pt>
                <c:pt idx="864">
                  <c:v>1928</c:v>
                </c:pt>
                <c:pt idx="865">
                  <c:v>1930</c:v>
                </c:pt>
                <c:pt idx="866">
                  <c:v>1932</c:v>
                </c:pt>
                <c:pt idx="867">
                  <c:v>1934</c:v>
                </c:pt>
                <c:pt idx="868">
                  <c:v>1936</c:v>
                </c:pt>
                <c:pt idx="869">
                  <c:v>1938</c:v>
                </c:pt>
                <c:pt idx="870">
                  <c:v>1940</c:v>
                </c:pt>
                <c:pt idx="871">
                  <c:v>1942</c:v>
                </c:pt>
                <c:pt idx="872">
                  <c:v>1944</c:v>
                </c:pt>
                <c:pt idx="873">
                  <c:v>1946</c:v>
                </c:pt>
                <c:pt idx="874">
                  <c:v>1948</c:v>
                </c:pt>
                <c:pt idx="875">
                  <c:v>1950</c:v>
                </c:pt>
                <c:pt idx="876">
                  <c:v>1952</c:v>
                </c:pt>
                <c:pt idx="877">
                  <c:v>1954</c:v>
                </c:pt>
                <c:pt idx="878">
                  <c:v>1956</c:v>
                </c:pt>
                <c:pt idx="879">
                  <c:v>1958</c:v>
                </c:pt>
                <c:pt idx="880">
                  <c:v>1960</c:v>
                </c:pt>
                <c:pt idx="881">
                  <c:v>1962</c:v>
                </c:pt>
                <c:pt idx="882">
                  <c:v>1964</c:v>
                </c:pt>
                <c:pt idx="883">
                  <c:v>1966</c:v>
                </c:pt>
                <c:pt idx="884">
                  <c:v>1968</c:v>
                </c:pt>
                <c:pt idx="885">
                  <c:v>1970</c:v>
                </c:pt>
                <c:pt idx="886">
                  <c:v>1972</c:v>
                </c:pt>
                <c:pt idx="887">
                  <c:v>1974</c:v>
                </c:pt>
                <c:pt idx="888">
                  <c:v>1976</c:v>
                </c:pt>
                <c:pt idx="889">
                  <c:v>1978</c:v>
                </c:pt>
                <c:pt idx="890">
                  <c:v>1980</c:v>
                </c:pt>
                <c:pt idx="891">
                  <c:v>1982</c:v>
                </c:pt>
                <c:pt idx="892">
                  <c:v>1984</c:v>
                </c:pt>
                <c:pt idx="893">
                  <c:v>1986</c:v>
                </c:pt>
                <c:pt idx="894">
                  <c:v>1988</c:v>
                </c:pt>
                <c:pt idx="895">
                  <c:v>1990</c:v>
                </c:pt>
                <c:pt idx="896">
                  <c:v>1992</c:v>
                </c:pt>
                <c:pt idx="897">
                  <c:v>1994</c:v>
                </c:pt>
                <c:pt idx="898">
                  <c:v>1996</c:v>
                </c:pt>
                <c:pt idx="899">
                  <c:v>1998</c:v>
                </c:pt>
                <c:pt idx="900">
                  <c:v>2000</c:v>
                </c:pt>
                <c:pt idx="901">
                  <c:v>2002</c:v>
                </c:pt>
                <c:pt idx="902">
                  <c:v>2004</c:v>
                </c:pt>
                <c:pt idx="903">
                  <c:v>2006</c:v>
                </c:pt>
                <c:pt idx="904">
                  <c:v>2008</c:v>
                </c:pt>
                <c:pt idx="905">
                  <c:v>2010</c:v>
                </c:pt>
                <c:pt idx="906">
                  <c:v>2012</c:v>
                </c:pt>
                <c:pt idx="907">
                  <c:v>2014</c:v>
                </c:pt>
                <c:pt idx="908">
                  <c:v>2016</c:v>
                </c:pt>
                <c:pt idx="909">
                  <c:v>2018</c:v>
                </c:pt>
                <c:pt idx="910">
                  <c:v>2020</c:v>
                </c:pt>
                <c:pt idx="911">
                  <c:v>2022</c:v>
                </c:pt>
                <c:pt idx="912">
                  <c:v>2024</c:v>
                </c:pt>
                <c:pt idx="913">
                  <c:v>2026</c:v>
                </c:pt>
                <c:pt idx="914">
                  <c:v>2028</c:v>
                </c:pt>
                <c:pt idx="915">
                  <c:v>2030</c:v>
                </c:pt>
                <c:pt idx="916">
                  <c:v>2032</c:v>
                </c:pt>
                <c:pt idx="917">
                  <c:v>2034</c:v>
                </c:pt>
                <c:pt idx="918">
                  <c:v>2036</c:v>
                </c:pt>
                <c:pt idx="919">
                  <c:v>2038</c:v>
                </c:pt>
                <c:pt idx="920">
                  <c:v>2040</c:v>
                </c:pt>
                <c:pt idx="921">
                  <c:v>2042</c:v>
                </c:pt>
                <c:pt idx="922">
                  <c:v>2044</c:v>
                </c:pt>
                <c:pt idx="923">
                  <c:v>2046</c:v>
                </c:pt>
                <c:pt idx="924">
                  <c:v>2048</c:v>
                </c:pt>
                <c:pt idx="925">
                  <c:v>2050</c:v>
                </c:pt>
                <c:pt idx="926">
                  <c:v>2052</c:v>
                </c:pt>
                <c:pt idx="927">
                  <c:v>2054</c:v>
                </c:pt>
                <c:pt idx="928">
                  <c:v>2056</c:v>
                </c:pt>
                <c:pt idx="929">
                  <c:v>2058</c:v>
                </c:pt>
                <c:pt idx="930">
                  <c:v>2060</c:v>
                </c:pt>
                <c:pt idx="931">
                  <c:v>2062</c:v>
                </c:pt>
                <c:pt idx="932">
                  <c:v>2064</c:v>
                </c:pt>
                <c:pt idx="933">
                  <c:v>2066</c:v>
                </c:pt>
                <c:pt idx="934">
                  <c:v>2068</c:v>
                </c:pt>
                <c:pt idx="935">
                  <c:v>2070</c:v>
                </c:pt>
                <c:pt idx="936">
                  <c:v>2072</c:v>
                </c:pt>
                <c:pt idx="937">
                  <c:v>2074</c:v>
                </c:pt>
                <c:pt idx="938">
                  <c:v>2076</c:v>
                </c:pt>
                <c:pt idx="939">
                  <c:v>2078</c:v>
                </c:pt>
                <c:pt idx="940">
                  <c:v>2080</c:v>
                </c:pt>
                <c:pt idx="941">
                  <c:v>2082</c:v>
                </c:pt>
                <c:pt idx="942">
                  <c:v>2084</c:v>
                </c:pt>
                <c:pt idx="943">
                  <c:v>2086</c:v>
                </c:pt>
                <c:pt idx="944">
                  <c:v>2088</c:v>
                </c:pt>
                <c:pt idx="945">
                  <c:v>2090</c:v>
                </c:pt>
                <c:pt idx="946">
                  <c:v>2092</c:v>
                </c:pt>
                <c:pt idx="947">
                  <c:v>2094</c:v>
                </c:pt>
                <c:pt idx="948">
                  <c:v>2096</c:v>
                </c:pt>
                <c:pt idx="949">
                  <c:v>2098</c:v>
                </c:pt>
                <c:pt idx="950">
                  <c:v>2100</c:v>
                </c:pt>
                <c:pt idx="951">
                  <c:v>2102</c:v>
                </c:pt>
                <c:pt idx="952">
                  <c:v>2104</c:v>
                </c:pt>
                <c:pt idx="953">
                  <c:v>2106</c:v>
                </c:pt>
                <c:pt idx="954">
                  <c:v>2108</c:v>
                </c:pt>
                <c:pt idx="955">
                  <c:v>2110</c:v>
                </c:pt>
                <c:pt idx="956">
                  <c:v>2112</c:v>
                </c:pt>
                <c:pt idx="957">
                  <c:v>2114</c:v>
                </c:pt>
                <c:pt idx="958">
                  <c:v>2116</c:v>
                </c:pt>
                <c:pt idx="959">
                  <c:v>2118</c:v>
                </c:pt>
                <c:pt idx="960">
                  <c:v>2120</c:v>
                </c:pt>
                <c:pt idx="961">
                  <c:v>2122</c:v>
                </c:pt>
                <c:pt idx="962">
                  <c:v>2124</c:v>
                </c:pt>
                <c:pt idx="963">
                  <c:v>2126</c:v>
                </c:pt>
                <c:pt idx="964">
                  <c:v>2128</c:v>
                </c:pt>
                <c:pt idx="965">
                  <c:v>2130</c:v>
                </c:pt>
                <c:pt idx="966">
                  <c:v>2132</c:v>
                </c:pt>
                <c:pt idx="967">
                  <c:v>2134</c:v>
                </c:pt>
                <c:pt idx="968">
                  <c:v>2136</c:v>
                </c:pt>
                <c:pt idx="969">
                  <c:v>2138</c:v>
                </c:pt>
                <c:pt idx="970">
                  <c:v>2140</c:v>
                </c:pt>
                <c:pt idx="971">
                  <c:v>2142</c:v>
                </c:pt>
                <c:pt idx="972">
                  <c:v>2144</c:v>
                </c:pt>
                <c:pt idx="973">
                  <c:v>2146</c:v>
                </c:pt>
                <c:pt idx="974">
                  <c:v>2148</c:v>
                </c:pt>
                <c:pt idx="975">
                  <c:v>2150</c:v>
                </c:pt>
                <c:pt idx="976">
                  <c:v>2152</c:v>
                </c:pt>
                <c:pt idx="977">
                  <c:v>2154</c:v>
                </c:pt>
                <c:pt idx="978">
                  <c:v>2156</c:v>
                </c:pt>
                <c:pt idx="979">
                  <c:v>2158</c:v>
                </c:pt>
                <c:pt idx="980">
                  <c:v>2160</c:v>
                </c:pt>
                <c:pt idx="981">
                  <c:v>2162</c:v>
                </c:pt>
                <c:pt idx="982">
                  <c:v>2164</c:v>
                </c:pt>
                <c:pt idx="983">
                  <c:v>2166</c:v>
                </c:pt>
                <c:pt idx="984">
                  <c:v>2168</c:v>
                </c:pt>
                <c:pt idx="985">
                  <c:v>2170</c:v>
                </c:pt>
                <c:pt idx="986">
                  <c:v>2172</c:v>
                </c:pt>
                <c:pt idx="987">
                  <c:v>2174</c:v>
                </c:pt>
                <c:pt idx="988">
                  <c:v>2176</c:v>
                </c:pt>
                <c:pt idx="989">
                  <c:v>2178</c:v>
                </c:pt>
                <c:pt idx="990">
                  <c:v>2180</c:v>
                </c:pt>
                <c:pt idx="991">
                  <c:v>2182</c:v>
                </c:pt>
                <c:pt idx="992">
                  <c:v>2184</c:v>
                </c:pt>
                <c:pt idx="993">
                  <c:v>2186</c:v>
                </c:pt>
                <c:pt idx="994">
                  <c:v>2188</c:v>
                </c:pt>
                <c:pt idx="995">
                  <c:v>2190</c:v>
                </c:pt>
                <c:pt idx="996">
                  <c:v>2192</c:v>
                </c:pt>
                <c:pt idx="997">
                  <c:v>2194</c:v>
                </c:pt>
                <c:pt idx="998">
                  <c:v>2196</c:v>
                </c:pt>
                <c:pt idx="999">
                  <c:v>2198</c:v>
                </c:pt>
                <c:pt idx="1000">
                  <c:v>2200</c:v>
                </c:pt>
                <c:pt idx="1001">
                  <c:v>2202</c:v>
                </c:pt>
                <c:pt idx="1002">
                  <c:v>2204</c:v>
                </c:pt>
                <c:pt idx="1003">
                  <c:v>2206</c:v>
                </c:pt>
                <c:pt idx="1004">
                  <c:v>2208</c:v>
                </c:pt>
                <c:pt idx="1005">
                  <c:v>2210</c:v>
                </c:pt>
                <c:pt idx="1006">
                  <c:v>2212</c:v>
                </c:pt>
                <c:pt idx="1007">
                  <c:v>2214</c:v>
                </c:pt>
                <c:pt idx="1008">
                  <c:v>2216</c:v>
                </c:pt>
                <c:pt idx="1009">
                  <c:v>2218</c:v>
                </c:pt>
                <c:pt idx="1010">
                  <c:v>2220</c:v>
                </c:pt>
                <c:pt idx="1011">
                  <c:v>2222</c:v>
                </c:pt>
                <c:pt idx="1012">
                  <c:v>2224</c:v>
                </c:pt>
                <c:pt idx="1013">
                  <c:v>2226</c:v>
                </c:pt>
                <c:pt idx="1014">
                  <c:v>2228</c:v>
                </c:pt>
                <c:pt idx="1015">
                  <c:v>2230</c:v>
                </c:pt>
                <c:pt idx="1016">
                  <c:v>2232</c:v>
                </c:pt>
                <c:pt idx="1017">
                  <c:v>2234</c:v>
                </c:pt>
                <c:pt idx="1018">
                  <c:v>2236</c:v>
                </c:pt>
                <c:pt idx="1019">
                  <c:v>2238</c:v>
                </c:pt>
                <c:pt idx="1020">
                  <c:v>2240</c:v>
                </c:pt>
                <c:pt idx="1021">
                  <c:v>2242</c:v>
                </c:pt>
                <c:pt idx="1022">
                  <c:v>2244</c:v>
                </c:pt>
                <c:pt idx="1023">
                  <c:v>2246</c:v>
                </c:pt>
                <c:pt idx="1024">
                  <c:v>2248</c:v>
                </c:pt>
                <c:pt idx="1025">
                  <c:v>2250</c:v>
                </c:pt>
                <c:pt idx="1026">
                  <c:v>2252</c:v>
                </c:pt>
                <c:pt idx="1027">
                  <c:v>2254</c:v>
                </c:pt>
                <c:pt idx="1028">
                  <c:v>2256</c:v>
                </c:pt>
                <c:pt idx="1029">
                  <c:v>2258</c:v>
                </c:pt>
                <c:pt idx="1030">
                  <c:v>2260</c:v>
                </c:pt>
                <c:pt idx="1031">
                  <c:v>2262</c:v>
                </c:pt>
                <c:pt idx="1032">
                  <c:v>2264</c:v>
                </c:pt>
                <c:pt idx="1033">
                  <c:v>2266</c:v>
                </c:pt>
                <c:pt idx="1034">
                  <c:v>2268</c:v>
                </c:pt>
                <c:pt idx="1035">
                  <c:v>2270</c:v>
                </c:pt>
                <c:pt idx="1036">
                  <c:v>2272</c:v>
                </c:pt>
                <c:pt idx="1037">
                  <c:v>2274</c:v>
                </c:pt>
                <c:pt idx="1038">
                  <c:v>2276</c:v>
                </c:pt>
                <c:pt idx="1039">
                  <c:v>2278</c:v>
                </c:pt>
                <c:pt idx="1040">
                  <c:v>2280</c:v>
                </c:pt>
                <c:pt idx="1041">
                  <c:v>2282</c:v>
                </c:pt>
                <c:pt idx="1042">
                  <c:v>2284</c:v>
                </c:pt>
                <c:pt idx="1043">
                  <c:v>2286</c:v>
                </c:pt>
                <c:pt idx="1044">
                  <c:v>2288</c:v>
                </c:pt>
                <c:pt idx="1045">
                  <c:v>2290</c:v>
                </c:pt>
                <c:pt idx="1046">
                  <c:v>2292</c:v>
                </c:pt>
                <c:pt idx="1047">
                  <c:v>2294</c:v>
                </c:pt>
                <c:pt idx="1048">
                  <c:v>2296</c:v>
                </c:pt>
                <c:pt idx="1049">
                  <c:v>2298</c:v>
                </c:pt>
                <c:pt idx="1050">
                  <c:v>2300</c:v>
                </c:pt>
                <c:pt idx="1051">
                  <c:v>2302</c:v>
                </c:pt>
                <c:pt idx="1052">
                  <c:v>2304</c:v>
                </c:pt>
                <c:pt idx="1053">
                  <c:v>2306</c:v>
                </c:pt>
                <c:pt idx="1054">
                  <c:v>2308</c:v>
                </c:pt>
                <c:pt idx="1055">
                  <c:v>2310</c:v>
                </c:pt>
                <c:pt idx="1056">
                  <c:v>2312</c:v>
                </c:pt>
                <c:pt idx="1057">
                  <c:v>2314</c:v>
                </c:pt>
                <c:pt idx="1058">
                  <c:v>2316</c:v>
                </c:pt>
                <c:pt idx="1059">
                  <c:v>2318</c:v>
                </c:pt>
                <c:pt idx="1060">
                  <c:v>2320</c:v>
                </c:pt>
                <c:pt idx="1061">
                  <c:v>2322</c:v>
                </c:pt>
                <c:pt idx="1062">
                  <c:v>2324</c:v>
                </c:pt>
                <c:pt idx="1063">
                  <c:v>2326</c:v>
                </c:pt>
                <c:pt idx="1064">
                  <c:v>2328</c:v>
                </c:pt>
                <c:pt idx="1065">
                  <c:v>2330</c:v>
                </c:pt>
                <c:pt idx="1066">
                  <c:v>2332</c:v>
                </c:pt>
                <c:pt idx="1067">
                  <c:v>2334</c:v>
                </c:pt>
                <c:pt idx="1068">
                  <c:v>2336</c:v>
                </c:pt>
                <c:pt idx="1069">
                  <c:v>2338</c:v>
                </c:pt>
                <c:pt idx="1070">
                  <c:v>2340</c:v>
                </c:pt>
                <c:pt idx="1071">
                  <c:v>2342</c:v>
                </c:pt>
                <c:pt idx="1072">
                  <c:v>2344</c:v>
                </c:pt>
                <c:pt idx="1073">
                  <c:v>2346</c:v>
                </c:pt>
                <c:pt idx="1074">
                  <c:v>2348</c:v>
                </c:pt>
                <c:pt idx="1075">
                  <c:v>2350</c:v>
                </c:pt>
                <c:pt idx="1076">
                  <c:v>2352</c:v>
                </c:pt>
                <c:pt idx="1077">
                  <c:v>2354</c:v>
                </c:pt>
                <c:pt idx="1078">
                  <c:v>2356</c:v>
                </c:pt>
                <c:pt idx="1079">
                  <c:v>2358</c:v>
                </c:pt>
                <c:pt idx="1080">
                  <c:v>2360</c:v>
                </c:pt>
                <c:pt idx="1081">
                  <c:v>2362</c:v>
                </c:pt>
                <c:pt idx="1082">
                  <c:v>2364</c:v>
                </c:pt>
                <c:pt idx="1083">
                  <c:v>2366</c:v>
                </c:pt>
                <c:pt idx="1084">
                  <c:v>2368</c:v>
                </c:pt>
                <c:pt idx="1085">
                  <c:v>2370</c:v>
                </c:pt>
                <c:pt idx="1086">
                  <c:v>2372</c:v>
                </c:pt>
                <c:pt idx="1087">
                  <c:v>2374</c:v>
                </c:pt>
                <c:pt idx="1088">
                  <c:v>2376</c:v>
                </c:pt>
                <c:pt idx="1089">
                  <c:v>2378</c:v>
                </c:pt>
                <c:pt idx="1090">
                  <c:v>2380</c:v>
                </c:pt>
                <c:pt idx="1091">
                  <c:v>2382</c:v>
                </c:pt>
                <c:pt idx="1092">
                  <c:v>2384</c:v>
                </c:pt>
                <c:pt idx="1093">
                  <c:v>2386</c:v>
                </c:pt>
                <c:pt idx="1094">
                  <c:v>2388</c:v>
                </c:pt>
                <c:pt idx="1095">
                  <c:v>2390</c:v>
                </c:pt>
                <c:pt idx="1096">
                  <c:v>2392</c:v>
                </c:pt>
                <c:pt idx="1097">
                  <c:v>2394</c:v>
                </c:pt>
                <c:pt idx="1098">
                  <c:v>2396</c:v>
                </c:pt>
                <c:pt idx="1099">
                  <c:v>2398</c:v>
                </c:pt>
                <c:pt idx="1100">
                  <c:v>2400</c:v>
                </c:pt>
                <c:pt idx="1101">
                  <c:v>2402</c:v>
                </c:pt>
                <c:pt idx="1102">
                  <c:v>2404</c:v>
                </c:pt>
                <c:pt idx="1103">
                  <c:v>2406</c:v>
                </c:pt>
                <c:pt idx="1104">
                  <c:v>2408</c:v>
                </c:pt>
                <c:pt idx="1105">
                  <c:v>2410</c:v>
                </c:pt>
                <c:pt idx="1106">
                  <c:v>2412</c:v>
                </c:pt>
                <c:pt idx="1107">
                  <c:v>2414</c:v>
                </c:pt>
                <c:pt idx="1108">
                  <c:v>2416</c:v>
                </c:pt>
                <c:pt idx="1109">
                  <c:v>2418</c:v>
                </c:pt>
                <c:pt idx="1110">
                  <c:v>2420</c:v>
                </c:pt>
                <c:pt idx="1111">
                  <c:v>2422</c:v>
                </c:pt>
                <c:pt idx="1112">
                  <c:v>2424</c:v>
                </c:pt>
                <c:pt idx="1113">
                  <c:v>2426</c:v>
                </c:pt>
                <c:pt idx="1114">
                  <c:v>2428</c:v>
                </c:pt>
                <c:pt idx="1115">
                  <c:v>2430</c:v>
                </c:pt>
                <c:pt idx="1116">
                  <c:v>2432</c:v>
                </c:pt>
                <c:pt idx="1117">
                  <c:v>2434</c:v>
                </c:pt>
                <c:pt idx="1118">
                  <c:v>2436</c:v>
                </c:pt>
                <c:pt idx="1119">
                  <c:v>2438</c:v>
                </c:pt>
                <c:pt idx="1120">
                  <c:v>2440</c:v>
                </c:pt>
                <c:pt idx="1121">
                  <c:v>2442</c:v>
                </c:pt>
                <c:pt idx="1122">
                  <c:v>2444</c:v>
                </c:pt>
                <c:pt idx="1123">
                  <c:v>2446</c:v>
                </c:pt>
                <c:pt idx="1124">
                  <c:v>2448</c:v>
                </c:pt>
                <c:pt idx="1125">
                  <c:v>2450</c:v>
                </c:pt>
                <c:pt idx="1126">
                  <c:v>2452</c:v>
                </c:pt>
                <c:pt idx="1127">
                  <c:v>2454</c:v>
                </c:pt>
                <c:pt idx="1128">
                  <c:v>2456</c:v>
                </c:pt>
                <c:pt idx="1129">
                  <c:v>2458</c:v>
                </c:pt>
                <c:pt idx="1130">
                  <c:v>2460</c:v>
                </c:pt>
                <c:pt idx="1131">
                  <c:v>2462</c:v>
                </c:pt>
                <c:pt idx="1132">
                  <c:v>2464</c:v>
                </c:pt>
                <c:pt idx="1133">
                  <c:v>2466</c:v>
                </c:pt>
                <c:pt idx="1134">
                  <c:v>2468</c:v>
                </c:pt>
                <c:pt idx="1135">
                  <c:v>2470</c:v>
                </c:pt>
                <c:pt idx="1136">
                  <c:v>2472</c:v>
                </c:pt>
                <c:pt idx="1137">
                  <c:v>2474</c:v>
                </c:pt>
                <c:pt idx="1138">
                  <c:v>2476</c:v>
                </c:pt>
                <c:pt idx="1139">
                  <c:v>2478</c:v>
                </c:pt>
                <c:pt idx="1140">
                  <c:v>2480</c:v>
                </c:pt>
                <c:pt idx="1141">
                  <c:v>2482</c:v>
                </c:pt>
                <c:pt idx="1142">
                  <c:v>2484</c:v>
                </c:pt>
                <c:pt idx="1143">
                  <c:v>2486</c:v>
                </c:pt>
                <c:pt idx="1144">
                  <c:v>2488</c:v>
                </c:pt>
                <c:pt idx="1145">
                  <c:v>2490</c:v>
                </c:pt>
                <c:pt idx="1146">
                  <c:v>2492</c:v>
                </c:pt>
                <c:pt idx="1147">
                  <c:v>2494</c:v>
                </c:pt>
                <c:pt idx="1148">
                  <c:v>2496</c:v>
                </c:pt>
                <c:pt idx="1149">
                  <c:v>2498</c:v>
                </c:pt>
                <c:pt idx="1150">
                  <c:v>2500</c:v>
                </c:pt>
                <c:pt idx="1151">
                  <c:v>2502</c:v>
                </c:pt>
                <c:pt idx="1152">
                  <c:v>2504</c:v>
                </c:pt>
                <c:pt idx="1153">
                  <c:v>2506</c:v>
                </c:pt>
                <c:pt idx="1154">
                  <c:v>2508</c:v>
                </c:pt>
                <c:pt idx="1155">
                  <c:v>2510</c:v>
                </c:pt>
                <c:pt idx="1156">
                  <c:v>2512</c:v>
                </c:pt>
                <c:pt idx="1157">
                  <c:v>2514</c:v>
                </c:pt>
                <c:pt idx="1158">
                  <c:v>2516</c:v>
                </c:pt>
                <c:pt idx="1159">
                  <c:v>2518</c:v>
                </c:pt>
                <c:pt idx="1160">
                  <c:v>2520</c:v>
                </c:pt>
                <c:pt idx="1161">
                  <c:v>2522</c:v>
                </c:pt>
                <c:pt idx="1162">
                  <c:v>2524</c:v>
                </c:pt>
                <c:pt idx="1163">
                  <c:v>2526</c:v>
                </c:pt>
                <c:pt idx="1164">
                  <c:v>2528</c:v>
                </c:pt>
                <c:pt idx="1165">
                  <c:v>2530</c:v>
                </c:pt>
                <c:pt idx="1166">
                  <c:v>2532</c:v>
                </c:pt>
                <c:pt idx="1167">
                  <c:v>2534</c:v>
                </c:pt>
                <c:pt idx="1168">
                  <c:v>2536</c:v>
                </c:pt>
                <c:pt idx="1169">
                  <c:v>2538</c:v>
                </c:pt>
                <c:pt idx="1170">
                  <c:v>2540</c:v>
                </c:pt>
                <c:pt idx="1171">
                  <c:v>2542</c:v>
                </c:pt>
                <c:pt idx="1172">
                  <c:v>2544</c:v>
                </c:pt>
                <c:pt idx="1173">
                  <c:v>2546</c:v>
                </c:pt>
                <c:pt idx="1174">
                  <c:v>2548</c:v>
                </c:pt>
                <c:pt idx="1175">
                  <c:v>2550</c:v>
                </c:pt>
                <c:pt idx="1176">
                  <c:v>2552</c:v>
                </c:pt>
                <c:pt idx="1177">
                  <c:v>2554</c:v>
                </c:pt>
                <c:pt idx="1178">
                  <c:v>2556</c:v>
                </c:pt>
                <c:pt idx="1179">
                  <c:v>2558</c:v>
                </c:pt>
                <c:pt idx="1180">
                  <c:v>2560</c:v>
                </c:pt>
                <c:pt idx="1181">
                  <c:v>2562</c:v>
                </c:pt>
                <c:pt idx="1182">
                  <c:v>2564</c:v>
                </c:pt>
                <c:pt idx="1183">
                  <c:v>2566</c:v>
                </c:pt>
                <c:pt idx="1184">
                  <c:v>2568</c:v>
                </c:pt>
                <c:pt idx="1185">
                  <c:v>2570</c:v>
                </c:pt>
                <c:pt idx="1186">
                  <c:v>2572</c:v>
                </c:pt>
                <c:pt idx="1187">
                  <c:v>2574</c:v>
                </c:pt>
                <c:pt idx="1188">
                  <c:v>2576</c:v>
                </c:pt>
                <c:pt idx="1189">
                  <c:v>2578</c:v>
                </c:pt>
                <c:pt idx="1190">
                  <c:v>2580</c:v>
                </c:pt>
                <c:pt idx="1191">
                  <c:v>2582</c:v>
                </c:pt>
                <c:pt idx="1192">
                  <c:v>2584</c:v>
                </c:pt>
                <c:pt idx="1193">
                  <c:v>2586</c:v>
                </c:pt>
                <c:pt idx="1194">
                  <c:v>2588</c:v>
                </c:pt>
                <c:pt idx="1195">
                  <c:v>2590</c:v>
                </c:pt>
                <c:pt idx="1196">
                  <c:v>2592</c:v>
                </c:pt>
                <c:pt idx="1197">
                  <c:v>2594</c:v>
                </c:pt>
                <c:pt idx="1198">
                  <c:v>2596</c:v>
                </c:pt>
                <c:pt idx="1199">
                  <c:v>2598</c:v>
                </c:pt>
                <c:pt idx="1200">
                  <c:v>2600</c:v>
                </c:pt>
                <c:pt idx="1201">
                  <c:v>2602</c:v>
                </c:pt>
                <c:pt idx="1202">
                  <c:v>2604</c:v>
                </c:pt>
                <c:pt idx="1203">
                  <c:v>2606</c:v>
                </c:pt>
                <c:pt idx="1204">
                  <c:v>2608</c:v>
                </c:pt>
                <c:pt idx="1205">
                  <c:v>2610</c:v>
                </c:pt>
                <c:pt idx="1206">
                  <c:v>2612</c:v>
                </c:pt>
                <c:pt idx="1207">
                  <c:v>2614</c:v>
                </c:pt>
                <c:pt idx="1208">
                  <c:v>2616</c:v>
                </c:pt>
                <c:pt idx="1209">
                  <c:v>2618</c:v>
                </c:pt>
                <c:pt idx="1210">
                  <c:v>2620</c:v>
                </c:pt>
                <c:pt idx="1211">
                  <c:v>2622</c:v>
                </c:pt>
                <c:pt idx="1212">
                  <c:v>2624</c:v>
                </c:pt>
                <c:pt idx="1213">
                  <c:v>2626</c:v>
                </c:pt>
                <c:pt idx="1214">
                  <c:v>2628</c:v>
                </c:pt>
                <c:pt idx="1215">
                  <c:v>2630</c:v>
                </c:pt>
                <c:pt idx="1216">
                  <c:v>2632</c:v>
                </c:pt>
                <c:pt idx="1217">
                  <c:v>2634</c:v>
                </c:pt>
                <c:pt idx="1218">
                  <c:v>2636</c:v>
                </c:pt>
                <c:pt idx="1219">
                  <c:v>2638</c:v>
                </c:pt>
                <c:pt idx="1220">
                  <c:v>2640</c:v>
                </c:pt>
                <c:pt idx="1221">
                  <c:v>2642</c:v>
                </c:pt>
                <c:pt idx="1222">
                  <c:v>2644</c:v>
                </c:pt>
                <c:pt idx="1223">
                  <c:v>2646</c:v>
                </c:pt>
                <c:pt idx="1224">
                  <c:v>2648</c:v>
                </c:pt>
                <c:pt idx="1225">
                  <c:v>2650</c:v>
                </c:pt>
                <c:pt idx="1226">
                  <c:v>2652</c:v>
                </c:pt>
                <c:pt idx="1227">
                  <c:v>2654</c:v>
                </c:pt>
                <c:pt idx="1228">
                  <c:v>2656</c:v>
                </c:pt>
                <c:pt idx="1229">
                  <c:v>2658</c:v>
                </c:pt>
                <c:pt idx="1230">
                  <c:v>2660</c:v>
                </c:pt>
                <c:pt idx="1231">
                  <c:v>2662</c:v>
                </c:pt>
                <c:pt idx="1232">
                  <c:v>2664</c:v>
                </c:pt>
                <c:pt idx="1233">
                  <c:v>2666</c:v>
                </c:pt>
                <c:pt idx="1234">
                  <c:v>2668</c:v>
                </c:pt>
                <c:pt idx="1235">
                  <c:v>2670</c:v>
                </c:pt>
                <c:pt idx="1236">
                  <c:v>2672</c:v>
                </c:pt>
                <c:pt idx="1237">
                  <c:v>2674</c:v>
                </c:pt>
                <c:pt idx="1238">
                  <c:v>2676</c:v>
                </c:pt>
                <c:pt idx="1239">
                  <c:v>2678</c:v>
                </c:pt>
                <c:pt idx="1240">
                  <c:v>2680</c:v>
                </c:pt>
                <c:pt idx="1241">
                  <c:v>2682</c:v>
                </c:pt>
                <c:pt idx="1242">
                  <c:v>2684</c:v>
                </c:pt>
                <c:pt idx="1243">
                  <c:v>2686</c:v>
                </c:pt>
                <c:pt idx="1244">
                  <c:v>2688</c:v>
                </c:pt>
                <c:pt idx="1245">
                  <c:v>2690</c:v>
                </c:pt>
                <c:pt idx="1246">
                  <c:v>2692</c:v>
                </c:pt>
                <c:pt idx="1247">
                  <c:v>2694</c:v>
                </c:pt>
                <c:pt idx="1248">
                  <c:v>2696</c:v>
                </c:pt>
                <c:pt idx="1249">
                  <c:v>2698</c:v>
                </c:pt>
                <c:pt idx="1250">
                  <c:v>2700</c:v>
                </c:pt>
                <c:pt idx="1251">
                  <c:v>2702</c:v>
                </c:pt>
                <c:pt idx="1252">
                  <c:v>2704</c:v>
                </c:pt>
                <c:pt idx="1253">
                  <c:v>2706</c:v>
                </c:pt>
                <c:pt idx="1254">
                  <c:v>2708</c:v>
                </c:pt>
                <c:pt idx="1255">
                  <c:v>2710</c:v>
                </c:pt>
                <c:pt idx="1256">
                  <c:v>2712</c:v>
                </c:pt>
                <c:pt idx="1257">
                  <c:v>2714</c:v>
                </c:pt>
                <c:pt idx="1258">
                  <c:v>2716</c:v>
                </c:pt>
                <c:pt idx="1259">
                  <c:v>2718</c:v>
                </c:pt>
                <c:pt idx="1260">
                  <c:v>2720</c:v>
                </c:pt>
                <c:pt idx="1261">
                  <c:v>2722</c:v>
                </c:pt>
                <c:pt idx="1262">
                  <c:v>2724</c:v>
                </c:pt>
                <c:pt idx="1263">
                  <c:v>2726</c:v>
                </c:pt>
                <c:pt idx="1264">
                  <c:v>2728</c:v>
                </c:pt>
                <c:pt idx="1265">
                  <c:v>2730</c:v>
                </c:pt>
                <c:pt idx="1266">
                  <c:v>2732</c:v>
                </c:pt>
                <c:pt idx="1267">
                  <c:v>2734</c:v>
                </c:pt>
                <c:pt idx="1268">
                  <c:v>2736</c:v>
                </c:pt>
                <c:pt idx="1269">
                  <c:v>2738</c:v>
                </c:pt>
                <c:pt idx="1270">
                  <c:v>2740</c:v>
                </c:pt>
                <c:pt idx="1271">
                  <c:v>2742</c:v>
                </c:pt>
                <c:pt idx="1272">
                  <c:v>2744</c:v>
                </c:pt>
                <c:pt idx="1273">
                  <c:v>2746</c:v>
                </c:pt>
                <c:pt idx="1274">
                  <c:v>2748</c:v>
                </c:pt>
                <c:pt idx="1275">
                  <c:v>2750</c:v>
                </c:pt>
                <c:pt idx="1276">
                  <c:v>2752</c:v>
                </c:pt>
                <c:pt idx="1277">
                  <c:v>2754</c:v>
                </c:pt>
                <c:pt idx="1278">
                  <c:v>2756</c:v>
                </c:pt>
                <c:pt idx="1279">
                  <c:v>2758</c:v>
                </c:pt>
                <c:pt idx="1280">
                  <c:v>2760</c:v>
                </c:pt>
                <c:pt idx="1281">
                  <c:v>2762</c:v>
                </c:pt>
                <c:pt idx="1282">
                  <c:v>2764</c:v>
                </c:pt>
                <c:pt idx="1283">
                  <c:v>2766</c:v>
                </c:pt>
                <c:pt idx="1284">
                  <c:v>2768</c:v>
                </c:pt>
                <c:pt idx="1285">
                  <c:v>2770</c:v>
                </c:pt>
                <c:pt idx="1286">
                  <c:v>2772</c:v>
                </c:pt>
                <c:pt idx="1287">
                  <c:v>2774</c:v>
                </c:pt>
                <c:pt idx="1288">
                  <c:v>2776</c:v>
                </c:pt>
                <c:pt idx="1289">
                  <c:v>2778</c:v>
                </c:pt>
                <c:pt idx="1290">
                  <c:v>2780</c:v>
                </c:pt>
                <c:pt idx="1291">
                  <c:v>2782</c:v>
                </c:pt>
                <c:pt idx="1292">
                  <c:v>2784</c:v>
                </c:pt>
                <c:pt idx="1293">
                  <c:v>2786</c:v>
                </c:pt>
                <c:pt idx="1294">
                  <c:v>2788</c:v>
                </c:pt>
                <c:pt idx="1295">
                  <c:v>2790</c:v>
                </c:pt>
                <c:pt idx="1296">
                  <c:v>2792</c:v>
                </c:pt>
                <c:pt idx="1297">
                  <c:v>2794</c:v>
                </c:pt>
                <c:pt idx="1298">
                  <c:v>2796</c:v>
                </c:pt>
                <c:pt idx="1299">
                  <c:v>2798</c:v>
                </c:pt>
                <c:pt idx="1300">
                  <c:v>2800</c:v>
                </c:pt>
                <c:pt idx="1301">
                  <c:v>2802</c:v>
                </c:pt>
                <c:pt idx="1302">
                  <c:v>2804</c:v>
                </c:pt>
                <c:pt idx="1303">
                  <c:v>2806</c:v>
                </c:pt>
                <c:pt idx="1304">
                  <c:v>2808</c:v>
                </c:pt>
                <c:pt idx="1305">
                  <c:v>2810</c:v>
                </c:pt>
                <c:pt idx="1306">
                  <c:v>2812</c:v>
                </c:pt>
                <c:pt idx="1307">
                  <c:v>2814</c:v>
                </c:pt>
                <c:pt idx="1308">
                  <c:v>2816</c:v>
                </c:pt>
                <c:pt idx="1309">
                  <c:v>2818</c:v>
                </c:pt>
                <c:pt idx="1310">
                  <c:v>2820</c:v>
                </c:pt>
                <c:pt idx="1311">
                  <c:v>2822</c:v>
                </c:pt>
                <c:pt idx="1312">
                  <c:v>2824</c:v>
                </c:pt>
                <c:pt idx="1313">
                  <c:v>2826</c:v>
                </c:pt>
                <c:pt idx="1314">
                  <c:v>2828</c:v>
                </c:pt>
                <c:pt idx="1315">
                  <c:v>2830</c:v>
                </c:pt>
                <c:pt idx="1316">
                  <c:v>2832</c:v>
                </c:pt>
                <c:pt idx="1317">
                  <c:v>2834</c:v>
                </c:pt>
                <c:pt idx="1318">
                  <c:v>2836</c:v>
                </c:pt>
                <c:pt idx="1319">
                  <c:v>2838</c:v>
                </c:pt>
                <c:pt idx="1320">
                  <c:v>2840</c:v>
                </c:pt>
                <c:pt idx="1321">
                  <c:v>2842</c:v>
                </c:pt>
                <c:pt idx="1322">
                  <c:v>2844</c:v>
                </c:pt>
                <c:pt idx="1323">
                  <c:v>2846</c:v>
                </c:pt>
                <c:pt idx="1324">
                  <c:v>2848</c:v>
                </c:pt>
                <c:pt idx="1325">
                  <c:v>2850</c:v>
                </c:pt>
                <c:pt idx="1326">
                  <c:v>2852</c:v>
                </c:pt>
                <c:pt idx="1327">
                  <c:v>2854</c:v>
                </c:pt>
                <c:pt idx="1328">
                  <c:v>2856</c:v>
                </c:pt>
                <c:pt idx="1329">
                  <c:v>2858</c:v>
                </c:pt>
                <c:pt idx="1330">
                  <c:v>2860</c:v>
                </c:pt>
                <c:pt idx="1331">
                  <c:v>2862</c:v>
                </c:pt>
                <c:pt idx="1332">
                  <c:v>2864</c:v>
                </c:pt>
                <c:pt idx="1333">
                  <c:v>2866</c:v>
                </c:pt>
                <c:pt idx="1334">
                  <c:v>2868</c:v>
                </c:pt>
                <c:pt idx="1335">
                  <c:v>2870</c:v>
                </c:pt>
                <c:pt idx="1336">
                  <c:v>2872</c:v>
                </c:pt>
                <c:pt idx="1337">
                  <c:v>2874</c:v>
                </c:pt>
                <c:pt idx="1338">
                  <c:v>2876</c:v>
                </c:pt>
                <c:pt idx="1339">
                  <c:v>2878</c:v>
                </c:pt>
                <c:pt idx="1340">
                  <c:v>2880</c:v>
                </c:pt>
                <c:pt idx="1341">
                  <c:v>2882</c:v>
                </c:pt>
                <c:pt idx="1342">
                  <c:v>2884</c:v>
                </c:pt>
                <c:pt idx="1343">
                  <c:v>2886</c:v>
                </c:pt>
                <c:pt idx="1344">
                  <c:v>2888</c:v>
                </c:pt>
                <c:pt idx="1345">
                  <c:v>2890</c:v>
                </c:pt>
                <c:pt idx="1346">
                  <c:v>2892</c:v>
                </c:pt>
                <c:pt idx="1347">
                  <c:v>2894</c:v>
                </c:pt>
                <c:pt idx="1348">
                  <c:v>2896</c:v>
                </c:pt>
                <c:pt idx="1349">
                  <c:v>2898</c:v>
                </c:pt>
                <c:pt idx="1350">
                  <c:v>2900</c:v>
                </c:pt>
                <c:pt idx="1351">
                  <c:v>2902</c:v>
                </c:pt>
                <c:pt idx="1352">
                  <c:v>2904</c:v>
                </c:pt>
                <c:pt idx="1353">
                  <c:v>2906</c:v>
                </c:pt>
                <c:pt idx="1354">
                  <c:v>2908</c:v>
                </c:pt>
                <c:pt idx="1355">
                  <c:v>2910</c:v>
                </c:pt>
                <c:pt idx="1356">
                  <c:v>2912</c:v>
                </c:pt>
                <c:pt idx="1357">
                  <c:v>2914</c:v>
                </c:pt>
                <c:pt idx="1358">
                  <c:v>2916</c:v>
                </c:pt>
                <c:pt idx="1359">
                  <c:v>2918</c:v>
                </c:pt>
                <c:pt idx="1360">
                  <c:v>2920</c:v>
                </c:pt>
                <c:pt idx="1361">
                  <c:v>2922</c:v>
                </c:pt>
                <c:pt idx="1362">
                  <c:v>2924</c:v>
                </c:pt>
                <c:pt idx="1363">
                  <c:v>2926</c:v>
                </c:pt>
                <c:pt idx="1364">
                  <c:v>2928</c:v>
                </c:pt>
                <c:pt idx="1365">
                  <c:v>2930</c:v>
                </c:pt>
                <c:pt idx="1366">
                  <c:v>2932</c:v>
                </c:pt>
                <c:pt idx="1367">
                  <c:v>2934</c:v>
                </c:pt>
                <c:pt idx="1368">
                  <c:v>2936</c:v>
                </c:pt>
                <c:pt idx="1369">
                  <c:v>2938</c:v>
                </c:pt>
                <c:pt idx="1370">
                  <c:v>2940</c:v>
                </c:pt>
                <c:pt idx="1371">
                  <c:v>2942</c:v>
                </c:pt>
                <c:pt idx="1372">
                  <c:v>2944</c:v>
                </c:pt>
                <c:pt idx="1373">
                  <c:v>2946</c:v>
                </c:pt>
                <c:pt idx="1374">
                  <c:v>2948</c:v>
                </c:pt>
                <c:pt idx="1375">
                  <c:v>2950</c:v>
                </c:pt>
                <c:pt idx="1376">
                  <c:v>2952</c:v>
                </c:pt>
                <c:pt idx="1377">
                  <c:v>2954</c:v>
                </c:pt>
                <c:pt idx="1378">
                  <c:v>2956</c:v>
                </c:pt>
                <c:pt idx="1379">
                  <c:v>2958</c:v>
                </c:pt>
                <c:pt idx="1380">
                  <c:v>2960</c:v>
                </c:pt>
                <c:pt idx="1381">
                  <c:v>2962</c:v>
                </c:pt>
                <c:pt idx="1382">
                  <c:v>2964</c:v>
                </c:pt>
                <c:pt idx="1383">
                  <c:v>2966</c:v>
                </c:pt>
                <c:pt idx="1384">
                  <c:v>2968</c:v>
                </c:pt>
                <c:pt idx="1385">
                  <c:v>2970</c:v>
                </c:pt>
                <c:pt idx="1386">
                  <c:v>2972</c:v>
                </c:pt>
                <c:pt idx="1387">
                  <c:v>2974</c:v>
                </c:pt>
                <c:pt idx="1388">
                  <c:v>2976</c:v>
                </c:pt>
                <c:pt idx="1389">
                  <c:v>2978</c:v>
                </c:pt>
                <c:pt idx="1390">
                  <c:v>2980</c:v>
                </c:pt>
                <c:pt idx="1391">
                  <c:v>2982</c:v>
                </c:pt>
                <c:pt idx="1392">
                  <c:v>2984</c:v>
                </c:pt>
                <c:pt idx="1393">
                  <c:v>2986</c:v>
                </c:pt>
                <c:pt idx="1394">
                  <c:v>2988</c:v>
                </c:pt>
                <c:pt idx="1395">
                  <c:v>2990</c:v>
                </c:pt>
                <c:pt idx="1396">
                  <c:v>2992</c:v>
                </c:pt>
                <c:pt idx="1397">
                  <c:v>2994</c:v>
                </c:pt>
                <c:pt idx="1398">
                  <c:v>2996</c:v>
                </c:pt>
                <c:pt idx="1399">
                  <c:v>2998</c:v>
                </c:pt>
                <c:pt idx="1400">
                  <c:v>3000</c:v>
                </c:pt>
                <c:pt idx="1401">
                  <c:v>3002</c:v>
                </c:pt>
                <c:pt idx="1402">
                  <c:v>3004</c:v>
                </c:pt>
                <c:pt idx="1403">
                  <c:v>3006</c:v>
                </c:pt>
                <c:pt idx="1404">
                  <c:v>3008</c:v>
                </c:pt>
                <c:pt idx="1405">
                  <c:v>3010</c:v>
                </c:pt>
                <c:pt idx="1406">
                  <c:v>3012</c:v>
                </c:pt>
                <c:pt idx="1407">
                  <c:v>3014</c:v>
                </c:pt>
                <c:pt idx="1408">
                  <c:v>3016</c:v>
                </c:pt>
                <c:pt idx="1409">
                  <c:v>3018</c:v>
                </c:pt>
                <c:pt idx="1410">
                  <c:v>3020</c:v>
                </c:pt>
                <c:pt idx="1411">
                  <c:v>3022</c:v>
                </c:pt>
                <c:pt idx="1412">
                  <c:v>3024</c:v>
                </c:pt>
                <c:pt idx="1413">
                  <c:v>3026</c:v>
                </c:pt>
                <c:pt idx="1414">
                  <c:v>3028</c:v>
                </c:pt>
                <c:pt idx="1415">
                  <c:v>3030</c:v>
                </c:pt>
                <c:pt idx="1416">
                  <c:v>3032</c:v>
                </c:pt>
                <c:pt idx="1417">
                  <c:v>3034</c:v>
                </c:pt>
                <c:pt idx="1418">
                  <c:v>3036</c:v>
                </c:pt>
                <c:pt idx="1419">
                  <c:v>3038</c:v>
                </c:pt>
                <c:pt idx="1420">
                  <c:v>3040</c:v>
                </c:pt>
                <c:pt idx="1421">
                  <c:v>3042</c:v>
                </c:pt>
                <c:pt idx="1422">
                  <c:v>3044</c:v>
                </c:pt>
                <c:pt idx="1423">
                  <c:v>3046</c:v>
                </c:pt>
                <c:pt idx="1424">
                  <c:v>3048</c:v>
                </c:pt>
                <c:pt idx="1425">
                  <c:v>3050</c:v>
                </c:pt>
                <c:pt idx="1426">
                  <c:v>3052</c:v>
                </c:pt>
                <c:pt idx="1427">
                  <c:v>3054</c:v>
                </c:pt>
                <c:pt idx="1428">
                  <c:v>3056</c:v>
                </c:pt>
                <c:pt idx="1429">
                  <c:v>3058</c:v>
                </c:pt>
                <c:pt idx="1430">
                  <c:v>3060</c:v>
                </c:pt>
                <c:pt idx="1431">
                  <c:v>3062</c:v>
                </c:pt>
                <c:pt idx="1432">
                  <c:v>3064</c:v>
                </c:pt>
                <c:pt idx="1433">
                  <c:v>3066</c:v>
                </c:pt>
                <c:pt idx="1434">
                  <c:v>3068</c:v>
                </c:pt>
                <c:pt idx="1435">
                  <c:v>3070</c:v>
                </c:pt>
                <c:pt idx="1436">
                  <c:v>3072</c:v>
                </c:pt>
                <c:pt idx="1437">
                  <c:v>3074</c:v>
                </c:pt>
                <c:pt idx="1438">
                  <c:v>3076</c:v>
                </c:pt>
                <c:pt idx="1439">
                  <c:v>3078</c:v>
                </c:pt>
                <c:pt idx="1440">
                  <c:v>3080</c:v>
                </c:pt>
                <c:pt idx="1441">
                  <c:v>3082</c:v>
                </c:pt>
                <c:pt idx="1442">
                  <c:v>3084</c:v>
                </c:pt>
                <c:pt idx="1443">
                  <c:v>3086</c:v>
                </c:pt>
                <c:pt idx="1444">
                  <c:v>3088</c:v>
                </c:pt>
                <c:pt idx="1445">
                  <c:v>3090</c:v>
                </c:pt>
                <c:pt idx="1446">
                  <c:v>3092</c:v>
                </c:pt>
                <c:pt idx="1447">
                  <c:v>3094</c:v>
                </c:pt>
                <c:pt idx="1448">
                  <c:v>3096</c:v>
                </c:pt>
                <c:pt idx="1449">
                  <c:v>3098</c:v>
                </c:pt>
                <c:pt idx="1450">
                  <c:v>3100</c:v>
                </c:pt>
                <c:pt idx="1451">
                  <c:v>3102</c:v>
                </c:pt>
                <c:pt idx="1452">
                  <c:v>3104</c:v>
                </c:pt>
                <c:pt idx="1453">
                  <c:v>3106</c:v>
                </c:pt>
                <c:pt idx="1454">
                  <c:v>3108</c:v>
                </c:pt>
                <c:pt idx="1455">
                  <c:v>3110</c:v>
                </c:pt>
                <c:pt idx="1456">
                  <c:v>3112</c:v>
                </c:pt>
                <c:pt idx="1457">
                  <c:v>3114</c:v>
                </c:pt>
                <c:pt idx="1458">
                  <c:v>3116</c:v>
                </c:pt>
                <c:pt idx="1459">
                  <c:v>3118</c:v>
                </c:pt>
                <c:pt idx="1460">
                  <c:v>3120</c:v>
                </c:pt>
                <c:pt idx="1461">
                  <c:v>3122</c:v>
                </c:pt>
                <c:pt idx="1462">
                  <c:v>3124</c:v>
                </c:pt>
                <c:pt idx="1463">
                  <c:v>3126</c:v>
                </c:pt>
                <c:pt idx="1464">
                  <c:v>3128</c:v>
                </c:pt>
                <c:pt idx="1465">
                  <c:v>3130</c:v>
                </c:pt>
                <c:pt idx="1466">
                  <c:v>3132</c:v>
                </c:pt>
                <c:pt idx="1467">
                  <c:v>3134</c:v>
                </c:pt>
                <c:pt idx="1468">
                  <c:v>3136</c:v>
                </c:pt>
                <c:pt idx="1469">
                  <c:v>3138</c:v>
                </c:pt>
                <c:pt idx="1470">
                  <c:v>3140</c:v>
                </c:pt>
                <c:pt idx="1471">
                  <c:v>3142</c:v>
                </c:pt>
                <c:pt idx="1472">
                  <c:v>3144</c:v>
                </c:pt>
                <c:pt idx="1473">
                  <c:v>3146</c:v>
                </c:pt>
                <c:pt idx="1474">
                  <c:v>3148</c:v>
                </c:pt>
                <c:pt idx="1475">
                  <c:v>3150</c:v>
                </c:pt>
                <c:pt idx="1476">
                  <c:v>3152</c:v>
                </c:pt>
                <c:pt idx="1477">
                  <c:v>3154</c:v>
                </c:pt>
                <c:pt idx="1478">
                  <c:v>3156</c:v>
                </c:pt>
                <c:pt idx="1479">
                  <c:v>3158</c:v>
                </c:pt>
                <c:pt idx="1480">
                  <c:v>3160</c:v>
                </c:pt>
                <c:pt idx="1481">
                  <c:v>3162</c:v>
                </c:pt>
                <c:pt idx="1482">
                  <c:v>3164</c:v>
                </c:pt>
                <c:pt idx="1483">
                  <c:v>3166</c:v>
                </c:pt>
                <c:pt idx="1484">
                  <c:v>3168</c:v>
                </c:pt>
                <c:pt idx="1485">
                  <c:v>3170</c:v>
                </c:pt>
                <c:pt idx="1486">
                  <c:v>3172</c:v>
                </c:pt>
                <c:pt idx="1487">
                  <c:v>3174</c:v>
                </c:pt>
                <c:pt idx="1488">
                  <c:v>3176</c:v>
                </c:pt>
                <c:pt idx="1489">
                  <c:v>3178</c:v>
                </c:pt>
                <c:pt idx="1490">
                  <c:v>3180</c:v>
                </c:pt>
                <c:pt idx="1491">
                  <c:v>3182</c:v>
                </c:pt>
                <c:pt idx="1492">
                  <c:v>3184</c:v>
                </c:pt>
                <c:pt idx="1493">
                  <c:v>3186</c:v>
                </c:pt>
                <c:pt idx="1494">
                  <c:v>3188</c:v>
                </c:pt>
                <c:pt idx="1495">
                  <c:v>3190</c:v>
                </c:pt>
                <c:pt idx="1496">
                  <c:v>3192</c:v>
                </c:pt>
                <c:pt idx="1497">
                  <c:v>3194</c:v>
                </c:pt>
                <c:pt idx="1498">
                  <c:v>3196</c:v>
                </c:pt>
                <c:pt idx="1499">
                  <c:v>3198</c:v>
                </c:pt>
                <c:pt idx="1500">
                  <c:v>3200</c:v>
                </c:pt>
                <c:pt idx="1501">
                  <c:v>3202</c:v>
                </c:pt>
                <c:pt idx="1502">
                  <c:v>3204</c:v>
                </c:pt>
                <c:pt idx="1503">
                  <c:v>3206</c:v>
                </c:pt>
                <c:pt idx="1504">
                  <c:v>3208</c:v>
                </c:pt>
                <c:pt idx="1505">
                  <c:v>3210</c:v>
                </c:pt>
                <c:pt idx="1506">
                  <c:v>3212</c:v>
                </c:pt>
                <c:pt idx="1507">
                  <c:v>3214</c:v>
                </c:pt>
                <c:pt idx="1508">
                  <c:v>3216</c:v>
                </c:pt>
                <c:pt idx="1509">
                  <c:v>3218</c:v>
                </c:pt>
                <c:pt idx="1510">
                  <c:v>3220</c:v>
                </c:pt>
                <c:pt idx="1511">
                  <c:v>3222</c:v>
                </c:pt>
                <c:pt idx="1512">
                  <c:v>3224</c:v>
                </c:pt>
                <c:pt idx="1513">
                  <c:v>3226</c:v>
                </c:pt>
                <c:pt idx="1514">
                  <c:v>3228</c:v>
                </c:pt>
                <c:pt idx="1515">
                  <c:v>3230</c:v>
                </c:pt>
                <c:pt idx="1516">
                  <c:v>3232</c:v>
                </c:pt>
                <c:pt idx="1517">
                  <c:v>3234</c:v>
                </c:pt>
                <c:pt idx="1518">
                  <c:v>3236</c:v>
                </c:pt>
                <c:pt idx="1519">
                  <c:v>3238</c:v>
                </c:pt>
                <c:pt idx="1520">
                  <c:v>3240</c:v>
                </c:pt>
                <c:pt idx="1521">
                  <c:v>3242</c:v>
                </c:pt>
                <c:pt idx="1522">
                  <c:v>3244</c:v>
                </c:pt>
                <c:pt idx="1523">
                  <c:v>3246</c:v>
                </c:pt>
                <c:pt idx="1524">
                  <c:v>3248</c:v>
                </c:pt>
                <c:pt idx="1525">
                  <c:v>3250</c:v>
                </c:pt>
                <c:pt idx="1526">
                  <c:v>3252</c:v>
                </c:pt>
                <c:pt idx="1527">
                  <c:v>3254</c:v>
                </c:pt>
                <c:pt idx="1528">
                  <c:v>3256</c:v>
                </c:pt>
                <c:pt idx="1529">
                  <c:v>3258</c:v>
                </c:pt>
                <c:pt idx="1530">
                  <c:v>3260</c:v>
                </c:pt>
                <c:pt idx="1531">
                  <c:v>3262</c:v>
                </c:pt>
                <c:pt idx="1532">
                  <c:v>3264</c:v>
                </c:pt>
                <c:pt idx="1533">
                  <c:v>3266</c:v>
                </c:pt>
                <c:pt idx="1534">
                  <c:v>3268</c:v>
                </c:pt>
                <c:pt idx="1535">
                  <c:v>3270</c:v>
                </c:pt>
                <c:pt idx="1536">
                  <c:v>3272</c:v>
                </c:pt>
                <c:pt idx="1537">
                  <c:v>3274</c:v>
                </c:pt>
                <c:pt idx="1538">
                  <c:v>3276</c:v>
                </c:pt>
                <c:pt idx="1539">
                  <c:v>3278</c:v>
                </c:pt>
                <c:pt idx="1540">
                  <c:v>3280</c:v>
                </c:pt>
                <c:pt idx="1541">
                  <c:v>3282</c:v>
                </c:pt>
                <c:pt idx="1542">
                  <c:v>3284</c:v>
                </c:pt>
                <c:pt idx="1543">
                  <c:v>3286</c:v>
                </c:pt>
                <c:pt idx="1544">
                  <c:v>3288</c:v>
                </c:pt>
                <c:pt idx="1545">
                  <c:v>3290</c:v>
                </c:pt>
                <c:pt idx="1546">
                  <c:v>3292</c:v>
                </c:pt>
                <c:pt idx="1547">
                  <c:v>3294</c:v>
                </c:pt>
                <c:pt idx="1548">
                  <c:v>3296</c:v>
                </c:pt>
                <c:pt idx="1549">
                  <c:v>3298</c:v>
                </c:pt>
                <c:pt idx="1550">
                  <c:v>3300</c:v>
                </c:pt>
                <c:pt idx="1551">
                  <c:v>3302</c:v>
                </c:pt>
                <c:pt idx="1552">
                  <c:v>3304</c:v>
                </c:pt>
                <c:pt idx="1553">
                  <c:v>3306</c:v>
                </c:pt>
                <c:pt idx="1554">
                  <c:v>3308</c:v>
                </c:pt>
                <c:pt idx="1555">
                  <c:v>3310</c:v>
                </c:pt>
                <c:pt idx="1556">
                  <c:v>3312</c:v>
                </c:pt>
                <c:pt idx="1557">
                  <c:v>3314</c:v>
                </c:pt>
                <c:pt idx="1558">
                  <c:v>3316</c:v>
                </c:pt>
                <c:pt idx="1559">
                  <c:v>3318</c:v>
                </c:pt>
                <c:pt idx="1560">
                  <c:v>3320</c:v>
                </c:pt>
                <c:pt idx="1561">
                  <c:v>3322</c:v>
                </c:pt>
                <c:pt idx="1562">
                  <c:v>3324</c:v>
                </c:pt>
                <c:pt idx="1563">
                  <c:v>3326</c:v>
                </c:pt>
                <c:pt idx="1564">
                  <c:v>3328</c:v>
                </c:pt>
                <c:pt idx="1565">
                  <c:v>3330</c:v>
                </c:pt>
                <c:pt idx="1566">
                  <c:v>3332</c:v>
                </c:pt>
                <c:pt idx="1567">
                  <c:v>3334</c:v>
                </c:pt>
                <c:pt idx="1568">
                  <c:v>3336</c:v>
                </c:pt>
                <c:pt idx="1569">
                  <c:v>3338</c:v>
                </c:pt>
                <c:pt idx="1570">
                  <c:v>3340</c:v>
                </c:pt>
                <c:pt idx="1571">
                  <c:v>3342</c:v>
                </c:pt>
                <c:pt idx="1572">
                  <c:v>3344</c:v>
                </c:pt>
                <c:pt idx="1573">
                  <c:v>3346</c:v>
                </c:pt>
                <c:pt idx="1574">
                  <c:v>3348</c:v>
                </c:pt>
                <c:pt idx="1575">
                  <c:v>3350</c:v>
                </c:pt>
                <c:pt idx="1576">
                  <c:v>3352</c:v>
                </c:pt>
                <c:pt idx="1577">
                  <c:v>3354</c:v>
                </c:pt>
                <c:pt idx="1578">
                  <c:v>3356</c:v>
                </c:pt>
                <c:pt idx="1579">
                  <c:v>3358</c:v>
                </c:pt>
                <c:pt idx="1580">
                  <c:v>3360</c:v>
                </c:pt>
                <c:pt idx="1581">
                  <c:v>3362</c:v>
                </c:pt>
                <c:pt idx="1582">
                  <c:v>3364</c:v>
                </c:pt>
                <c:pt idx="1583">
                  <c:v>3366</c:v>
                </c:pt>
                <c:pt idx="1584">
                  <c:v>3368</c:v>
                </c:pt>
                <c:pt idx="1585">
                  <c:v>3370</c:v>
                </c:pt>
                <c:pt idx="1586">
                  <c:v>3372</c:v>
                </c:pt>
                <c:pt idx="1587">
                  <c:v>3374</c:v>
                </c:pt>
                <c:pt idx="1588">
                  <c:v>3376</c:v>
                </c:pt>
                <c:pt idx="1589">
                  <c:v>3378</c:v>
                </c:pt>
                <c:pt idx="1590">
                  <c:v>3380</c:v>
                </c:pt>
                <c:pt idx="1591">
                  <c:v>3382</c:v>
                </c:pt>
                <c:pt idx="1592">
                  <c:v>3384</c:v>
                </c:pt>
                <c:pt idx="1593">
                  <c:v>3386</c:v>
                </c:pt>
                <c:pt idx="1594">
                  <c:v>3388</c:v>
                </c:pt>
                <c:pt idx="1595">
                  <c:v>3390</c:v>
                </c:pt>
                <c:pt idx="1596">
                  <c:v>3392</c:v>
                </c:pt>
                <c:pt idx="1597">
                  <c:v>3394</c:v>
                </c:pt>
                <c:pt idx="1598">
                  <c:v>3396</c:v>
                </c:pt>
                <c:pt idx="1599">
                  <c:v>3398</c:v>
                </c:pt>
                <c:pt idx="1600">
                  <c:v>3400</c:v>
                </c:pt>
                <c:pt idx="1601">
                  <c:v>3402</c:v>
                </c:pt>
                <c:pt idx="1602">
                  <c:v>3404</c:v>
                </c:pt>
                <c:pt idx="1603">
                  <c:v>3406</c:v>
                </c:pt>
                <c:pt idx="1604">
                  <c:v>3408</c:v>
                </c:pt>
                <c:pt idx="1605">
                  <c:v>3410</c:v>
                </c:pt>
                <c:pt idx="1606">
                  <c:v>3412</c:v>
                </c:pt>
                <c:pt idx="1607">
                  <c:v>3414</c:v>
                </c:pt>
                <c:pt idx="1608">
                  <c:v>3416</c:v>
                </c:pt>
                <c:pt idx="1609">
                  <c:v>3418</c:v>
                </c:pt>
                <c:pt idx="1610">
                  <c:v>3420</c:v>
                </c:pt>
                <c:pt idx="1611">
                  <c:v>3422</c:v>
                </c:pt>
                <c:pt idx="1612">
                  <c:v>3424</c:v>
                </c:pt>
                <c:pt idx="1613">
                  <c:v>3426</c:v>
                </c:pt>
                <c:pt idx="1614">
                  <c:v>3428</c:v>
                </c:pt>
                <c:pt idx="1615">
                  <c:v>3430</c:v>
                </c:pt>
                <c:pt idx="1616">
                  <c:v>3432</c:v>
                </c:pt>
                <c:pt idx="1617">
                  <c:v>3434</c:v>
                </c:pt>
                <c:pt idx="1618">
                  <c:v>3436</c:v>
                </c:pt>
                <c:pt idx="1619">
                  <c:v>3438</c:v>
                </c:pt>
                <c:pt idx="1620">
                  <c:v>3440</c:v>
                </c:pt>
                <c:pt idx="1621">
                  <c:v>3442</c:v>
                </c:pt>
                <c:pt idx="1622">
                  <c:v>3444</c:v>
                </c:pt>
                <c:pt idx="1623">
                  <c:v>3446</c:v>
                </c:pt>
                <c:pt idx="1624">
                  <c:v>3448</c:v>
                </c:pt>
                <c:pt idx="1625">
                  <c:v>3450</c:v>
                </c:pt>
                <c:pt idx="1626">
                  <c:v>3452</c:v>
                </c:pt>
                <c:pt idx="1627">
                  <c:v>3454</c:v>
                </c:pt>
                <c:pt idx="1628">
                  <c:v>3456</c:v>
                </c:pt>
                <c:pt idx="1629">
                  <c:v>3458</c:v>
                </c:pt>
                <c:pt idx="1630">
                  <c:v>3460</c:v>
                </c:pt>
                <c:pt idx="1631">
                  <c:v>3462</c:v>
                </c:pt>
                <c:pt idx="1632">
                  <c:v>3464</c:v>
                </c:pt>
                <c:pt idx="1633">
                  <c:v>3466</c:v>
                </c:pt>
                <c:pt idx="1634">
                  <c:v>3468</c:v>
                </c:pt>
                <c:pt idx="1635">
                  <c:v>3470</c:v>
                </c:pt>
                <c:pt idx="1636">
                  <c:v>3472</c:v>
                </c:pt>
                <c:pt idx="1637">
                  <c:v>3474</c:v>
                </c:pt>
                <c:pt idx="1638">
                  <c:v>3476</c:v>
                </c:pt>
                <c:pt idx="1639">
                  <c:v>3478</c:v>
                </c:pt>
                <c:pt idx="1640">
                  <c:v>3480</c:v>
                </c:pt>
                <c:pt idx="1641">
                  <c:v>3482</c:v>
                </c:pt>
                <c:pt idx="1642">
                  <c:v>3484</c:v>
                </c:pt>
                <c:pt idx="1643">
                  <c:v>3486</c:v>
                </c:pt>
                <c:pt idx="1644">
                  <c:v>3488</c:v>
                </c:pt>
                <c:pt idx="1645">
                  <c:v>3490</c:v>
                </c:pt>
                <c:pt idx="1646">
                  <c:v>3492</c:v>
                </c:pt>
                <c:pt idx="1647">
                  <c:v>3494</c:v>
                </c:pt>
                <c:pt idx="1648">
                  <c:v>3496</c:v>
                </c:pt>
                <c:pt idx="1649">
                  <c:v>3498</c:v>
                </c:pt>
                <c:pt idx="1650">
                  <c:v>3500</c:v>
                </c:pt>
                <c:pt idx="1651">
                  <c:v>3502</c:v>
                </c:pt>
                <c:pt idx="1652">
                  <c:v>3504</c:v>
                </c:pt>
                <c:pt idx="1653">
                  <c:v>3506</c:v>
                </c:pt>
                <c:pt idx="1654">
                  <c:v>3508</c:v>
                </c:pt>
                <c:pt idx="1655">
                  <c:v>3510</c:v>
                </c:pt>
                <c:pt idx="1656">
                  <c:v>3512</c:v>
                </c:pt>
                <c:pt idx="1657">
                  <c:v>3514</c:v>
                </c:pt>
                <c:pt idx="1658">
                  <c:v>3516</c:v>
                </c:pt>
                <c:pt idx="1659">
                  <c:v>3518</c:v>
                </c:pt>
                <c:pt idx="1660">
                  <c:v>3520</c:v>
                </c:pt>
                <c:pt idx="1661">
                  <c:v>3522</c:v>
                </c:pt>
                <c:pt idx="1662">
                  <c:v>3524</c:v>
                </c:pt>
                <c:pt idx="1663">
                  <c:v>3526</c:v>
                </c:pt>
                <c:pt idx="1664">
                  <c:v>3528</c:v>
                </c:pt>
                <c:pt idx="1665">
                  <c:v>3530</c:v>
                </c:pt>
                <c:pt idx="1666">
                  <c:v>3532</c:v>
                </c:pt>
                <c:pt idx="1667">
                  <c:v>3534</c:v>
                </c:pt>
                <c:pt idx="1668">
                  <c:v>3536</c:v>
                </c:pt>
                <c:pt idx="1669">
                  <c:v>3538</c:v>
                </c:pt>
                <c:pt idx="1670">
                  <c:v>3540</c:v>
                </c:pt>
                <c:pt idx="1671">
                  <c:v>3542</c:v>
                </c:pt>
                <c:pt idx="1672">
                  <c:v>3544</c:v>
                </c:pt>
                <c:pt idx="1673">
                  <c:v>3546</c:v>
                </c:pt>
                <c:pt idx="1674">
                  <c:v>3548</c:v>
                </c:pt>
                <c:pt idx="1675">
                  <c:v>3550</c:v>
                </c:pt>
                <c:pt idx="1676">
                  <c:v>3552</c:v>
                </c:pt>
                <c:pt idx="1677">
                  <c:v>3554</c:v>
                </c:pt>
                <c:pt idx="1678">
                  <c:v>3556</c:v>
                </c:pt>
                <c:pt idx="1679">
                  <c:v>3558</c:v>
                </c:pt>
                <c:pt idx="1680">
                  <c:v>3560</c:v>
                </c:pt>
                <c:pt idx="1681">
                  <c:v>3562</c:v>
                </c:pt>
                <c:pt idx="1682">
                  <c:v>3564</c:v>
                </c:pt>
                <c:pt idx="1683">
                  <c:v>3566</c:v>
                </c:pt>
                <c:pt idx="1684">
                  <c:v>3568</c:v>
                </c:pt>
                <c:pt idx="1685">
                  <c:v>3570</c:v>
                </c:pt>
                <c:pt idx="1686">
                  <c:v>3572</c:v>
                </c:pt>
                <c:pt idx="1687">
                  <c:v>3574</c:v>
                </c:pt>
                <c:pt idx="1688">
                  <c:v>3576</c:v>
                </c:pt>
                <c:pt idx="1689">
                  <c:v>3578</c:v>
                </c:pt>
                <c:pt idx="1690">
                  <c:v>3580</c:v>
                </c:pt>
                <c:pt idx="1691">
                  <c:v>3582</c:v>
                </c:pt>
                <c:pt idx="1692">
                  <c:v>3584</c:v>
                </c:pt>
                <c:pt idx="1693">
                  <c:v>3586</c:v>
                </c:pt>
                <c:pt idx="1694">
                  <c:v>3588</c:v>
                </c:pt>
                <c:pt idx="1695">
                  <c:v>3590</c:v>
                </c:pt>
                <c:pt idx="1696">
                  <c:v>3592</c:v>
                </c:pt>
                <c:pt idx="1697">
                  <c:v>3594</c:v>
                </c:pt>
                <c:pt idx="1698">
                  <c:v>3596</c:v>
                </c:pt>
                <c:pt idx="1699">
                  <c:v>3598</c:v>
                </c:pt>
                <c:pt idx="1700">
                  <c:v>3600</c:v>
                </c:pt>
                <c:pt idx="1701">
                  <c:v>3602</c:v>
                </c:pt>
                <c:pt idx="1702">
                  <c:v>3604</c:v>
                </c:pt>
                <c:pt idx="1703">
                  <c:v>3606</c:v>
                </c:pt>
                <c:pt idx="1704">
                  <c:v>3608</c:v>
                </c:pt>
                <c:pt idx="1705">
                  <c:v>3610</c:v>
                </c:pt>
                <c:pt idx="1706">
                  <c:v>3612</c:v>
                </c:pt>
                <c:pt idx="1707">
                  <c:v>3614</c:v>
                </c:pt>
                <c:pt idx="1708">
                  <c:v>3616</c:v>
                </c:pt>
                <c:pt idx="1709">
                  <c:v>3618</c:v>
                </c:pt>
                <c:pt idx="1710">
                  <c:v>3620</c:v>
                </c:pt>
                <c:pt idx="1711">
                  <c:v>3622</c:v>
                </c:pt>
                <c:pt idx="1712">
                  <c:v>3624</c:v>
                </c:pt>
                <c:pt idx="1713">
                  <c:v>3626</c:v>
                </c:pt>
                <c:pt idx="1714">
                  <c:v>3628</c:v>
                </c:pt>
                <c:pt idx="1715">
                  <c:v>3630</c:v>
                </c:pt>
                <c:pt idx="1716">
                  <c:v>3632</c:v>
                </c:pt>
                <c:pt idx="1717">
                  <c:v>3634</c:v>
                </c:pt>
                <c:pt idx="1718">
                  <c:v>3636</c:v>
                </c:pt>
                <c:pt idx="1719">
                  <c:v>3638</c:v>
                </c:pt>
                <c:pt idx="1720">
                  <c:v>3640</c:v>
                </c:pt>
                <c:pt idx="1721">
                  <c:v>3642</c:v>
                </c:pt>
                <c:pt idx="1722">
                  <c:v>3644</c:v>
                </c:pt>
                <c:pt idx="1723">
                  <c:v>3646</c:v>
                </c:pt>
                <c:pt idx="1724">
                  <c:v>3648</c:v>
                </c:pt>
                <c:pt idx="1725">
                  <c:v>3650</c:v>
                </c:pt>
                <c:pt idx="1726">
                  <c:v>3652</c:v>
                </c:pt>
                <c:pt idx="1727">
                  <c:v>3654</c:v>
                </c:pt>
                <c:pt idx="1728">
                  <c:v>3656</c:v>
                </c:pt>
                <c:pt idx="1729">
                  <c:v>3658</c:v>
                </c:pt>
                <c:pt idx="1730">
                  <c:v>3660</c:v>
                </c:pt>
                <c:pt idx="1731">
                  <c:v>3662</c:v>
                </c:pt>
                <c:pt idx="1732">
                  <c:v>3664</c:v>
                </c:pt>
                <c:pt idx="1733">
                  <c:v>3666</c:v>
                </c:pt>
                <c:pt idx="1734">
                  <c:v>3668</c:v>
                </c:pt>
                <c:pt idx="1735">
                  <c:v>3670</c:v>
                </c:pt>
                <c:pt idx="1736">
                  <c:v>3672</c:v>
                </c:pt>
                <c:pt idx="1737">
                  <c:v>3674</c:v>
                </c:pt>
                <c:pt idx="1738">
                  <c:v>3676</c:v>
                </c:pt>
                <c:pt idx="1739">
                  <c:v>3678</c:v>
                </c:pt>
                <c:pt idx="1740">
                  <c:v>3680</c:v>
                </c:pt>
                <c:pt idx="1741">
                  <c:v>3682</c:v>
                </c:pt>
                <c:pt idx="1742">
                  <c:v>3684</c:v>
                </c:pt>
                <c:pt idx="1743">
                  <c:v>3686</c:v>
                </c:pt>
                <c:pt idx="1744">
                  <c:v>3688</c:v>
                </c:pt>
                <c:pt idx="1745">
                  <c:v>3690</c:v>
                </c:pt>
                <c:pt idx="1746">
                  <c:v>3692</c:v>
                </c:pt>
                <c:pt idx="1747">
                  <c:v>3694</c:v>
                </c:pt>
                <c:pt idx="1748">
                  <c:v>3696</c:v>
                </c:pt>
                <c:pt idx="1749">
                  <c:v>3698</c:v>
                </c:pt>
                <c:pt idx="1750">
                  <c:v>3700</c:v>
                </c:pt>
                <c:pt idx="1751">
                  <c:v>3702</c:v>
                </c:pt>
                <c:pt idx="1752">
                  <c:v>3704</c:v>
                </c:pt>
                <c:pt idx="1753">
                  <c:v>3706</c:v>
                </c:pt>
                <c:pt idx="1754">
                  <c:v>3708</c:v>
                </c:pt>
                <c:pt idx="1755">
                  <c:v>3710</c:v>
                </c:pt>
                <c:pt idx="1756">
                  <c:v>3712</c:v>
                </c:pt>
                <c:pt idx="1757">
                  <c:v>3714</c:v>
                </c:pt>
                <c:pt idx="1758">
                  <c:v>3716</c:v>
                </c:pt>
                <c:pt idx="1759">
                  <c:v>3718</c:v>
                </c:pt>
                <c:pt idx="1760">
                  <c:v>3720</c:v>
                </c:pt>
                <c:pt idx="1761">
                  <c:v>3722</c:v>
                </c:pt>
                <c:pt idx="1762">
                  <c:v>3724</c:v>
                </c:pt>
                <c:pt idx="1763">
                  <c:v>3726</c:v>
                </c:pt>
                <c:pt idx="1764">
                  <c:v>3728</c:v>
                </c:pt>
                <c:pt idx="1765">
                  <c:v>3730</c:v>
                </c:pt>
                <c:pt idx="1766">
                  <c:v>3732</c:v>
                </c:pt>
                <c:pt idx="1767">
                  <c:v>3734</c:v>
                </c:pt>
                <c:pt idx="1768">
                  <c:v>3736</c:v>
                </c:pt>
                <c:pt idx="1769">
                  <c:v>3738</c:v>
                </c:pt>
                <c:pt idx="1770">
                  <c:v>3740</c:v>
                </c:pt>
                <c:pt idx="1771">
                  <c:v>3742</c:v>
                </c:pt>
                <c:pt idx="1772">
                  <c:v>3744</c:v>
                </c:pt>
                <c:pt idx="1773">
                  <c:v>3746</c:v>
                </c:pt>
                <c:pt idx="1774">
                  <c:v>3748</c:v>
                </c:pt>
                <c:pt idx="1775">
                  <c:v>3750</c:v>
                </c:pt>
                <c:pt idx="1776">
                  <c:v>3752</c:v>
                </c:pt>
                <c:pt idx="1777">
                  <c:v>3754</c:v>
                </c:pt>
                <c:pt idx="1778">
                  <c:v>3756</c:v>
                </c:pt>
                <c:pt idx="1779">
                  <c:v>3758</c:v>
                </c:pt>
                <c:pt idx="1780">
                  <c:v>3760</c:v>
                </c:pt>
              </c:numCache>
            </c:numRef>
          </c:xVal>
          <c:yVal>
            <c:numRef>
              <c:f>данные!$J$101:$J$1881</c:f>
              <c:numCache>
                <c:formatCode>General</c:formatCode>
                <c:ptCount val="1781"/>
                <c:pt idx="0">
                  <c:v>8.1809999999999992</c:v>
                </c:pt>
                <c:pt idx="1">
                  <c:v>8.18</c:v>
                </c:pt>
                <c:pt idx="2">
                  <c:v>8.1795000000000009</c:v>
                </c:pt>
                <c:pt idx="3">
                  <c:v>8.1795000000000009</c:v>
                </c:pt>
                <c:pt idx="4">
                  <c:v>8.1784999999999997</c:v>
                </c:pt>
                <c:pt idx="5">
                  <c:v>8.1795000000000009</c:v>
                </c:pt>
                <c:pt idx="6">
                  <c:v>8.1824999999999992</c:v>
                </c:pt>
                <c:pt idx="7">
                  <c:v>8.1824999999999992</c:v>
                </c:pt>
                <c:pt idx="8">
                  <c:v>8.1829999999999998</c:v>
                </c:pt>
                <c:pt idx="9">
                  <c:v>8.1829999999999998</c:v>
                </c:pt>
                <c:pt idx="10">
                  <c:v>8.1824999999999992</c:v>
                </c:pt>
                <c:pt idx="11">
                  <c:v>8.1850000000000005</c:v>
                </c:pt>
                <c:pt idx="12">
                  <c:v>8.1809999999999992</c:v>
                </c:pt>
                <c:pt idx="13">
                  <c:v>8.1890000000000001</c:v>
                </c:pt>
                <c:pt idx="14">
                  <c:v>8.1880000000000006</c:v>
                </c:pt>
                <c:pt idx="15">
                  <c:v>8.1839999999999993</c:v>
                </c:pt>
                <c:pt idx="16">
                  <c:v>8.1835000000000004</c:v>
                </c:pt>
                <c:pt idx="17">
                  <c:v>8.1839999999999993</c:v>
                </c:pt>
                <c:pt idx="18">
                  <c:v>8.1844999999999999</c:v>
                </c:pt>
                <c:pt idx="19">
                  <c:v>8.1844999999999999</c:v>
                </c:pt>
                <c:pt idx="20">
                  <c:v>8.1839999999999993</c:v>
                </c:pt>
                <c:pt idx="21">
                  <c:v>8.1829999999999998</c:v>
                </c:pt>
                <c:pt idx="22">
                  <c:v>8.1835000000000004</c:v>
                </c:pt>
                <c:pt idx="23">
                  <c:v>8.1824999999999992</c:v>
                </c:pt>
                <c:pt idx="24">
                  <c:v>8.1824999999999992</c:v>
                </c:pt>
                <c:pt idx="25">
                  <c:v>8.1814999999999998</c:v>
                </c:pt>
                <c:pt idx="26">
                  <c:v>8.1835000000000004</c:v>
                </c:pt>
                <c:pt idx="27">
                  <c:v>8.1854999999999993</c:v>
                </c:pt>
                <c:pt idx="28">
                  <c:v>8.1844999999999999</c:v>
                </c:pt>
                <c:pt idx="29">
                  <c:v>8.1865000000000006</c:v>
                </c:pt>
                <c:pt idx="30">
                  <c:v>8.1844999999999999</c:v>
                </c:pt>
                <c:pt idx="31">
                  <c:v>8.1850000000000005</c:v>
                </c:pt>
                <c:pt idx="32">
                  <c:v>8.1820000000000004</c:v>
                </c:pt>
                <c:pt idx="33">
                  <c:v>8.1805000000000003</c:v>
                </c:pt>
                <c:pt idx="34">
                  <c:v>8.1814999999999998</c:v>
                </c:pt>
                <c:pt idx="35">
                  <c:v>8.1809999999999992</c:v>
                </c:pt>
                <c:pt idx="36">
                  <c:v>8.1824999999999992</c:v>
                </c:pt>
                <c:pt idx="37">
                  <c:v>8.1820000000000004</c:v>
                </c:pt>
                <c:pt idx="38">
                  <c:v>8.1835000000000004</c:v>
                </c:pt>
                <c:pt idx="39">
                  <c:v>8.1835000000000004</c:v>
                </c:pt>
                <c:pt idx="40">
                  <c:v>8.1824999999999992</c:v>
                </c:pt>
                <c:pt idx="41">
                  <c:v>8.1820000000000004</c:v>
                </c:pt>
                <c:pt idx="42">
                  <c:v>8.1809999999999992</c:v>
                </c:pt>
                <c:pt idx="43">
                  <c:v>8.1824999999999992</c:v>
                </c:pt>
                <c:pt idx="44">
                  <c:v>8.1824999999999992</c:v>
                </c:pt>
                <c:pt idx="45">
                  <c:v>8.1805000000000003</c:v>
                </c:pt>
                <c:pt idx="46">
                  <c:v>8.1820000000000004</c:v>
                </c:pt>
                <c:pt idx="47">
                  <c:v>8.1859999999999999</c:v>
                </c:pt>
                <c:pt idx="48">
                  <c:v>8.1824999999999992</c:v>
                </c:pt>
                <c:pt idx="49">
                  <c:v>8.1820000000000004</c:v>
                </c:pt>
                <c:pt idx="50">
                  <c:v>8.1820000000000004</c:v>
                </c:pt>
                <c:pt idx="51">
                  <c:v>8.1839999999999993</c:v>
                </c:pt>
                <c:pt idx="52">
                  <c:v>8.1805000000000003</c:v>
                </c:pt>
                <c:pt idx="53">
                  <c:v>8.1805000000000003</c:v>
                </c:pt>
                <c:pt idx="54">
                  <c:v>8.1795000000000009</c:v>
                </c:pt>
                <c:pt idx="55">
                  <c:v>8.1824999999999992</c:v>
                </c:pt>
                <c:pt idx="56">
                  <c:v>8.1795000000000009</c:v>
                </c:pt>
                <c:pt idx="57">
                  <c:v>8.1809999999999992</c:v>
                </c:pt>
                <c:pt idx="58">
                  <c:v>8.1824999999999992</c:v>
                </c:pt>
                <c:pt idx="59">
                  <c:v>8.1829999999999998</c:v>
                </c:pt>
                <c:pt idx="60">
                  <c:v>8.1824999999999992</c:v>
                </c:pt>
                <c:pt idx="61">
                  <c:v>8.1820000000000004</c:v>
                </c:pt>
                <c:pt idx="62">
                  <c:v>8.1805000000000003</c:v>
                </c:pt>
                <c:pt idx="63">
                  <c:v>8.1795000000000009</c:v>
                </c:pt>
                <c:pt idx="64">
                  <c:v>8.1784999999999997</c:v>
                </c:pt>
                <c:pt idx="65">
                  <c:v>8.1795000000000009</c:v>
                </c:pt>
                <c:pt idx="66">
                  <c:v>8.1805000000000003</c:v>
                </c:pt>
                <c:pt idx="67">
                  <c:v>8.1820000000000004</c:v>
                </c:pt>
                <c:pt idx="68">
                  <c:v>8.1820000000000004</c:v>
                </c:pt>
                <c:pt idx="69">
                  <c:v>8.1814999999999998</c:v>
                </c:pt>
                <c:pt idx="70">
                  <c:v>8.1814999999999998</c:v>
                </c:pt>
                <c:pt idx="71">
                  <c:v>8.1835000000000004</c:v>
                </c:pt>
                <c:pt idx="72">
                  <c:v>8.1795000000000009</c:v>
                </c:pt>
                <c:pt idx="73">
                  <c:v>8.18</c:v>
                </c:pt>
                <c:pt idx="74">
                  <c:v>8.1809999999999992</c:v>
                </c:pt>
                <c:pt idx="75">
                  <c:v>8.1839999999999993</c:v>
                </c:pt>
                <c:pt idx="76">
                  <c:v>8.1820000000000004</c:v>
                </c:pt>
                <c:pt idx="77">
                  <c:v>8.1854999999999993</c:v>
                </c:pt>
                <c:pt idx="78">
                  <c:v>8.1829999999999998</c:v>
                </c:pt>
                <c:pt idx="79">
                  <c:v>8.1835000000000004</c:v>
                </c:pt>
                <c:pt idx="80">
                  <c:v>8.1829999999999998</c:v>
                </c:pt>
                <c:pt idx="81">
                  <c:v>8.1865000000000006</c:v>
                </c:pt>
                <c:pt idx="82">
                  <c:v>8.1829999999999998</c:v>
                </c:pt>
                <c:pt idx="83">
                  <c:v>8.1824999999999992</c:v>
                </c:pt>
                <c:pt idx="84">
                  <c:v>8.1859999999999999</c:v>
                </c:pt>
                <c:pt idx="85">
                  <c:v>8.1835000000000004</c:v>
                </c:pt>
                <c:pt idx="86">
                  <c:v>8.1844999999999999</c:v>
                </c:pt>
                <c:pt idx="87">
                  <c:v>8.1854999999999993</c:v>
                </c:pt>
                <c:pt idx="88">
                  <c:v>8.1854999999999993</c:v>
                </c:pt>
                <c:pt idx="89">
                  <c:v>8.1850000000000005</c:v>
                </c:pt>
                <c:pt idx="90">
                  <c:v>8.1835000000000004</c:v>
                </c:pt>
                <c:pt idx="91">
                  <c:v>8.1839999999999993</c:v>
                </c:pt>
                <c:pt idx="92">
                  <c:v>8.1850000000000005</c:v>
                </c:pt>
                <c:pt idx="93">
                  <c:v>8.1829999999999998</c:v>
                </c:pt>
                <c:pt idx="94">
                  <c:v>8.1844999999999999</c:v>
                </c:pt>
                <c:pt idx="95">
                  <c:v>8.1839999999999993</c:v>
                </c:pt>
                <c:pt idx="96">
                  <c:v>8.1844999999999999</c:v>
                </c:pt>
                <c:pt idx="97">
                  <c:v>8.1839999999999993</c:v>
                </c:pt>
                <c:pt idx="98">
                  <c:v>8.1850000000000005</c:v>
                </c:pt>
                <c:pt idx="99">
                  <c:v>8.1854999999999993</c:v>
                </c:pt>
                <c:pt idx="100">
                  <c:v>8.1835000000000004</c:v>
                </c:pt>
                <c:pt idx="101">
                  <c:v>8.1839999999999993</c:v>
                </c:pt>
                <c:pt idx="102">
                  <c:v>8.1820000000000004</c:v>
                </c:pt>
                <c:pt idx="103">
                  <c:v>8.1824999999999992</c:v>
                </c:pt>
                <c:pt idx="104">
                  <c:v>8.1820000000000004</c:v>
                </c:pt>
                <c:pt idx="105">
                  <c:v>8.1824999999999992</c:v>
                </c:pt>
                <c:pt idx="106">
                  <c:v>8.1835000000000004</c:v>
                </c:pt>
                <c:pt idx="107">
                  <c:v>8.1835000000000004</c:v>
                </c:pt>
                <c:pt idx="108">
                  <c:v>8.1835000000000004</c:v>
                </c:pt>
                <c:pt idx="109">
                  <c:v>8.1829999999999998</c:v>
                </c:pt>
                <c:pt idx="110">
                  <c:v>8.1829999999999998</c:v>
                </c:pt>
                <c:pt idx="111">
                  <c:v>8.1835000000000004</c:v>
                </c:pt>
                <c:pt idx="112">
                  <c:v>8.1824999999999992</c:v>
                </c:pt>
                <c:pt idx="113">
                  <c:v>8.1814999999999998</c:v>
                </c:pt>
                <c:pt idx="114">
                  <c:v>8.1814999999999998</c:v>
                </c:pt>
                <c:pt idx="115">
                  <c:v>8.1829999999999998</c:v>
                </c:pt>
                <c:pt idx="116">
                  <c:v>8.1839999999999993</c:v>
                </c:pt>
                <c:pt idx="117">
                  <c:v>8.1884999999999994</c:v>
                </c:pt>
                <c:pt idx="118">
                  <c:v>8.1844999999999999</c:v>
                </c:pt>
                <c:pt idx="119">
                  <c:v>8.1859999999999999</c:v>
                </c:pt>
                <c:pt idx="120">
                  <c:v>8.1850000000000005</c:v>
                </c:pt>
                <c:pt idx="121">
                  <c:v>8.1839999999999993</c:v>
                </c:pt>
                <c:pt idx="122">
                  <c:v>8.1814999999999998</c:v>
                </c:pt>
                <c:pt idx="123">
                  <c:v>8.1824999999999992</c:v>
                </c:pt>
                <c:pt idx="124">
                  <c:v>8.1824999999999992</c:v>
                </c:pt>
                <c:pt idx="125">
                  <c:v>8.1869999999999994</c:v>
                </c:pt>
                <c:pt idx="126">
                  <c:v>8.1859999999999999</c:v>
                </c:pt>
                <c:pt idx="127">
                  <c:v>8.1854999999999993</c:v>
                </c:pt>
                <c:pt idx="128">
                  <c:v>8.1859999999999999</c:v>
                </c:pt>
                <c:pt idx="129">
                  <c:v>8.1839999999999993</c:v>
                </c:pt>
                <c:pt idx="130">
                  <c:v>8.1835000000000004</c:v>
                </c:pt>
                <c:pt idx="131">
                  <c:v>8.1829999999999998</c:v>
                </c:pt>
                <c:pt idx="132">
                  <c:v>8.1829999999999998</c:v>
                </c:pt>
                <c:pt idx="133">
                  <c:v>8.1824999999999992</c:v>
                </c:pt>
                <c:pt idx="134">
                  <c:v>8.1824999999999992</c:v>
                </c:pt>
                <c:pt idx="135">
                  <c:v>8.1835000000000004</c:v>
                </c:pt>
                <c:pt idx="136">
                  <c:v>8.1844999999999999</c:v>
                </c:pt>
                <c:pt idx="137">
                  <c:v>8.1844999999999999</c:v>
                </c:pt>
                <c:pt idx="138">
                  <c:v>8.1835000000000004</c:v>
                </c:pt>
                <c:pt idx="139">
                  <c:v>8.1844999999999999</c:v>
                </c:pt>
                <c:pt idx="140">
                  <c:v>8.1839999999999993</c:v>
                </c:pt>
                <c:pt idx="141">
                  <c:v>8.1835000000000004</c:v>
                </c:pt>
                <c:pt idx="142">
                  <c:v>8.1835000000000004</c:v>
                </c:pt>
                <c:pt idx="143">
                  <c:v>8.1824999999999992</c:v>
                </c:pt>
                <c:pt idx="144">
                  <c:v>8.1844999999999999</c:v>
                </c:pt>
                <c:pt idx="145">
                  <c:v>8.1829999999999998</c:v>
                </c:pt>
                <c:pt idx="146">
                  <c:v>8.1854999999999993</c:v>
                </c:pt>
                <c:pt idx="147">
                  <c:v>8.1859999999999999</c:v>
                </c:pt>
                <c:pt idx="148">
                  <c:v>8.1865000000000006</c:v>
                </c:pt>
                <c:pt idx="149">
                  <c:v>8.1859999999999999</c:v>
                </c:pt>
                <c:pt idx="150">
                  <c:v>8.1844999999999999</c:v>
                </c:pt>
                <c:pt idx="151">
                  <c:v>8.1844999999999999</c:v>
                </c:pt>
                <c:pt idx="152">
                  <c:v>8.1859999999999999</c:v>
                </c:pt>
                <c:pt idx="153">
                  <c:v>8.1820000000000004</c:v>
                </c:pt>
                <c:pt idx="154">
                  <c:v>8.1839999999999993</c:v>
                </c:pt>
                <c:pt idx="155">
                  <c:v>8.1839999999999993</c:v>
                </c:pt>
                <c:pt idx="156">
                  <c:v>8.1847499999999993</c:v>
                </c:pt>
                <c:pt idx="157">
                  <c:v>8.1854999999999993</c:v>
                </c:pt>
                <c:pt idx="158">
                  <c:v>8.1850000000000005</c:v>
                </c:pt>
                <c:pt idx="159">
                  <c:v>8.1859999999999999</c:v>
                </c:pt>
                <c:pt idx="160">
                  <c:v>8.1835000000000004</c:v>
                </c:pt>
                <c:pt idx="161">
                  <c:v>8.1850000000000005</c:v>
                </c:pt>
                <c:pt idx="162">
                  <c:v>8.1824999999999992</c:v>
                </c:pt>
                <c:pt idx="163">
                  <c:v>8.1829999999999998</c:v>
                </c:pt>
                <c:pt idx="164">
                  <c:v>8.1844999999999999</c:v>
                </c:pt>
                <c:pt idx="165">
                  <c:v>8.1844999999999999</c:v>
                </c:pt>
                <c:pt idx="166">
                  <c:v>8.1844999999999999</c:v>
                </c:pt>
                <c:pt idx="167">
                  <c:v>8.1844999999999999</c:v>
                </c:pt>
                <c:pt idx="168">
                  <c:v>8.1850000000000005</c:v>
                </c:pt>
                <c:pt idx="169">
                  <c:v>8.1844999999999999</c:v>
                </c:pt>
                <c:pt idx="170">
                  <c:v>8.1824999999999992</c:v>
                </c:pt>
                <c:pt idx="171">
                  <c:v>8.1829999999999998</c:v>
                </c:pt>
                <c:pt idx="172">
                  <c:v>8.1824999999999992</c:v>
                </c:pt>
                <c:pt idx="173">
                  <c:v>8.1820000000000004</c:v>
                </c:pt>
                <c:pt idx="174">
                  <c:v>8.1844999999999999</c:v>
                </c:pt>
                <c:pt idx="175">
                  <c:v>8.1839999999999993</c:v>
                </c:pt>
                <c:pt idx="176">
                  <c:v>8.1850000000000005</c:v>
                </c:pt>
                <c:pt idx="177">
                  <c:v>8.1839999999999993</c:v>
                </c:pt>
                <c:pt idx="178">
                  <c:v>8.1839999999999993</c:v>
                </c:pt>
                <c:pt idx="179">
                  <c:v>8.1839999999999993</c:v>
                </c:pt>
                <c:pt idx="180">
                  <c:v>8.1844999999999999</c:v>
                </c:pt>
                <c:pt idx="181">
                  <c:v>8.1820000000000004</c:v>
                </c:pt>
                <c:pt idx="182">
                  <c:v>8.1809999999999992</c:v>
                </c:pt>
                <c:pt idx="183">
                  <c:v>8.1824999999999992</c:v>
                </c:pt>
                <c:pt idx="184">
                  <c:v>8.1829999999999998</c:v>
                </c:pt>
                <c:pt idx="185">
                  <c:v>8.1859999999999999</c:v>
                </c:pt>
                <c:pt idx="186">
                  <c:v>8.1869999999999994</c:v>
                </c:pt>
                <c:pt idx="187">
                  <c:v>8.1880000000000006</c:v>
                </c:pt>
                <c:pt idx="188">
                  <c:v>8.1859999999999999</c:v>
                </c:pt>
                <c:pt idx="189">
                  <c:v>8.1835000000000004</c:v>
                </c:pt>
                <c:pt idx="190">
                  <c:v>8.1839999999999993</c:v>
                </c:pt>
                <c:pt idx="191">
                  <c:v>8.1820000000000004</c:v>
                </c:pt>
                <c:pt idx="192">
                  <c:v>8.1835000000000004</c:v>
                </c:pt>
                <c:pt idx="193">
                  <c:v>8.1829999999999998</c:v>
                </c:pt>
                <c:pt idx="194">
                  <c:v>8.1829999999999998</c:v>
                </c:pt>
                <c:pt idx="195">
                  <c:v>8.1839999999999993</c:v>
                </c:pt>
                <c:pt idx="196">
                  <c:v>8.1854999999999993</c:v>
                </c:pt>
                <c:pt idx="197">
                  <c:v>8.1854999999999993</c:v>
                </c:pt>
                <c:pt idx="198">
                  <c:v>8.1850000000000005</c:v>
                </c:pt>
                <c:pt idx="199">
                  <c:v>8.1850000000000005</c:v>
                </c:pt>
                <c:pt idx="200">
                  <c:v>8.1844999999999999</c:v>
                </c:pt>
                <c:pt idx="201">
                  <c:v>8.1829999999999998</c:v>
                </c:pt>
                <c:pt idx="202">
                  <c:v>8.1820000000000004</c:v>
                </c:pt>
                <c:pt idx="203">
                  <c:v>8.1814999999999998</c:v>
                </c:pt>
                <c:pt idx="204">
                  <c:v>8.1824999999999992</c:v>
                </c:pt>
                <c:pt idx="205">
                  <c:v>8.1880000000000006</c:v>
                </c:pt>
                <c:pt idx="206">
                  <c:v>8.1839999999999993</c:v>
                </c:pt>
                <c:pt idx="207">
                  <c:v>8.1850000000000005</c:v>
                </c:pt>
                <c:pt idx="208">
                  <c:v>8.1844999999999999</c:v>
                </c:pt>
                <c:pt idx="209">
                  <c:v>8.1839999999999993</c:v>
                </c:pt>
                <c:pt idx="210">
                  <c:v>8.1820000000000004</c:v>
                </c:pt>
                <c:pt idx="211">
                  <c:v>8.1805000000000003</c:v>
                </c:pt>
                <c:pt idx="212">
                  <c:v>8.18</c:v>
                </c:pt>
                <c:pt idx="213">
                  <c:v>8.1805000000000003</c:v>
                </c:pt>
                <c:pt idx="214">
                  <c:v>8.1809999999999992</c:v>
                </c:pt>
                <c:pt idx="215">
                  <c:v>8.1824999999999992</c:v>
                </c:pt>
                <c:pt idx="216">
                  <c:v>8.1839999999999993</c:v>
                </c:pt>
                <c:pt idx="217">
                  <c:v>8.1839999999999993</c:v>
                </c:pt>
                <c:pt idx="218">
                  <c:v>8.1829999999999998</c:v>
                </c:pt>
                <c:pt idx="219">
                  <c:v>8.1820000000000004</c:v>
                </c:pt>
                <c:pt idx="220">
                  <c:v>8.1814999999999998</c:v>
                </c:pt>
                <c:pt idx="221">
                  <c:v>8.1805000000000003</c:v>
                </c:pt>
                <c:pt idx="222">
                  <c:v>8.18</c:v>
                </c:pt>
                <c:pt idx="223">
                  <c:v>8.1814999999999998</c:v>
                </c:pt>
                <c:pt idx="224">
                  <c:v>8.1824999999999992</c:v>
                </c:pt>
                <c:pt idx="225">
                  <c:v>8.1829999999999998</c:v>
                </c:pt>
                <c:pt idx="226">
                  <c:v>8.1829999999999998</c:v>
                </c:pt>
                <c:pt idx="227">
                  <c:v>8.1824999999999992</c:v>
                </c:pt>
                <c:pt idx="228">
                  <c:v>8.1824999999999992</c:v>
                </c:pt>
                <c:pt idx="229">
                  <c:v>8.1814999999999998</c:v>
                </c:pt>
                <c:pt idx="230">
                  <c:v>8.1809999999999992</c:v>
                </c:pt>
                <c:pt idx="231">
                  <c:v>8.1809999999999992</c:v>
                </c:pt>
                <c:pt idx="232">
                  <c:v>8.18</c:v>
                </c:pt>
                <c:pt idx="233">
                  <c:v>8.1809999999999992</c:v>
                </c:pt>
                <c:pt idx="234">
                  <c:v>8.1795000000000009</c:v>
                </c:pt>
                <c:pt idx="235">
                  <c:v>8.1814999999999998</c:v>
                </c:pt>
                <c:pt idx="236">
                  <c:v>8.1829999999999998</c:v>
                </c:pt>
                <c:pt idx="237">
                  <c:v>8.1839999999999993</c:v>
                </c:pt>
                <c:pt idx="238">
                  <c:v>8.1820000000000004</c:v>
                </c:pt>
                <c:pt idx="239">
                  <c:v>8.1814999999999998</c:v>
                </c:pt>
                <c:pt idx="240">
                  <c:v>8.1809999999999992</c:v>
                </c:pt>
                <c:pt idx="241">
                  <c:v>8.1795000000000009</c:v>
                </c:pt>
                <c:pt idx="242">
                  <c:v>8.1790000000000003</c:v>
                </c:pt>
                <c:pt idx="243">
                  <c:v>8.1805000000000003</c:v>
                </c:pt>
                <c:pt idx="244">
                  <c:v>8.1820000000000004</c:v>
                </c:pt>
                <c:pt idx="245">
                  <c:v>8.1839999999999993</c:v>
                </c:pt>
                <c:pt idx="246">
                  <c:v>8.1844999999999999</c:v>
                </c:pt>
                <c:pt idx="247">
                  <c:v>8.1839999999999993</c:v>
                </c:pt>
                <c:pt idx="248">
                  <c:v>8.1829999999999998</c:v>
                </c:pt>
                <c:pt idx="249">
                  <c:v>8.1814999999999998</c:v>
                </c:pt>
                <c:pt idx="250">
                  <c:v>8.1805000000000003</c:v>
                </c:pt>
                <c:pt idx="251">
                  <c:v>8.1814999999999998</c:v>
                </c:pt>
                <c:pt idx="252">
                  <c:v>8.1829999999999998</c:v>
                </c:pt>
                <c:pt idx="253">
                  <c:v>8.1829999999999998</c:v>
                </c:pt>
                <c:pt idx="254">
                  <c:v>8.1829999999999998</c:v>
                </c:pt>
                <c:pt idx="255">
                  <c:v>8.1835000000000004</c:v>
                </c:pt>
                <c:pt idx="256">
                  <c:v>8.1829999999999998</c:v>
                </c:pt>
                <c:pt idx="257">
                  <c:v>8.1820000000000004</c:v>
                </c:pt>
                <c:pt idx="258">
                  <c:v>8.1814999999999998</c:v>
                </c:pt>
                <c:pt idx="259">
                  <c:v>8.1820000000000004</c:v>
                </c:pt>
                <c:pt idx="260">
                  <c:v>8.1820000000000004</c:v>
                </c:pt>
                <c:pt idx="261">
                  <c:v>8.1820000000000004</c:v>
                </c:pt>
                <c:pt idx="262">
                  <c:v>8.1820000000000004</c:v>
                </c:pt>
                <c:pt idx="263">
                  <c:v>8.1829999999999998</c:v>
                </c:pt>
                <c:pt idx="264">
                  <c:v>8.1839999999999993</c:v>
                </c:pt>
                <c:pt idx="265">
                  <c:v>8.1844999999999999</c:v>
                </c:pt>
                <c:pt idx="266">
                  <c:v>8.1839999999999993</c:v>
                </c:pt>
                <c:pt idx="267">
                  <c:v>8.1854999999999993</c:v>
                </c:pt>
                <c:pt idx="268">
                  <c:v>8.1839999999999993</c:v>
                </c:pt>
                <c:pt idx="269">
                  <c:v>8.1839999999999993</c:v>
                </c:pt>
                <c:pt idx="270">
                  <c:v>8.1829999999999998</c:v>
                </c:pt>
                <c:pt idx="271">
                  <c:v>8.1829999999999998</c:v>
                </c:pt>
                <c:pt idx="272">
                  <c:v>8.1835000000000004</c:v>
                </c:pt>
                <c:pt idx="273">
                  <c:v>8.1869999999999994</c:v>
                </c:pt>
                <c:pt idx="274">
                  <c:v>8.1850000000000005</c:v>
                </c:pt>
                <c:pt idx="275">
                  <c:v>8.1844999999999999</c:v>
                </c:pt>
                <c:pt idx="276">
                  <c:v>8.1850000000000005</c:v>
                </c:pt>
                <c:pt idx="277">
                  <c:v>8.1844999999999999</c:v>
                </c:pt>
                <c:pt idx="278">
                  <c:v>8.1829999999999998</c:v>
                </c:pt>
                <c:pt idx="279">
                  <c:v>8.1820000000000004</c:v>
                </c:pt>
                <c:pt idx="280">
                  <c:v>8.1814999999999998</c:v>
                </c:pt>
                <c:pt idx="281">
                  <c:v>8.1824999999999992</c:v>
                </c:pt>
                <c:pt idx="282">
                  <c:v>8.1820000000000004</c:v>
                </c:pt>
                <c:pt idx="283">
                  <c:v>8.1829999999999998</c:v>
                </c:pt>
                <c:pt idx="284">
                  <c:v>8.1844999999999999</c:v>
                </c:pt>
                <c:pt idx="285">
                  <c:v>8.1850000000000005</c:v>
                </c:pt>
                <c:pt idx="286">
                  <c:v>8.1850000000000005</c:v>
                </c:pt>
                <c:pt idx="287">
                  <c:v>8.1829999999999998</c:v>
                </c:pt>
                <c:pt idx="288">
                  <c:v>8.1835000000000004</c:v>
                </c:pt>
                <c:pt idx="289">
                  <c:v>8.1829999999999998</c:v>
                </c:pt>
                <c:pt idx="290">
                  <c:v>8.1824999999999992</c:v>
                </c:pt>
                <c:pt idx="291">
                  <c:v>8.1824999999999992</c:v>
                </c:pt>
                <c:pt idx="292">
                  <c:v>8.1835000000000004</c:v>
                </c:pt>
                <c:pt idx="293">
                  <c:v>8.1839999999999993</c:v>
                </c:pt>
                <c:pt idx="294">
                  <c:v>8.1839999999999993</c:v>
                </c:pt>
                <c:pt idx="295">
                  <c:v>8.1854999999999993</c:v>
                </c:pt>
                <c:pt idx="296">
                  <c:v>8.1865000000000006</c:v>
                </c:pt>
                <c:pt idx="297">
                  <c:v>8.1852499999999999</c:v>
                </c:pt>
                <c:pt idx="298">
                  <c:v>8.1839999999999993</c:v>
                </c:pt>
                <c:pt idx="299">
                  <c:v>8.1824999999999992</c:v>
                </c:pt>
                <c:pt idx="300">
                  <c:v>8.1820000000000004</c:v>
                </c:pt>
                <c:pt idx="301">
                  <c:v>8.1824999999999992</c:v>
                </c:pt>
                <c:pt idx="302">
                  <c:v>8.1829999999999998</c:v>
                </c:pt>
                <c:pt idx="303">
                  <c:v>8.1835000000000004</c:v>
                </c:pt>
                <c:pt idx="304">
                  <c:v>8.1875</c:v>
                </c:pt>
                <c:pt idx="305">
                  <c:v>8.1880000000000006</c:v>
                </c:pt>
                <c:pt idx="306">
                  <c:v>8.1854999999999993</c:v>
                </c:pt>
                <c:pt idx="307">
                  <c:v>8.1859999999999999</c:v>
                </c:pt>
                <c:pt idx="308">
                  <c:v>8.1880000000000006</c:v>
                </c:pt>
                <c:pt idx="309">
                  <c:v>8.1820000000000004</c:v>
                </c:pt>
                <c:pt idx="310">
                  <c:v>8.181750000000001</c:v>
                </c:pt>
                <c:pt idx="311">
                  <c:v>8.1814999999999998</c:v>
                </c:pt>
                <c:pt idx="312">
                  <c:v>8.1835000000000004</c:v>
                </c:pt>
                <c:pt idx="313">
                  <c:v>8.1837499999999999</c:v>
                </c:pt>
                <c:pt idx="314">
                  <c:v>8.1839999999999993</c:v>
                </c:pt>
                <c:pt idx="315">
                  <c:v>8.1844999999999999</c:v>
                </c:pt>
                <c:pt idx="316">
                  <c:v>8.1839999999999993</c:v>
                </c:pt>
                <c:pt idx="317">
                  <c:v>8.1835000000000004</c:v>
                </c:pt>
                <c:pt idx="318">
                  <c:v>8.1820000000000004</c:v>
                </c:pt>
                <c:pt idx="319">
                  <c:v>8.1820000000000004</c:v>
                </c:pt>
                <c:pt idx="320">
                  <c:v>8.1835000000000004</c:v>
                </c:pt>
                <c:pt idx="321">
                  <c:v>8.1839999999999993</c:v>
                </c:pt>
                <c:pt idx="322">
                  <c:v>8.1824999999999992</c:v>
                </c:pt>
                <c:pt idx="323">
                  <c:v>8.1829999999999998</c:v>
                </c:pt>
                <c:pt idx="324">
                  <c:v>8.1835000000000004</c:v>
                </c:pt>
                <c:pt idx="325">
                  <c:v>8.1839999999999993</c:v>
                </c:pt>
                <c:pt idx="326">
                  <c:v>8.1835000000000004</c:v>
                </c:pt>
                <c:pt idx="327">
                  <c:v>8.1824999999999992</c:v>
                </c:pt>
                <c:pt idx="328">
                  <c:v>8.1824999999999992</c:v>
                </c:pt>
                <c:pt idx="329">
                  <c:v>8.1835000000000004</c:v>
                </c:pt>
                <c:pt idx="330">
                  <c:v>8.1824999999999992</c:v>
                </c:pt>
                <c:pt idx="331">
                  <c:v>8.1820000000000004</c:v>
                </c:pt>
                <c:pt idx="332">
                  <c:v>8.1839999999999993</c:v>
                </c:pt>
                <c:pt idx="333">
                  <c:v>8.1839999999999993</c:v>
                </c:pt>
                <c:pt idx="334">
                  <c:v>8.1850000000000005</c:v>
                </c:pt>
                <c:pt idx="335">
                  <c:v>8.1850000000000005</c:v>
                </c:pt>
                <c:pt idx="336">
                  <c:v>8.1839999999999993</c:v>
                </c:pt>
                <c:pt idx="337">
                  <c:v>8.1835000000000004</c:v>
                </c:pt>
                <c:pt idx="338">
                  <c:v>8.1824999999999992</c:v>
                </c:pt>
                <c:pt idx="339">
                  <c:v>8.1820000000000004</c:v>
                </c:pt>
                <c:pt idx="340">
                  <c:v>8.1809999999999992</c:v>
                </c:pt>
                <c:pt idx="341">
                  <c:v>8.1839999999999993</c:v>
                </c:pt>
                <c:pt idx="342">
                  <c:v>8.1844999999999999</c:v>
                </c:pt>
                <c:pt idx="343">
                  <c:v>8.1844999999999999</c:v>
                </c:pt>
                <c:pt idx="344">
                  <c:v>8.1844999999999999</c:v>
                </c:pt>
                <c:pt idx="345">
                  <c:v>8.1844999999999999</c:v>
                </c:pt>
                <c:pt idx="346">
                  <c:v>8.1829999999999998</c:v>
                </c:pt>
                <c:pt idx="347">
                  <c:v>8.1814999999999998</c:v>
                </c:pt>
                <c:pt idx="348">
                  <c:v>8.1820000000000004</c:v>
                </c:pt>
                <c:pt idx="349">
                  <c:v>8.1829999999999998</c:v>
                </c:pt>
                <c:pt idx="350">
                  <c:v>8.1835000000000004</c:v>
                </c:pt>
                <c:pt idx="351">
                  <c:v>8.1865000000000006</c:v>
                </c:pt>
                <c:pt idx="352">
                  <c:v>8.1850000000000005</c:v>
                </c:pt>
                <c:pt idx="353">
                  <c:v>8.1854999999999993</c:v>
                </c:pt>
                <c:pt idx="354">
                  <c:v>8.1850000000000005</c:v>
                </c:pt>
                <c:pt idx="355">
                  <c:v>8.1844999999999999</c:v>
                </c:pt>
                <c:pt idx="356">
                  <c:v>8.1824999999999992</c:v>
                </c:pt>
                <c:pt idx="357">
                  <c:v>8.1835000000000004</c:v>
                </c:pt>
                <c:pt idx="358">
                  <c:v>8.1829999999999998</c:v>
                </c:pt>
                <c:pt idx="359">
                  <c:v>8.1820000000000004</c:v>
                </c:pt>
                <c:pt idx="360">
                  <c:v>8.1820000000000004</c:v>
                </c:pt>
                <c:pt idx="361">
                  <c:v>8.1824999999999992</c:v>
                </c:pt>
                <c:pt idx="362">
                  <c:v>8.1835000000000004</c:v>
                </c:pt>
                <c:pt idx="363">
                  <c:v>8.1835000000000004</c:v>
                </c:pt>
                <c:pt idx="364">
                  <c:v>8.1835000000000004</c:v>
                </c:pt>
                <c:pt idx="365">
                  <c:v>8.1850000000000005</c:v>
                </c:pt>
                <c:pt idx="366">
                  <c:v>8.1835000000000004</c:v>
                </c:pt>
                <c:pt idx="367">
                  <c:v>8.1829999999999998</c:v>
                </c:pt>
                <c:pt idx="368">
                  <c:v>8.1805000000000003</c:v>
                </c:pt>
                <c:pt idx="369">
                  <c:v>8.1809999999999992</c:v>
                </c:pt>
                <c:pt idx="370">
                  <c:v>8.1820000000000004</c:v>
                </c:pt>
                <c:pt idx="371">
                  <c:v>8.1824999999999992</c:v>
                </c:pt>
                <c:pt idx="372">
                  <c:v>8.1835000000000004</c:v>
                </c:pt>
                <c:pt idx="373">
                  <c:v>8.1844999999999999</c:v>
                </c:pt>
                <c:pt idx="374">
                  <c:v>8.1844999999999999</c:v>
                </c:pt>
                <c:pt idx="375">
                  <c:v>8.1829999999999998</c:v>
                </c:pt>
                <c:pt idx="376">
                  <c:v>8.1829999999999998</c:v>
                </c:pt>
                <c:pt idx="377">
                  <c:v>8.1814999999999998</c:v>
                </c:pt>
                <c:pt idx="378">
                  <c:v>8.1805000000000003</c:v>
                </c:pt>
                <c:pt idx="379">
                  <c:v>8.1805000000000003</c:v>
                </c:pt>
                <c:pt idx="380">
                  <c:v>8.1805000000000003</c:v>
                </c:pt>
                <c:pt idx="381">
                  <c:v>8.1824999999999992</c:v>
                </c:pt>
                <c:pt idx="382">
                  <c:v>8.1835000000000004</c:v>
                </c:pt>
                <c:pt idx="383">
                  <c:v>8.1829999999999998</c:v>
                </c:pt>
                <c:pt idx="384">
                  <c:v>8.1824999999999992</c:v>
                </c:pt>
                <c:pt idx="385">
                  <c:v>8.1829999999999998</c:v>
                </c:pt>
                <c:pt idx="386">
                  <c:v>8.1824999999999992</c:v>
                </c:pt>
                <c:pt idx="387">
                  <c:v>8.1814999999999998</c:v>
                </c:pt>
                <c:pt idx="388">
                  <c:v>8.1809999999999992</c:v>
                </c:pt>
                <c:pt idx="389">
                  <c:v>8.1820000000000004</c:v>
                </c:pt>
                <c:pt idx="390">
                  <c:v>8.1820000000000004</c:v>
                </c:pt>
                <c:pt idx="391">
                  <c:v>8.1824999999999992</c:v>
                </c:pt>
                <c:pt idx="392">
                  <c:v>8.1829999999999998</c:v>
                </c:pt>
                <c:pt idx="393">
                  <c:v>8.1839999999999993</c:v>
                </c:pt>
                <c:pt idx="394">
                  <c:v>8.1844999999999999</c:v>
                </c:pt>
                <c:pt idx="395">
                  <c:v>8.1835000000000004</c:v>
                </c:pt>
                <c:pt idx="396">
                  <c:v>8.1824999999999992</c:v>
                </c:pt>
                <c:pt idx="397">
                  <c:v>8.1814999999999998</c:v>
                </c:pt>
                <c:pt idx="398">
                  <c:v>8.1809999999999992</c:v>
                </c:pt>
                <c:pt idx="399">
                  <c:v>8.18</c:v>
                </c:pt>
                <c:pt idx="400">
                  <c:v>8.1820000000000004</c:v>
                </c:pt>
                <c:pt idx="401">
                  <c:v>8.1875</c:v>
                </c:pt>
                <c:pt idx="402">
                  <c:v>8.1844999999999999</c:v>
                </c:pt>
                <c:pt idx="403">
                  <c:v>8.1839999999999993</c:v>
                </c:pt>
                <c:pt idx="404">
                  <c:v>8.1839999999999993</c:v>
                </c:pt>
                <c:pt idx="405">
                  <c:v>8.1829999999999998</c:v>
                </c:pt>
                <c:pt idx="406">
                  <c:v>8.1820000000000004</c:v>
                </c:pt>
                <c:pt idx="407">
                  <c:v>8.1805000000000003</c:v>
                </c:pt>
                <c:pt idx="408">
                  <c:v>8.1844999999999999</c:v>
                </c:pt>
                <c:pt idx="409">
                  <c:v>8.1814999999999998</c:v>
                </c:pt>
                <c:pt idx="410">
                  <c:v>8.1835000000000004</c:v>
                </c:pt>
                <c:pt idx="411">
                  <c:v>8.1835000000000004</c:v>
                </c:pt>
                <c:pt idx="412">
                  <c:v>8.1829999999999998</c:v>
                </c:pt>
                <c:pt idx="413">
                  <c:v>8.1829999999999998</c:v>
                </c:pt>
                <c:pt idx="414">
                  <c:v>8.1824999999999992</c:v>
                </c:pt>
                <c:pt idx="415">
                  <c:v>8.1820000000000004</c:v>
                </c:pt>
                <c:pt idx="416">
                  <c:v>8.1839999999999993</c:v>
                </c:pt>
                <c:pt idx="417">
                  <c:v>8.1820000000000004</c:v>
                </c:pt>
                <c:pt idx="418">
                  <c:v>8.1829999999999998</c:v>
                </c:pt>
                <c:pt idx="419">
                  <c:v>8.1839999999999993</c:v>
                </c:pt>
                <c:pt idx="420">
                  <c:v>8.1824999999999992</c:v>
                </c:pt>
                <c:pt idx="421">
                  <c:v>8.1835000000000004</c:v>
                </c:pt>
                <c:pt idx="422">
                  <c:v>8.1839999999999993</c:v>
                </c:pt>
                <c:pt idx="423">
                  <c:v>8.1835000000000004</c:v>
                </c:pt>
                <c:pt idx="424">
                  <c:v>8.1835000000000004</c:v>
                </c:pt>
                <c:pt idx="425">
                  <c:v>8.1835000000000004</c:v>
                </c:pt>
                <c:pt idx="426">
                  <c:v>8.1829999999999998</c:v>
                </c:pt>
                <c:pt idx="427">
                  <c:v>8.1829999999999998</c:v>
                </c:pt>
                <c:pt idx="428">
                  <c:v>8.1814999999999998</c:v>
                </c:pt>
                <c:pt idx="429">
                  <c:v>8.1824999999999992</c:v>
                </c:pt>
                <c:pt idx="430">
                  <c:v>8.1835000000000004</c:v>
                </c:pt>
                <c:pt idx="431">
                  <c:v>8.1844999999999999</c:v>
                </c:pt>
                <c:pt idx="432">
                  <c:v>8.1847500000000011</c:v>
                </c:pt>
                <c:pt idx="433">
                  <c:v>8.1850000000000005</c:v>
                </c:pt>
                <c:pt idx="434">
                  <c:v>8.1844999999999999</c:v>
                </c:pt>
                <c:pt idx="435">
                  <c:v>8.1824999999999992</c:v>
                </c:pt>
                <c:pt idx="436">
                  <c:v>8.1814999999999998</c:v>
                </c:pt>
                <c:pt idx="437">
                  <c:v>8.1844999999999999</c:v>
                </c:pt>
                <c:pt idx="438">
                  <c:v>8.1829999999999998</c:v>
                </c:pt>
                <c:pt idx="439">
                  <c:v>8.1839999999999993</c:v>
                </c:pt>
                <c:pt idx="440">
                  <c:v>8.1844999999999999</c:v>
                </c:pt>
                <c:pt idx="441">
                  <c:v>8.1859999999999999</c:v>
                </c:pt>
                <c:pt idx="442">
                  <c:v>8.1859999999999999</c:v>
                </c:pt>
                <c:pt idx="443">
                  <c:v>8.1844999999999999</c:v>
                </c:pt>
                <c:pt idx="444">
                  <c:v>8.1824999999999992</c:v>
                </c:pt>
                <c:pt idx="445">
                  <c:v>8.1824999999999992</c:v>
                </c:pt>
                <c:pt idx="446">
                  <c:v>8.1835000000000004</c:v>
                </c:pt>
                <c:pt idx="447">
                  <c:v>8.1820000000000004</c:v>
                </c:pt>
                <c:pt idx="448">
                  <c:v>8.1839999999999993</c:v>
                </c:pt>
                <c:pt idx="449">
                  <c:v>8.1850000000000005</c:v>
                </c:pt>
                <c:pt idx="450">
                  <c:v>8.1865000000000006</c:v>
                </c:pt>
                <c:pt idx="451">
                  <c:v>8.1859999999999999</c:v>
                </c:pt>
                <c:pt idx="452">
                  <c:v>8.1844999999999999</c:v>
                </c:pt>
                <c:pt idx="453">
                  <c:v>8.1844999999999999</c:v>
                </c:pt>
                <c:pt idx="454">
                  <c:v>8.1839999999999993</c:v>
                </c:pt>
                <c:pt idx="455">
                  <c:v>8.1839999999999993</c:v>
                </c:pt>
                <c:pt idx="456">
                  <c:v>8.1824999999999992</c:v>
                </c:pt>
                <c:pt idx="457">
                  <c:v>8.1814999999999998</c:v>
                </c:pt>
                <c:pt idx="458">
                  <c:v>8.1829999999999998</c:v>
                </c:pt>
                <c:pt idx="459">
                  <c:v>8.1829999999999998</c:v>
                </c:pt>
                <c:pt idx="460">
                  <c:v>8.1844999999999999</c:v>
                </c:pt>
                <c:pt idx="461">
                  <c:v>8.1850000000000005</c:v>
                </c:pt>
                <c:pt idx="462">
                  <c:v>8.1875</c:v>
                </c:pt>
                <c:pt idx="463">
                  <c:v>8.1854999999999993</c:v>
                </c:pt>
                <c:pt idx="464">
                  <c:v>8.1839999999999993</c:v>
                </c:pt>
                <c:pt idx="465">
                  <c:v>8.1829999999999998</c:v>
                </c:pt>
                <c:pt idx="466">
                  <c:v>8.1829999999999998</c:v>
                </c:pt>
                <c:pt idx="467">
                  <c:v>8.1824999999999992</c:v>
                </c:pt>
                <c:pt idx="468">
                  <c:v>8.1850000000000005</c:v>
                </c:pt>
                <c:pt idx="469">
                  <c:v>8.1839999999999993</c:v>
                </c:pt>
                <c:pt idx="470">
                  <c:v>8.1865000000000006</c:v>
                </c:pt>
                <c:pt idx="471">
                  <c:v>8.1859999999999999</c:v>
                </c:pt>
                <c:pt idx="472">
                  <c:v>8.1854999999999993</c:v>
                </c:pt>
                <c:pt idx="473">
                  <c:v>8.1844999999999999</c:v>
                </c:pt>
                <c:pt idx="474">
                  <c:v>8.1829999999999998</c:v>
                </c:pt>
                <c:pt idx="475">
                  <c:v>8.1820000000000004</c:v>
                </c:pt>
                <c:pt idx="476">
                  <c:v>8.1859999999999999</c:v>
                </c:pt>
                <c:pt idx="477">
                  <c:v>8.1820000000000004</c:v>
                </c:pt>
                <c:pt idx="478">
                  <c:v>8.1824999999999992</c:v>
                </c:pt>
                <c:pt idx="479">
                  <c:v>8.1839999999999993</c:v>
                </c:pt>
                <c:pt idx="480">
                  <c:v>8.1839999999999993</c:v>
                </c:pt>
                <c:pt idx="481">
                  <c:v>8.1854999999999993</c:v>
                </c:pt>
                <c:pt idx="482">
                  <c:v>8.1854999999999993</c:v>
                </c:pt>
                <c:pt idx="483">
                  <c:v>8.1839999999999993</c:v>
                </c:pt>
                <c:pt idx="484">
                  <c:v>8.1835000000000004</c:v>
                </c:pt>
                <c:pt idx="485">
                  <c:v>8.1809999999999992</c:v>
                </c:pt>
                <c:pt idx="486">
                  <c:v>8.1820000000000004</c:v>
                </c:pt>
                <c:pt idx="487">
                  <c:v>8.1809999999999992</c:v>
                </c:pt>
                <c:pt idx="488">
                  <c:v>8.1820000000000004</c:v>
                </c:pt>
                <c:pt idx="489">
                  <c:v>8.1829999999999998</c:v>
                </c:pt>
                <c:pt idx="490">
                  <c:v>8.1839999999999993</c:v>
                </c:pt>
                <c:pt idx="491">
                  <c:v>8.1844999999999999</c:v>
                </c:pt>
                <c:pt idx="492">
                  <c:v>8.1824999999999992</c:v>
                </c:pt>
                <c:pt idx="493">
                  <c:v>8.1829999999999998</c:v>
                </c:pt>
                <c:pt idx="494">
                  <c:v>8.1829999999999998</c:v>
                </c:pt>
                <c:pt idx="495">
                  <c:v>8.18</c:v>
                </c:pt>
                <c:pt idx="496">
                  <c:v>8.1805000000000003</c:v>
                </c:pt>
                <c:pt idx="497">
                  <c:v>8.1805000000000003</c:v>
                </c:pt>
                <c:pt idx="498">
                  <c:v>8.1829999999999998</c:v>
                </c:pt>
                <c:pt idx="499">
                  <c:v>8.1839999999999993</c:v>
                </c:pt>
                <c:pt idx="500">
                  <c:v>8.1829999999999998</c:v>
                </c:pt>
                <c:pt idx="501">
                  <c:v>8.1835000000000004</c:v>
                </c:pt>
                <c:pt idx="502">
                  <c:v>8.1829999999999998</c:v>
                </c:pt>
                <c:pt idx="503">
                  <c:v>8.1829999999999998</c:v>
                </c:pt>
                <c:pt idx="504">
                  <c:v>8.1809999999999992</c:v>
                </c:pt>
                <c:pt idx="505">
                  <c:v>8.1809999999999992</c:v>
                </c:pt>
                <c:pt idx="506">
                  <c:v>8.1824999999999992</c:v>
                </c:pt>
                <c:pt idx="507">
                  <c:v>8.1835000000000004</c:v>
                </c:pt>
                <c:pt idx="508">
                  <c:v>8.1839999999999993</c:v>
                </c:pt>
                <c:pt idx="509">
                  <c:v>8.1835000000000004</c:v>
                </c:pt>
                <c:pt idx="510">
                  <c:v>8.1844999999999999</c:v>
                </c:pt>
                <c:pt idx="511">
                  <c:v>8.1835000000000004</c:v>
                </c:pt>
                <c:pt idx="512">
                  <c:v>8.1824999999999992</c:v>
                </c:pt>
                <c:pt idx="513">
                  <c:v>8.1824999999999992</c:v>
                </c:pt>
                <c:pt idx="514">
                  <c:v>8.1839999999999993</c:v>
                </c:pt>
                <c:pt idx="515">
                  <c:v>8.1829999999999998</c:v>
                </c:pt>
                <c:pt idx="516">
                  <c:v>8.1824999999999992</c:v>
                </c:pt>
                <c:pt idx="517">
                  <c:v>8.1820000000000004</c:v>
                </c:pt>
                <c:pt idx="518">
                  <c:v>8.1835000000000004</c:v>
                </c:pt>
                <c:pt idx="519">
                  <c:v>8.1835000000000004</c:v>
                </c:pt>
                <c:pt idx="520">
                  <c:v>8.1854999999999993</c:v>
                </c:pt>
                <c:pt idx="521">
                  <c:v>8.1820000000000004</c:v>
                </c:pt>
                <c:pt idx="522">
                  <c:v>8.1824999999999992</c:v>
                </c:pt>
                <c:pt idx="523">
                  <c:v>8.1820000000000004</c:v>
                </c:pt>
                <c:pt idx="524">
                  <c:v>8.1805000000000003</c:v>
                </c:pt>
                <c:pt idx="525">
                  <c:v>8.18</c:v>
                </c:pt>
                <c:pt idx="526">
                  <c:v>8.1809999999999992</c:v>
                </c:pt>
                <c:pt idx="527">
                  <c:v>8.1824999999999992</c:v>
                </c:pt>
                <c:pt idx="528">
                  <c:v>8.1835000000000004</c:v>
                </c:pt>
                <c:pt idx="529">
                  <c:v>8.1839999999999993</c:v>
                </c:pt>
                <c:pt idx="530">
                  <c:v>8.1835000000000004</c:v>
                </c:pt>
                <c:pt idx="531">
                  <c:v>8.1835000000000004</c:v>
                </c:pt>
                <c:pt idx="532">
                  <c:v>8.1820000000000004</c:v>
                </c:pt>
                <c:pt idx="533">
                  <c:v>8.18</c:v>
                </c:pt>
                <c:pt idx="534">
                  <c:v>8.1809999999999992</c:v>
                </c:pt>
                <c:pt idx="535">
                  <c:v>8.1809999999999992</c:v>
                </c:pt>
                <c:pt idx="536">
                  <c:v>8.1820000000000004</c:v>
                </c:pt>
                <c:pt idx="537">
                  <c:v>8.1824999999999992</c:v>
                </c:pt>
                <c:pt idx="538">
                  <c:v>8.1835000000000004</c:v>
                </c:pt>
                <c:pt idx="539">
                  <c:v>8.1839999999999993</c:v>
                </c:pt>
                <c:pt idx="540">
                  <c:v>8.1835000000000004</c:v>
                </c:pt>
                <c:pt idx="541">
                  <c:v>8.1829999999999998</c:v>
                </c:pt>
                <c:pt idx="542">
                  <c:v>8.1820000000000004</c:v>
                </c:pt>
                <c:pt idx="543">
                  <c:v>8.1829999999999998</c:v>
                </c:pt>
                <c:pt idx="544">
                  <c:v>8.1814999999999998</c:v>
                </c:pt>
                <c:pt idx="545">
                  <c:v>8.1814999999999998</c:v>
                </c:pt>
                <c:pt idx="546">
                  <c:v>8.1824999999999992</c:v>
                </c:pt>
                <c:pt idx="547">
                  <c:v>8.1829999999999998</c:v>
                </c:pt>
                <c:pt idx="548">
                  <c:v>8.1850000000000005</c:v>
                </c:pt>
                <c:pt idx="549">
                  <c:v>8.1850000000000005</c:v>
                </c:pt>
                <c:pt idx="550">
                  <c:v>8.1854999999999993</c:v>
                </c:pt>
                <c:pt idx="551">
                  <c:v>8.1854999999999993</c:v>
                </c:pt>
                <c:pt idx="552">
                  <c:v>8.1844999999999999</c:v>
                </c:pt>
                <c:pt idx="553">
                  <c:v>8.1844999999999999</c:v>
                </c:pt>
                <c:pt idx="554">
                  <c:v>8.1835000000000004</c:v>
                </c:pt>
                <c:pt idx="555">
                  <c:v>8.1844999999999999</c:v>
                </c:pt>
                <c:pt idx="556">
                  <c:v>8.1854999999999993</c:v>
                </c:pt>
                <c:pt idx="557">
                  <c:v>8.1859999999999999</c:v>
                </c:pt>
                <c:pt idx="558">
                  <c:v>8.1865000000000006</c:v>
                </c:pt>
                <c:pt idx="559">
                  <c:v>8.1875</c:v>
                </c:pt>
                <c:pt idx="560">
                  <c:v>8.1865000000000006</c:v>
                </c:pt>
                <c:pt idx="561">
                  <c:v>8.1859999999999999</c:v>
                </c:pt>
                <c:pt idx="562">
                  <c:v>8.1850000000000005</c:v>
                </c:pt>
                <c:pt idx="563">
                  <c:v>8.1839999999999993</c:v>
                </c:pt>
                <c:pt idx="564">
                  <c:v>8.1844999999999999</c:v>
                </c:pt>
                <c:pt idx="565">
                  <c:v>8.1835000000000004</c:v>
                </c:pt>
                <c:pt idx="566">
                  <c:v>8.1850000000000005</c:v>
                </c:pt>
                <c:pt idx="567">
                  <c:v>8.1869999999999994</c:v>
                </c:pt>
                <c:pt idx="568">
                  <c:v>8.1875</c:v>
                </c:pt>
                <c:pt idx="569">
                  <c:v>8.1869999999999994</c:v>
                </c:pt>
                <c:pt idx="570">
                  <c:v>8.1865000000000006</c:v>
                </c:pt>
                <c:pt idx="571">
                  <c:v>8.1859999999999999</c:v>
                </c:pt>
                <c:pt idx="572">
                  <c:v>8.1850000000000005</c:v>
                </c:pt>
                <c:pt idx="573">
                  <c:v>8.1854999999999993</c:v>
                </c:pt>
                <c:pt idx="574">
                  <c:v>8.1850000000000005</c:v>
                </c:pt>
                <c:pt idx="575">
                  <c:v>8.1865000000000006</c:v>
                </c:pt>
                <c:pt idx="576">
                  <c:v>8.1869999999999994</c:v>
                </c:pt>
                <c:pt idx="577">
                  <c:v>8.1865000000000006</c:v>
                </c:pt>
                <c:pt idx="578">
                  <c:v>8.1869999999999994</c:v>
                </c:pt>
                <c:pt idx="579">
                  <c:v>8.1859999999999999</c:v>
                </c:pt>
                <c:pt idx="580">
                  <c:v>8.1865000000000006</c:v>
                </c:pt>
                <c:pt idx="581">
                  <c:v>8.1854999999999993</c:v>
                </c:pt>
                <c:pt idx="582">
                  <c:v>8.1854999999999993</c:v>
                </c:pt>
                <c:pt idx="583">
                  <c:v>8.1865000000000006</c:v>
                </c:pt>
                <c:pt idx="584">
                  <c:v>8.1859999999999999</c:v>
                </c:pt>
                <c:pt idx="585">
                  <c:v>8.1859999999999999</c:v>
                </c:pt>
                <c:pt idx="586">
                  <c:v>8.1859999999999999</c:v>
                </c:pt>
                <c:pt idx="587">
                  <c:v>8.1890000000000001</c:v>
                </c:pt>
                <c:pt idx="588">
                  <c:v>8.1859999999999999</c:v>
                </c:pt>
                <c:pt idx="589">
                  <c:v>8.1850000000000005</c:v>
                </c:pt>
                <c:pt idx="590">
                  <c:v>8.1839999999999993</c:v>
                </c:pt>
                <c:pt idx="591">
                  <c:v>8.1844999999999999</c:v>
                </c:pt>
                <c:pt idx="592">
                  <c:v>8.1850000000000005</c:v>
                </c:pt>
                <c:pt idx="593">
                  <c:v>8.1854999999999993</c:v>
                </c:pt>
                <c:pt idx="594">
                  <c:v>8.1859999999999999</c:v>
                </c:pt>
                <c:pt idx="595">
                  <c:v>8.1875</c:v>
                </c:pt>
                <c:pt idx="596">
                  <c:v>8.1865000000000006</c:v>
                </c:pt>
                <c:pt idx="597">
                  <c:v>8.1844999999999999</c:v>
                </c:pt>
                <c:pt idx="598">
                  <c:v>8.1850000000000005</c:v>
                </c:pt>
                <c:pt idx="599">
                  <c:v>8.1839999999999993</c:v>
                </c:pt>
                <c:pt idx="600">
                  <c:v>8.1850000000000005</c:v>
                </c:pt>
                <c:pt idx="601">
                  <c:v>8.1859999999999999</c:v>
                </c:pt>
                <c:pt idx="602">
                  <c:v>8.1869999999999994</c:v>
                </c:pt>
                <c:pt idx="603">
                  <c:v>8.1869999999999994</c:v>
                </c:pt>
                <c:pt idx="604">
                  <c:v>8.1875</c:v>
                </c:pt>
                <c:pt idx="605">
                  <c:v>8.1844999999999999</c:v>
                </c:pt>
                <c:pt idx="606">
                  <c:v>8.1839999999999993</c:v>
                </c:pt>
                <c:pt idx="607">
                  <c:v>8.1839999999999993</c:v>
                </c:pt>
                <c:pt idx="608">
                  <c:v>8.1854999999999993</c:v>
                </c:pt>
                <c:pt idx="609">
                  <c:v>8.1844999999999999</c:v>
                </c:pt>
                <c:pt idx="610">
                  <c:v>8.1854999999999993</c:v>
                </c:pt>
                <c:pt idx="611">
                  <c:v>8.1865000000000006</c:v>
                </c:pt>
                <c:pt idx="612">
                  <c:v>8.1859999999999999</c:v>
                </c:pt>
                <c:pt idx="613">
                  <c:v>8.1850000000000005</c:v>
                </c:pt>
                <c:pt idx="614">
                  <c:v>8.1835000000000004</c:v>
                </c:pt>
                <c:pt idx="615">
                  <c:v>8.1865000000000006</c:v>
                </c:pt>
                <c:pt idx="616">
                  <c:v>8.1844999999999999</c:v>
                </c:pt>
                <c:pt idx="617">
                  <c:v>8.1850000000000005</c:v>
                </c:pt>
                <c:pt idx="618">
                  <c:v>8.1850000000000005</c:v>
                </c:pt>
                <c:pt idx="619">
                  <c:v>8.1859999999999999</c:v>
                </c:pt>
                <c:pt idx="620">
                  <c:v>8.1869999999999994</c:v>
                </c:pt>
                <c:pt idx="621">
                  <c:v>8.1865000000000006</c:v>
                </c:pt>
                <c:pt idx="622">
                  <c:v>8.1859999999999999</c:v>
                </c:pt>
                <c:pt idx="623">
                  <c:v>8.1865000000000006</c:v>
                </c:pt>
                <c:pt idx="624">
                  <c:v>8.1859999999999999</c:v>
                </c:pt>
                <c:pt idx="625">
                  <c:v>8.1844999999999999</c:v>
                </c:pt>
                <c:pt idx="626">
                  <c:v>8.1835000000000004</c:v>
                </c:pt>
                <c:pt idx="627">
                  <c:v>8.1850000000000005</c:v>
                </c:pt>
                <c:pt idx="628">
                  <c:v>8.1859999999999999</c:v>
                </c:pt>
                <c:pt idx="629">
                  <c:v>8.1859999999999999</c:v>
                </c:pt>
                <c:pt idx="630">
                  <c:v>8.1850000000000005</c:v>
                </c:pt>
                <c:pt idx="631">
                  <c:v>8.1859999999999999</c:v>
                </c:pt>
                <c:pt idx="632">
                  <c:v>8.1869999999999994</c:v>
                </c:pt>
                <c:pt idx="633">
                  <c:v>8.1835000000000004</c:v>
                </c:pt>
                <c:pt idx="634">
                  <c:v>8.1829999999999998</c:v>
                </c:pt>
                <c:pt idx="635">
                  <c:v>8.1835000000000004</c:v>
                </c:pt>
                <c:pt idx="636">
                  <c:v>8.1844999999999999</c:v>
                </c:pt>
                <c:pt idx="637">
                  <c:v>8.1850000000000005</c:v>
                </c:pt>
                <c:pt idx="638">
                  <c:v>8.1850000000000005</c:v>
                </c:pt>
                <c:pt idx="639">
                  <c:v>8.1865000000000006</c:v>
                </c:pt>
                <c:pt idx="640">
                  <c:v>8.1869999999999994</c:v>
                </c:pt>
                <c:pt idx="641">
                  <c:v>8.1839999999999993</c:v>
                </c:pt>
                <c:pt idx="642">
                  <c:v>8.1850000000000005</c:v>
                </c:pt>
                <c:pt idx="643">
                  <c:v>8.1844999999999999</c:v>
                </c:pt>
                <c:pt idx="644">
                  <c:v>8.1847500000000011</c:v>
                </c:pt>
                <c:pt idx="645">
                  <c:v>8.1850000000000005</c:v>
                </c:pt>
                <c:pt idx="646">
                  <c:v>8.1854999999999993</c:v>
                </c:pt>
                <c:pt idx="647">
                  <c:v>8.1854999999999993</c:v>
                </c:pt>
                <c:pt idx="648">
                  <c:v>8.1859999999999999</c:v>
                </c:pt>
                <c:pt idx="649">
                  <c:v>8.1844999999999999</c:v>
                </c:pt>
                <c:pt idx="650">
                  <c:v>8.1829999999999998</c:v>
                </c:pt>
                <c:pt idx="651">
                  <c:v>8.1839999999999993</c:v>
                </c:pt>
                <c:pt idx="652">
                  <c:v>8.1839999999999993</c:v>
                </c:pt>
                <c:pt idx="653">
                  <c:v>8.1850000000000005</c:v>
                </c:pt>
                <c:pt idx="654">
                  <c:v>8.1844999999999999</c:v>
                </c:pt>
                <c:pt idx="655">
                  <c:v>8.1839999999999993</c:v>
                </c:pt>
                <c:pt idx="656">
                  <c:v>8.1854999999999993</c:v>
                </c:pt>
                <c:pt idx="657">
                  <c:v>8.1839999999999993</c:v>
                </c:pt>
                <c:pt idx="658">
                  <c:v>8.1839999999999993</c:v>
                </c:pt>
                <c:pt idx="659">
                  <c:v>8.1824999999999992</c:v>
                </c:pt>
                <c:pt idx="660">
                  <c:v>8.1824999999999992</c:v>
                </c:pt>
                <c:pt idx="661">
                  <c:v>8.1820000000000004</c:v>
                </c:pt>
                <c:pt idx="662">
                  <c:v>8.1839999999999993</c:v>
                </c:pt>
                <c:pt idx="663">
                  <c:v>8.1844999999999999</c:v>
                </c:pt>
                <c:pt idx="664">
                  <c:v>8.1850000000000005</c:v>
                </c:pt>
                <c:pt idx="665">
                  <c:v>8.1844999999999999</c:v>
                </c:pt>
                <c:pt idx="666">
                  <c:v>8.1844999999999999</c:v>
                </c:pt>
                <c:pt idx="667">
                  <c:v>8.1839999999999993</c:v>
                </c:pt>
                <c:pt idx="668">
                  <c:v>8.1824999999999992</c:v>
                </c:pt>
                <c:pt idx="669">
                  <c:v>8.1820000000000004</c:v>
                </c:pt>
                <c:pt idx="670">
                  <c:v>8.1829999999999998</c:v>
                </c:pt>
                <c:pt idx="671">
                  <c:v>8.1835000000000004</c:v>
                </c:pt>
                <c:pt idx="672">
                  <c:v>8.1844999999999999</c:v>
                </c:pt>
                <c:pt idx="673">
                  <c:v>8.1850000000000005</c:v>
                </c:pt>
                <c:pt idx="674">
                  <c:v>8.1839999999999993</c:v>
                </c:pt>
                <c:pt idx="675">
                  <c:v>8.1850000000000005</c:v>
                </c:pt>
                <c:pt idx="676">
                  <c:v>8.1844999999999999</c:v>
                </c:pt>
                <c:pt idx="677">
                  <c:v>8.1844999999999999</c:v>
                </c:pt>
                <c:pt idx="678">
                  <c:v>8.1839999999999993</c:v>
                </c:pt>
                <c:pt idx="679">
                  <c:v>8.1839999999999993</c:v>
                </c:pt>
                <c:pt idx="680">
                  <c:v>8.1839999999999993</c:v>
                </c:pt>
                <c:pt idx="681">
                  <c:v>8.1835000000000004</c:v>
                </c:pt>
                <c:pt idx="682">
                  <c:v>8.1814999999999998</c:v>
                </c:pt>
                <c:pt idx="683">
                  <c:v>8.1824999999999992</c:v>
                </c:pt>
                <c:pt idx="684">
                  <c:v>8.1859999999999999</c:v>
                </c:pt>
                <c:pt idx="685">
                  <c:v>8.1839999999999993</c:v>
                </c:pt>
                <c:pt idx="686">
                  <c:v>8.1835000000000004</c:v>
                </c:pt>
                <c:pt idx="687">
                  <c:v>8.1839999999999993</c:v>
                </c:pt>
                <c:pt idx="688">
                  <c:v>8.1835000000000004</c:v>
                </c:pt>
                <c:pt idx="689">
                  <c:v>8.1835000000000004</c:v>
                </c:pt>
                <c:pt idx="690">
                  <c:v>8.1839999999999993</c:v>
                </c:pt>
                <c:pt idx="691">
                  <c:v>8.1865000000000006</c:v>
                </c:pt>
                <c:pt idx="692">
                  <c:v>8.1859999999999999</c:v>
                </c:pt>
                <c:pt idx="693">
                  <c:v>8.1854999999999993</c:v>
                </c:pt>
                <c:pt idx="694">
                  <c:v>8.1875</c:v>
                </c:pt>
                <c:pt idx="695">
                  <c:v>8.1839999999999993</c:v>
                </c:pt>
                <c:pt idx="696">
                  <c:v>8.1839999999999993</c:v>
                </c:pt>
                <c:pt idx="697">
                  <c:v>8.1839999999999993</c:v>
                </c:pt>
                <c:pt idx="698">
                  <c:v>8.1844999999999999</c:v>
                </c:pt>
                <c:pt idx="699">
                  <c:v>8.1835000000000004</c:v>
                </c:pt>
                <c:pt idx="700">
                  <c:v>8.1844999999999999</c:v>
                </c:pt>
                <c:pt idx="701">
                  <c:v>8.1839999999999993</c:v>
                </c:pt>
                <c:pt idx="702">
                  <c:v>8.1824999999999992</c:v>
                </c:pt>
                <c:pt idx="703">
                  <c:v>8.1835000000000004</c:v>
                </c:pt>
                <c:pt idx="704">
                  <c:v>8.1844999999999999</c:v>
                </c:pt>
                <c:pt idx="705">
                  <c:v>8.1859999999999999</c:v>
                </c:pt>
                <c:pt idx="706">
                  <c:v>8.1835000000000004</c:v>
                </c:pt>
                <c:pt idx="707">
                  <c:v>8.1850000000000005</c:v>
                </c:pt>
                <c:pt idx="708">
                  <c:v>8.1854999999999993</c:v>
                </c:pt>
                <c:pt idx="709">
                  <c:v>8.1844999999999999</c:v>
                </c:pt>
                <c:pt idx="710">
                  <c:v>8.1829999999999998</c:v>
                </c:pt>
                <c:pt idx="711">
                  <c:v>8.1844999999999999</c:v>
                </c:pt>
                <c:pt idx="712">
                  <c:v>8.1854999999999993</c:v>
                </c:pt>
                <c:pt idx="713">
                  <c:v>8.1859999999999999</c:v>
                </c:pt>
                <c:pt idx="714">
                  <c:v>8.1850000000000005</c:v>
                </c:pt>
                <c:pt idx="715">
                  <c:v>8.1839999999999993</c:v>
                </c:pt>
                <c:pt idx="716">
                  <c:v>8.1844999999999999</c:v>
                </c:pt>
                <c:pt idx="717">
                  <c:v>8.1844999999999999</c:v>
                </c:pt>
                <c:pt idx="718">
                  <c:v>8.1839999999999993</c:v>
                </c:pt>
                <c:pt idx="719">
                  <c:v>8.1839999999999993</c:v>
                </c:pt>
                <c:pt idx="720">
                  <c:v>8.1859999999999999</c:v>
                </c:pt>
                <c:pt idx="721">
                  <c:v>8.1850000000000005</c:v>
                </c:pt>
                <c:pt idx="722">
                  <c:v>8.1839999999999993</c:v>
                </c:pt>
                <c:pt idx="723">
                  <c:v>8.1835000000000004</c:v>
                </c:pt>
                <c:pt idx="724">
                  <c:v>8.1829999999999998</c:v>
                </c:pt>
                <c:pt idx="725">
                  <c:v>8.1820000000000004</c:v>
                </c:pt>
                <c:pt idx="726">
                  <c:v>8.1859999999999999</c:v>
                </c:pt>
                <c:pt idx="727">
                  <c:v>8.1835000000000004</c:v>
                </c:pt>
                <c:pt idx="728">
                  <c:v>8.1844999999999999</c:v>
                </c:pt>
                <c:pt idx="729">
                  <c:v>8.1854999999999993</c:v>
                </c:pt>
                <c:pt idx="730">
                  <c:v>8.1835000000000004</c:v>
                </c:pt>
                <c:pt idx="731">
                  <c:v>8.1850000000000005</c:v>
                </c:pt>
                <c:pt idx="732">
                  <c:v>8.1820000000000004</c:v>
                </c:pt>
                <c:pt idx="733">
                  <c:v>8.1814999999999998</c:v>
                </c:pt>
                <c:pt idx="734">
                  <c:v>8.1820000000000004</c:v>
                </c:pt>
                <c:pt idx="735">
                  <c:v>8.1829999999999998</c:v>
                </c:pt>
                <c:pt idx="736">
                  <c:v>8.1839999999999993</c:v>
                </c:pt>
                <c:pt idx="737">
                  <c:v>8.1854999999999993</c:v>
                </c:pt>
                <c:pt idx="738">
                  <c:v>8.1850000000000005</c:v>
                </c:pt>
                <c:pt idx="739">
                  <c:v>8.1820000000000004</c:v>
                </c:pt>
                <c:pt idx="740">
                  <c:v>8.1809999999999992</c:v>
                </c:pt>
                <c:pt idx="741">
                  <c:v>8.1814999999999998</c:v>
                </c:pt>
                <c:pt idx="742">
                  <c:v>8.1809999999999992</c:v>
                </c:pt>
                <c:pt idx="743">
                  <c:v>8.1814999999999998</c:v>
                </c:pt>
                <c:pt idx="744">
                  <c:v>8.1824999999999992</c:v>
                </c:pt>
                <c:pt idx="745">
                  <c:v>8.1824999999999992</c:v>
                </c:pt>
                <c:pt idx="746">
                  <c:v>8.1824999999999992</c:v>
                </c:pt>
                <c:pt idx="747">
                  <c:v>8.1814999999999998</c:v>
                </c:pt>
                <c:pt idx="748">
                  <c:v>8.1820000000000004</c:v>
                </c:pt>
                <c:pt idx="749">
                  <c:v>8.1835000000000004</c:v>
                </c:pt>
                <c:pt idx="750">
                  <c:v>8.1829999999999998</c:v>
                </c:pt>
                <c:pt idx="751">
                  <c:v>8.1844999999999999</c:v>
                </c:pt>
                <c:pt idx="752">
                  <c:v>8.1839999999999993</c:v>
                </c:pt>
                <c:pt idx="753">
                  <c:v>8.1835000000000004</c:v>
                </c:pt>
                <c:pt idx="754">
                  <c:v>8.1820000000000004</c:v>
                </c:pt>
                <c:pt idx="755">
                  <c:v>8.1824999999999992</c:v>
                </c:pt>
                <c:pt idx="756">
                  <c:v>8.1829999999999998</c:v>
                </c:pt>
                <c:pt idx="757">
                  <c:v>8.1835000000000004</c:v>
                </c:pt>
                <c:pt idx="758">
                  <c:v>8.1835000000000004</c:v>
                </c:pt>
                <c:pt idx="759">
                  <c:v>8.1835000000000004</c:v>
                </c:pt>
                <c:pt idx="760">
                  <c:v>8.1835000000000004</c:v>
                </c:pt>
                <c:pt idx="761">
                  <c:v>8.1850000000000005</c:v>
                </c:pt>
                <c:pt idx="762">
                  <c:v>8.1829999999999998</c:v>
                </c:pt>
                <c:pt idx="763">
                  <c:v>8.1829999999999998</c:v>
                </c:pt>
                <c:pt idx="764">
                  <c:v>8.1839999999999993</c:v>
                </c:pt>
                <c:pt idx="765">
                  <c:v>8.1850000000000005</c:v>
                </c:pt>
                <c:pt idx="766">
                  <c:v>8.1844999999999999</c:v>
                </c:pt>
                <c:pt idx="767">
                  <c:v>8.1839999999999993</c:v>
                </c:pt>
                <c:pt idx="768">
                  <c:v>8.1839999999999993</c:v>
                </c:pt>
                <c:pt idx="769">
                  <c:v>8.1839999999999993</c:v>
                </c:pt>
                <c:pt idx="770">
                  <c:v>8.1829999999999998</c:v>
                </c:pt>
                <c:pt idx="771">
                  <c:v>8.1839999999999993</c:v>
                </c:pt>
                <c:pt idx="772">
                  <c:v>8.1839999999999993</c:v>
                </c:pt>
                <c:pt idx="773">
                  <c:v>8.1850000000000005</c:v>
                </c:pt>
                <c:pt idx="774">
                  <c:v>8.1839999999999993</c:v>
                </c:pt>
                <c:pt idx="775">
                  <c:v>8.1829999999999998</c:v>
                </c:pt>
                <c:pt idx="776">
                  <c:v>8.1835000000000004</c:v>
                </c:pt>
                <c:pt idx="777">
                  <c:v>8.1835000000000004</c:v>
                </c:pt>
                <c:pt idx="778">
                  <c:v>8.1820000000000004</c:v>
                </c:pt>
                <c:pt idx="779">
                  <c:v>8.1820000000000004</c:v>
                </c:pt>
                <c:pt idx="780">
                  <c:v>8.1844999999999999</c:v>
                </c:pt>
                <c:pt idx="781">
                  <c:v>8.1839999999999993</c:v>
                </c:pt>
                <c:pt idx="782">
                  <c:v>8.1824999999999992</c:v>
                </c:pt>
                <c:pt idx="783">
                  <c:v>8.1824999999999992</c:v>
                </c:pt>
                <c:pt idx="784">
                  <c:v>8.1820000000000004</c:v>
                </c:pt>
                <c:pt idx="785">
                  <c:v>8.1814999999999998</c:v>
                </c:pt>
                <c:pt idx="786">
                  <c:v>8.1809999999999992</c:v>
                </c:pt>
                <c:pt idx="787">
                  <c:v>8.18</c:v>
                </c:pt>
                <c:pt idx="788">
                  <c:v>8.1814999999999998</c:v>
                </c:pt>
                <c:pt idx="789">
                  <c:v>8.1829999999999998</c:v>
                </c:pt>
                <c:pt idx="790">
                  <c:v>8.1820000000000004</c:v>
                </c:pt>
                <c:pt idx="791">
                  <c:v>8.1824999999999992</c:v>
                </c:pt>
                <c:pt idx="792">
                  <c:v>8.1824999999999992</c:v>
                </c:pt>
                <c:pt idx="793">
                  <c:v>8.1820000000000004</c:v>
                </c:pt>
                <c:pt idx="794">
                  <c:v>8.1814999999999998</c:v>
                </c:pt>
                <c:pt idx="795">
                  <c:v>8.1805000000000003</c:v>
                </c:pt>
                <c:pt idx="796">
                  <c:v>8.1809999999999992</c:v>
                </c:pt>
                <c:pt idx="797">
                  <c:v>8.1820000000000004</c:v>
                </c:pt>
                <c:pt idx="798">
                  <c:v>8.1829999999999998</c:v>
                </c:pt>
                <c:pt idx="799">
                  <c:v>8.1805000000000003</c:v>
                </c:pt>
                <c:pt idx="800">
                  <c:v>8.1805000000000003</c:v>
                </c:pt>
                <c:pt idx="801">
                  <c:v>8.1820000000000004</c:v>
                </c:pt>
                <c:pt idx="802">
                  <c:v>8.1814999999999998</c:v>
                </c:pt>
                <c:pt idx="803">
                  <c:v>8.1809999999999992</c:v>
                </c:pt>
                <c:pt idx="804">
                  <c:v>8.1820000000000004</c:v>
                </c:pt>
                <c:pt idx="805">
                  <c:v>8.1824999999999992</c:v>
                </c:pt>
                <c:pt idx="806">
                  <c:v>8.1809999999999992</c:v>
                </c:pt>
                <c:pt idx="807">
                  <c:v>8.1795000000000009</c:v>
                </c:pt>
                <c:pt idx="808">
                  <c:v>8.1795000000000009</c:v>
                </c:pt>
                <c:pt idx="809">
                  <c:v>8.1805000000000003</c:v>
                </c:pt>
                <c:pt idx="810">
                  <c:v>8.18</c:v>
                </c:pt>
                <c:pt idx="811">
                  <c:v>8.1805000000000003</c:v>
                </c:pt>
                <c:pt idx="812">
                  <c:v>8.1814999999999998</c:v>
                </c:pt>
                <c:pt idx="813">
                  <c:v>8.1820000000000004</c:v>
                </c:pt>
                <c:pt idx="814">
                  <c:v>8.1805000000000003</c:v>
                </c:pt>
                <c:pt idx="815">
                  <c:v>8.18</c:v>
                </c:pt>
                <c:pt idx="816">
                  <c:v>8.18</c:v>
                </c:pt>
                <c:pt idx="817">
                  <c:v>8.1805000000000003</c:v>
                </c:pt>
                <c:pt idx="818">
                  <c:v>8.1814999999999998</c:v>
                </c:pt>
                <c:pt idx="819">
                  <c:v>8.1814999999999998</c:v>
                </c:pt>
                <c:pt idx="820">
                  <c:v>8.1814999999999998</c:v>
                </c:pt>
                <c:pt idx="821">
                  <c:v>8.1829999999999998</c:v>
                </c:pt>
                <c:pt idx="822">
                  <c:v>8.1809999999999992</c:v>
                </c:pt>
                <c:pt idx="823">
                  <c:v>8.1809999999999992</c:v>
                </c:pt>
                <c:pt idx="824">
                  <c:v>8.1814999999999998</c:v>
                </c:pt>
                <c:pt idx="825">
                  <c:v>8.1805000000000003</c:v>
                </c:pt>
                <c:pt idx="826">
                  <c:v>8.1809999999999992</c:v>
                </c:pt>
                <c:pt idx="827">
                  <c:v>8.18</c:v>
                </c:pt>
                <c:pt idx="828">
                  <c:v>8.1814999999999998</c:v>
                </c:pt>
                <c:pt idx="829">
                  <c:v>8.1814999999999998</c:v>
                </c:pt>
                <c:pt idx="830">
                  <c:v>8.1805000000000003</c:v>
                </c:pt>
                <c:pt idx="831">
                  <c:v>8.1795000000000009</c:v>
                </c:pt>
                <c:pt idx="832">
                  <c:v>8.1784999999999997</c:v>
                </c:pt>
                <c:pt idx="833">
                  <c:v>8.1795000000000009</c:v>
                </c:pt>
                <c:pt idx="834">
                  <c:v>8.1790000000000003</c:v>
                </c:pt>
                <c:pt idx="835">
                  <c:v>8.1795000000000009</c:v>
                </c:pt>
                <c:pt idx="836">
                  <c:v>8.1805000000000003</c:v>
                </c:pt>
                <c:pt idx="837">
                  <c:v>8.1814999999999998</c:v>
                </c:pt>
                <c:pt idx="838">
                  <c:v>8.1824999999999992</c:v>
                </c:pt>
                <c:pt idx="839">
                  <c:v>8.1835000000000004</c:v>
                </c:pt>
                <c:pt idx="840">
                  <c:v>8.1784999999999997</c:v>
                </c:pt>
                <c:pt idx="841">
                  <c:v>8.1795000000000009</c:v>
                </c:pt>
                <c:pt idx="842">
                  <c:v>8.18</c:v>
                </c:pt>
                <c:pt idx="843">
                  <c:v>8.1805000000000003</c:v>
                </c:pt>
                <c:pt idx="844">
                  <c:v>8.1814999999999998</c:v>
                </c:pt>
                <c:pt idx="845">
                  <c:v>8.1814999999999998</c:v>
                </c:pt>
                <c:pt idx="846">
                  <c:v>8.1814999999999998</c:v>
                </c:pt>
                <c:pt idx="847">
                  <c:v>8.1780000000000008</c:v>
                </c:pt>
                <c:pt idx="848">
                  <c:v>8.1775000000000002</c:v>
                </c:pt>
                <c:pt idx="849">
                  <c:v>8.1809999999999992</c:v>
                </c:pt>
                <c:pt idx="850">
                  <c:v>8.1809999999999992</c:v>
                </c:pt>
                <c:pt idx="851">
                  <c:v>8.1809999999999992</c:v>
                </c:pt>
                <c:pt idx="852">
                  <c:v>8.1814999999999998</c:v>
                </c:pt>
                <c:pt idx="853">
                  <c:v>8.18</c:v>
                </c:pt>
                <c:pt idx="854">
                  <c:v>8.1795000000000009</c:v>
                </c:pt>
                <c:pt idx="855">
                  <c:v>8.1809999999999992</c:v>
                </c:pt>
                <c:pt idx="856">
                  <c:v>8.1790000000000003</c:v>
                </c:pt>
                <c:pt idx="857">
                  <c:v>8.18</c:v>
                </c:pt>
                <c:pt idx="858">
                  <c:v>8.1805000000000003</c:v>
                </c:pt>
                <c:pt idx="859">
                  <c:v>8.1824999999999992</c:v>
                </c:pt>
                <c:pt idx="860">
                  <c:v>8.1805000000000003</c:v>
                </c:pt>
                <c:pt idx="861">
                  <c:v>8.18</c:v>
                </c:pt>
                <c:pt idx="862">
                  <c:v>8.1790000000000003</c:v>
                </c:pt>
                <c:pt idx="863">
                  <c:v>8.1790000000000003</c:v>
                </c:pt>
                <c:pt idx="864">
                  <c:v>8.18</c:v>
                </c:pt>
                <c:pt idx="865">
                  <c:v>8.1809999999999992</c:v>
                </c:pt>
                <c:pt idx="866">
                  <c:v>8.1814999999999998</c:v>
                </c:pt>
                <c:pt idx="867">
                  <c:v>8.1795000000000009</c:v>
                </c:pt>
                <c:pt idx="868">
                  <c:v>8.1795000000000009</c:v>
                </c:pt>
                <c:pt idx="869">
                  <c:v>8.18</c:v>
                </c:pt>
                <c:pt idx="870">
                  <c:v>8.1795000000000009</c:v>
                </c:pt>
                <c:pt idx="871">
                  <c:v>8.18</c:v>
                </c:pt>
                <c:pt idx="872">
                  <c:v>8.1835000000000004</c:v>
                </c:pt>
                <c:pt idx="873">
                  <c:v>8.1854999999999993</c:v>
                </c:pt>
                <c:pt idx="874">
                  <c:v>8.1820000000000004</c:v>
                </c:pt>
                <c:pt idx="875">
                  <c:v>8.1814999999999998</c:v>
                </c:pt>
                <c:pt idx="876">
                  <c:v>8.1814999999999998</c:v>
                </c:pt>
                <c:pt idx="877">
                  <c:v>8.1839999999999993</c:v>
                </c:pt>
                <c:pt idx="878">
                  <c:v>8.1809999999999992</c:v>
                </c:pt>
                <c:pt idx="879">
                  <c:v>8.18</c:v>
                </c:pt>
                <c:pt idx="880">
                  <c:v>8.1809999999999992</c:v>
                </c:pt>
                <c:pt idx="881">
                  <c:v>8.1820000000000004</c:v>
                </c:pt>
                <c:pt idx="882">
                  <c:v>8.1820000000000004</c:v>
                </c:pt>
                <c:pt idx="883">
                  <c:v>8.1809999999999992</c:v>
                </c:pt>
                <c:pt idx="884">
                  <c:v>8.1805000000000003</c:v>
                </c:pt>
                <c:pt idx="885">
                  <c:v>8.1805000000000003</c:v>
                </c:pt>
                <c:pt idx="886">
                  <c:v>8.18</c:v>
                </c:pt>
                <c:pt idx="887">
                  <c:v>8.1795000000000009</c:v>
                </c:pt>
                <c:pt idx="888">
                  <c:v>8.18</c:v>
                </c:pt>
                <c:pt idx="889">
                  <c:v>8.1805000000000003</c:v>
                </c:pt>
                <c:pt idx="890">
                  <c:v>8.1820000000000004</c:v>
                </c:pt>
                <c:pt idx="891">
                  <c:v>8.1814999999999998</c:v>
                </c:pt>
                <c:pt idx="892">
                  <c:v>8.18</c:v>
                </c:pt>
                <c:pt idx="893">
                  <c:v>8.18</c:v>
                </c:pt>
                <c:pt idx="894">
                  <c:v>8.1795000000000009</c:v>
                </c:pt>
                <c:pt idx="895">
                  <c:v>8.1784999999999997</c:v>
                </c:pt>
                <c:pt idx="896">
                  <c:v>8.1784999999999997</c:v>
                </c:pt>
                <c:pt idx="897">
                  <c:v>8.18</c:v>
                </c:pt>
                <c:pt idx="898">
                  <c:v>8.18</c:v>
                </c:pt>
                <c:pt idx="899">
                  <c:v>8.1805000000000003</c:v>
                </c:pt>
                <c:pt idx="900">
                  <c:v>8.1784999999999997</c:v>
                </c:pt>
                <c:pt idx="901">
                  <c:v>8.1784999999999997</c:v>
                </c:pt>
                <c:pt idx="902">
                  <c:v>8.1790000000000003</c:v>
                </c:pt>
                <c:pt idx="903">
                  <c:v>8.1784999999999997</c:v>
                </c:pt>
                <c:pt idx="904">
                  <c:v>8.1809999999999992</c:v>
                </c:pt>
                <c:pt idx="905">
                  <c:v>8.1795000000000009</c:v>
                </c:pt>
                <c:pt idx="906">
                  <c:v>8.1809999999999992</c:v>
                </c:pt>
                <c:pt idx="907">
                  <c:v>8.18</c:v>
                </c:pt>
                <c:pt idx="908">
                  <c:v>8.1790000000000003</c:v>
                </c:pt>
                <c:pt idx="909">
                  <c:v>8.1795000000000009</c:v>
                </c:pt>
                <c:pt idx="910">
                  <c:v>8.18</c:v>
                </c:pt>
                <c:pt idx="911">
                  <c:v>8.1805000000000003</c:v>
                </c:pt>
                <c:pt idx="912">
                  <c:v>8.1814999999999998</c:v>
                </c:pt>
                <c:pt idx="913">
                  <c:v>8.1805000000000003</c:v>
                </c:pt>
                <c:pt idx="914">
                  <c:v>8.1809999999999992</c:v>
                </c:pt>
                <c:pt idx="915">
                  <c:v>8.18</c:v>
                </c:pt>
                <c:pt idx="916">
                  <c:v>8.1795000000000009</c:v>
                </c:pt>
                <c:pt idx="917">
                  <c:v>8.18</c:v>
                </c:pt>
                <c:pt idx="918">
                  <c:v>8.1809999999999992</c:v>
                </c:pt>
                <c:pt idx="919">
                  <c:v>8.18</c:v>
                </c:pt>
                <c:pt idx="920">
                  <c:v>8.1809999999999992</c:v>
                </c:pt>
                <c:pt idx="921">
                  <c:v>8.1814999999999998</c:v>
                </c:pt>
                <c:pt idx="922">
                  <c:v>8.1809999999999992</c:v>
                </c:pt>
                <c:pt idx="923">
                  <c:v>8.1795000000000009</c:v>
                </c:pt>
                <c:pt idx="924">
                  <c:v>8.1795000000000009</c:v>
                </c:pt>
                <c:pt idx="925">
                  <c:v>8.18</c:v>
                </c:pt>
                <c:pt idx="926">
                  <c:v>8.18</c:v>
                </c:pt>
                <c:pt idx="927">
                  <c:v>8.1805000000000003</c:v>
                </c:pt>
                <c:pt idx="928">
                  <c:v>8.1814999999999998</c:v>
                </c:pt>
                <c:pt idx="929">
                  <c:v>8.1805000000000003</c:v>
                </c:pt>
                <c:pt idx="930">
                  <c:v>8.1795000000000009</c:v>
                </c:pt>
                <c:pt idx="931">
                  <c:v>8.1790000000000003</c:v>
                </c:pt>
                <c:pt idx="932">
                  <c:v>8.1780000000000008</c:v>
                </c:pt>
                <c:pt idx="933">
                  <c:v>8.1790000000000003</c:v>
                </c:pt>
                <c:pt idx="934">
                  <c:v>8.1795000000000009</c:v>
                </c:pt>
                <c:pt idx="935">
                  <c:v>8.1790000000000003</c:v>
                </c:pt>
                <c:pt idx="936">
                  <c:v>8.1805000000000003</c:v>
                </c:pt>
                <c:pt idx="937">
                  <c:v>8.18</c:v>
                </c:pt>
                <c:pt idx="938">
                  <c:v>8.18</c:v>
                </c:pt>
                <c:pt idx="939">
                  <c:v>8.18</c:v>
                </c:pt>
                <c:pt idx="940">
                  <c:v>8.1795000000000009</c:v>
                </c:pt>
                <c:pt idx="941">
                  <c:v>8.1795000000000009</c:v>
                </c:pt>
                <c:pt idx="942">
                  <c:v>8.1805000000000003</c:v>
                </c:pt>
                <c:pt idx="943">
                  <c:v>8.1809999999999992</c:v>
                </c:pt>
                <c:pt idx="944">
                  <c:v>8.1784999999999997</c:v>
                </c:pt>
                <c:pt idx="945">
                  <c:v>8.1784999999999997</c:v>
                </c:pt>
                <c:pt idx="946">
                  <c:v>8.1790000000000003</c:v>
                </c:pt>
                <c:pt idx="947">
                  <c:v>8.1780000000000008</c:v>
                </c:pt>
                <c:pt idx="948">
                  <c:v>8.1780000000000008</c:v>
                </c:pt>
                <c:pt idx="949">
                  <c:v>8.1790000000000003</c:v>
                </c:pt>
                <c:pt idx="950">
                  <c:v>8.1795000000000009</c:v>
                </c:pt>
                <c:pt idx="951">
                  <c:v>8.1795000000000009</c:v>
                </c:pt>
                <c:pt idx="952">
                  <c:v>8.1790000000000003</c:v>
                </c:pt>
                <c:pt idx="953">
                  <c:v>8.1775000000000002</c:v>
                </c:pt>
                <c:pt idx="954">
                  <c:v>8.1780000000000008</c:v>
                </c:pt>
                <c:pt idx="955">
                  <c:v>8.1775000000000002</c:v>
                </c:pt>
                <c:pt idx="956">
                  <c:v>8.1780000000000008</c:v>
                </c:pt>
                <c:pt idx="957">
                  <c:v>8.1795000000000009</c:v>
                </c:pt>
                <c:pt idx="958">
                  <c:v>8.1814999999999998</c:v>
                </c:pt>
                <c:pt idx="959">
                  <c:v>8.1805000000000003</c:v>
                </c:pt>
                <c:pt idx="960">
                  <c:v>8.1790000000000003</c:v>
                </c:pt>
                <c:pt idx="961">
                  <c:v>8.1784999999999997</c:v>
                </c:pt>
                <c:pt idx="962">
                  <c:v>8.1784999999999997</c:v>
                </c:pt>
                <c:pt idx="963">
                  <c:v>8.1790000000000003</c:v>
                </c:pt>
                <c:pt idx="964">
                  <c:v>8.1790000000000003</c:v>
                </c:pt>
                <c:pt idx="965">
                  <c:v>8.1805000000000003</c:v>
                </c:pt>
                <c:pt idx="966">
                  <c:v>8.1820000000000004</c:v>
                </c:pt>
                <c:pt idx="967">
                  <c:v>8.18</c:v>
                </c:pt>
                <c:pt idx="968">
                  <c:v>8.1790000000000003</c:v>
                </c:pt>
                <c:pt idx="969">
                  <c:v>8.1780000000000008</c:v>
                </c:pt>
                <c:pt idx="970">
                  <c:v>8.1775000000000002</c:v>
                </c:pt>
                <c:pt idx="971">
                  <c:v>8.1784999999999997</c:v>
                </c:pt>
                <c:pt idx="972">
                  <c:v>8.1790000000000003</c:v>
                </c:pt>
                <c:pt idx="973">
                  <c:v>8.1814999999999998</c:v>
                </c:pt>
                <c:pt idx="974">
                  <c:v>8.1814999999999998</c:v>
                </c:pt>
                <c:pt idx="975">
                  <c:v>8.1809999999999992</c:v>
                </c:pt>
                <c:pt idx="976">
                  <c:v>8.1784999999999997</c:v>
                </c:pt>
                <c:pt idx="977">
                  <c:v>8.1784999999999997</c:v>
                </c:pt>
                <c:pt idx="978">
                  <c:v>8.1790000000000003</c:v>
                </c:pt>
                <c:pt idx="979">
                  <c:v>8.1784999999999997</c:v>
                </c:pt>
                <c:pt idx="980">
                  <c:v>8.1790000000000003</c:v>
                </c:pt>
                <c:pt idx="981">
                  <c:v>8.1805000000000003</c:v>
                </c:pt>
                <c:pt idx="982">
                  <c:v>8.1805000000000003</c:v>
                </c:pt>
                <c:pt idx="983">
                  <c:v>8.18</c:v>
                </c:pt>
                <c:pt idx="984">
                  <c:v>8.1795000000000009</c:v>
                </c:pt>
                <c:pt idx="985">
                  <c:v>8.1784999999999997</c:v>
                </c:pt>
                <c:pt idx="986">
                  <c:v>8.18</c:v>
                </c:pt>
                <c:pt idx="987">
                  <c:v>8.18</c:v>
                </c:pt>
                <c:pt idx="988">
                  <c:v>8.1790000000000003</c:v>
                </c:pt>
                <c:pt idx="989">
                  <c:v>8.1809999999999992</c:v>
                </c:pt>
                <c:pt idx="990">
                  <c:v>8.1805000000000003</c:v>
                </c:pt>
                <c:pt idx="991">
                  <c:v>8.18</c:v>
                </c:pt>
                <c:pt idx="992">
                  <c:v>8.1790000000000003</c:v>
                </c:pt>
                <c:pt idx="993">
                  <c:v>8.1775000000000002</c:v>
                </c:pt>
                <c:pt idx="994">
                  <c:v>8.1784999999999997</c:v>
                </c:pt>
                <c:pt idx="995">
                  <c:v>8.1775000000000002</c:v>
                </c:pt>
                <c:pt idx="996">
                  <c:v>8.1784999999999997</c:v>
                </c:pt>
                <c:pt idx="997">
                  <c:v>8.18</c:v>
                </c:pt>
                <c:pt idx="998">
                  <c:v>8.1805000000000003</c:v>
                </c:pt>
                <c:pt idx="999">
                  <c:v>8.18</c:v>
                </c:pt>
                <c:pt idx="1000">
                  <c:v>8.1780000000000008</c:v>
                </c:pt>
                <c:pt idx="1001">
                  <c:v>8.1780000000000008</c:v>
                </c:pt>
                <c:pt idx="1002">
                  <c:v>8.1795000000000009</c:v>
                </c:pt>
                <c:pt idx="1003">
                  <c:v>8.1784999999999997</c:v>
                </c:pt>
                <c:pt idx="1004">
                  <c:v>8.1795000000000009</c:v>
                </c:pt>
                <c:pt idx="1005">
                  <c:v>8.1795000000000009</c:v>
                </c:pt>
                <c:pt idx="1006">
                  <c:v>8.18</c:v>
                </c:pt>
                <c:pt idx="1007">
                  <c:v>8.18</c:v>
                </c:pt>
                <c:pt idx="1008">
                  <c:v>8.1795000000000009</c:v>
                </c:pt>
                <c:pt idx="1009">
                  <c:v>8.1780000000000008</c:v>
                </c:pt>
                <c:pt idx="1010">
                  <c:v>8.1784999999999997</c:v>
                </c:pt>
                <c:pt idx="1011">
                  <c:v>8.1805000000000003</c:v>
                </c:pt>
                <c:pt idx="1012">
                  <c:v>8.1809999999999992</c:v>
                </c:pt>
                <c:pt idx="1013">
                  <c:v>8.1809999999999992</c:v>
                </c:pt>
                <c:pt idx="1014">
                  <c:v>8.1809999999999992</c:v>
                </c:pt>
                <c:pt idx="1015">
                  <c:v>8.1809999999999992</c:v>
                </c:pt>
                <c:pt idx="1016">
                  <c:v>8.18</c:v>
                </c:pt>
                <c:pt idx="1017">
                  <c:v>8.1795000000000009</c:v>
                </c:pt>
                <c:pt idx="1018">
                  <c:v>8.1814999999999998</c:v>
                </c:pt>
                <c:pt idx="1019">
                  <c:v>8.1814999999999998</c:v>
                </c:pt>
                <c:pt idx="1020">
                  <c:v>8.1814999999999998</c:v>
                </c:pt>
                <c:pt idx="1021">
                  <c:v>8.1829999999999998</c:v>
                </c:pt>
                <c:pt idx="1022">
                  <c:v>8.1809999999999992</c:v>
                </c:pt>
                <c:pt idx="1023">
                  <c:v>8.1809999999999992</c:v>
                </c:pt>
                <c:pt idx="1024">
                  <c:v>8.18</c:v>
                </c:pt>
                <c:pt idx="1025">
                  <c:v>8.1795000000000009</c:v>
                </c:pt>
                <c:pt idx="1026">
                  <c:v>8.1805000000000003</c:v>
                </c:pt>
                <c:pt idx="1027">
                  <c:v>8.1814999999999998</c:v>
                </c:pt>
                <c:pt idx="1028">
                  <c:v>8.1809999999999992</c:v>
                </c:pt>
                <c:pt idx="1029">
                  <c:v>8.18</c:v>
                </c:pt>
                <c:pt idx="1030">
                  <c:v>8.18</c:v>
                </c:pt>
                <c:pt idx="1031">
                  <c:v>8.1795000000000009</c:v>
                </c:pt>
                <c:pt idx="1032">
                  <c:v>8.1790000000000003</c:v>
                </c:pt>
                <c:pt idx="1033">
                  <c:v>8.1784999999999997</c:v>
                </c:pt>
                <c:pt idx="1034">
                  <c:v>8.18</c:v>
                </c:pt>
                <c:pt idx="1035">
                  <c:v>8.1805000000000003</c:v>
                </c:pt>
                <c:pt idx="1036">
                  <c:v>8.1805000000000003</c:v>
                </c:pt>
                <c:pt idx="1037">
                  <c:v>8.1820000000000004</c:v>
                </c:pt>
                <c:pt idx="1038">
                  <c:v>8.18</c:v>
                </c:pt>
                <c:pt idx="1039">
                  <c:v>8.1795000000000009</c:v>
                </c:pt>
                <c:pt idx="1040">
                  <c:v>8.1784999999999997</c:v>
                </c:pt>
                <c:pt idx="1041">
                  <c:v>8.1795000000000009</c:v>
                </c:pt>
                <c:pt idx="1042">
                  <c:v>8.1795000000000009</c:v>
                </c:pt>
                <c:pt idx="1043">
                  <c:v>8.1809999999999992</c:v>
                </c:pt>
                <c:pt idx="1044">
                  <c:v>8.1805000000000003</c:v>
                </c:pt>
                <c:pt idx="1045">
                  <c:v>8.1809999999999992</c:v>
                </c:pt>
                <c:pt idx="1046">
                  <c:v>8.1795000000000009</c:v>
                </c:pt>
                <c:pt idx="1047">
                  <c:v>8.1795000000000009</c:v>
                </c:pt>
                <c:pt idx="1048">
                  <c:v>8.1780000000000008</c:v>
                </c:pt>
                <c:pt idx="1049">
                  <c:v>8.1784999999999997</c:v>
                </c:pt>
                <c:pt idx="1050">
                  <c:v>8.1795000000000009</c:v>
                </c:pt>
                <c:pt idx="1051">
                  <c:v>8.1805000000000003</c:v>
                </c:pt>
                <c:pt idx="1052">
                  <c:v>8.18</c:v>
                </c:pt>
                <c:pt idx="1053">
                  <c:v>8.1790000000000003</c:v>
                </c:pt>
                <c:pt idx="1054">
                  <c:v>8.1784999999999997</c:v>
                </c:pt>
                <c:pt idx="1055">
                  <c:v>8.1780000000000008</c:v>
                </c:pt>
                <c:pt idx="1056">
                  <c:v>8.1784999999999997</c:v>
                </c:pt>
                <c:pt idx="1057">
                  <c:v>8.1780000000000008</c:v>
                </c:pt>
                <c:pt idx="1058">
                  <c:v>8.1795000000000009</c:v>
                </c:pt>
                <c:pt idx="1059">
                  <c:v>8.18</c:v>
                </c:pt>
                <c:pt idx="1060">
                  <c:v>8.1809999999999992</c:v>
                </c:pt>
                <c:pt idx="1061">
                  <c:v>8.18</c:v>
                </c:pt>
                <c:pt idx="1062">
                  <c:v>8.1790000000000003</c:v>
                </c:pt>
                <c:pt idx="1063">
                  <c:v>8.1809999999999992</c:v>
                </c:pt>
                <c:pt idx="1064">
                  <c:v>8.1790000000000003</c:v>
                </c:pt>
                <c:pt idx="1065">
                  <c:v>8.1790000000000003</c:v>
                </c:pt>
                <c:pt idx="1066">
                  <c:v>8.1809999999999992</c:v>
                </c:pt>
                <c:pt idx="1067">
                  <c:v>8.1805000000000003</c:v>
                </c:pt>
                <c:pt idx="1068">
                  <c:v>8.18</c:v>
                </c:pt>
                <c:pt idx="1069">
                  <c:v>8.1790000000000003</c:v>
                </c:pt>
                <c:pt idx="1070">
                  <c:v>8.1795000000000009</c:v>
                </c:pt>
                <c:pt idx="1071">
                  <c:v>8.18</c:v>
                </c:pt>
                <c:pt idx="1072">
                  <c:v>8.1795000000000009</c:v>
                </c:pt>
                <c:pt idx="1073">
                  <c:v>8.18</c:v>
                </c:pt>
                <c:pt idx="1074">
                  <c:v>8.18</c:v>
                </c:pt>
                <c:pt idx="1075">
                  <c:v>8.1814999999999998</c:v>
                </c:pt>
                <c:pt idx="1076">
                  <c:v>8.1805000000000003</c:v>
                </c:pt>
                <c:pt idx="1077">
                  <c:v>8.1784999999999997</c:v>
                </c:pt>
                <c:pt idx="1078">
                  <c:v>8.1784999999999997</c:v>
                </c:pt>
                <c:pt idx="1079">
                  <c:v>8.1784999999999997</c:v>
                </c:pt>
                <c:pt idx="1080">
                  <c:v>8.1775000000000002</c:v>
                </c:pt>
                <c:pt idx="1081">
                  <c:v>8.1780000000000008</c:v>
                </c:pt>
                <c:pt idx="1082">
                  <c:v>8.1795000000000009</c:v>
                </c:pt>
                <c:pt idx="1083">
                  <c:v>8.1814999999999998</c:v>
                </c:pt>
                <c:pt idx="1084">
                  <c:v>8.1824999999999992</c:v>
                </c:pt>
                <c:pt idx="1085">
                  <c:v>8.1790000000000003</c:v>
                </c:pt>
                <c:pt idx="1086">
                  <c:v>8.1790000000000003</c:v>
                </c:pt>
                <c:pt idx="1087">
                  <c:v>8.1780000000000008</c:v>
                </c:pt>
                <c:pt idx="1088">
                  <c:v>8.1780000000000008</c:v>
                </c:pt>
                <c:pt idx="1089">
                  <c:v>8.1775000000000002</c:v>
                </c:pt>
                <c:pt idx="1090">
                  <c:v>8.1784999999999997</c:v>
                </c:pt>
                <c:pt idx="1091">
                  <c:v>8.1809999999999992</c:v>
                </c:pt>
                <c:pt idx="1092">
                  <c:v>8.1809999999999992</c:v>
                </c:pt>
                <c:pt idx="1093">
                  <c:v>8.1790000000000003</c:v>
                </c:pt>
                <c:pt idx="1094">
                  <c:v>8.1780000000000008</c:v>
                </c:pt>
                <c:pt idx="1095">
                  <c:v>8.1784999999999997</c:v>
                </c:pt>
                <c:pt idx="1096">
                  <c:v>8.1790000000000003</c:v>
                </c:pt>
                <c:pt idx="1097">
                  <c:v>8.1790000000000003</c:v>
                </c:pt>
                <c:pt idx="1098">
                  <c:v>8.1790000000000003</c:v>
                </c:pt>
                <c:pt idx="1099">
                  <c:v>8.18</c:v>
                </c:pt>
                <c:pt idx="1100">
                  <c:v>8.1784999999999997</c:v>
                </c:pt>
                <c:pt idx="1101">
                  <c:v>8.1784999999999997</c:v>
                </c:pt>
                <c:pt idx="1102">
                  <c:v>8.1769999999999996</c:v>
                </c:pt>
                <c:pt idx="1103">
                  <c:v>8.1775000000000002</c:v>
                </c:pt>
                <c:pt idx="1104">
                  <c:v>8.1795000000000009</c:v>
                </c:pt>
                <c:pt idx="1105">
                  <c:v>8.1784999999999997</c:v>
                </c:pt>
                <c:pt idx="1106">
                  <c:v>8.1790000000000003</c:v>
                </c:pt>
                <c:pt idx="1107">
                  <c:v>8.1795000000000009</c:v>
                </c:pt>
                <c:pt idx="1108">
                  <c:v>8.1795000000000009</c:v>
                </c:pt>
                <c:pt idx="1109">
                  <c:v>8.1795000000000009</c:v>
                </c:pt>
                <c:pt idx="1110">
                  <c:v>8.1790000000000003</c:v>
                </c:pt>
                <c:pt idx="1111">
                  <c:v>8.1795000000000009</c:v>
                </c:pt>
                <c:pt idx="1112">
                  <c:v>8.1790000000000003</c:v>
                </c:pt>
                <c:pt idx="1113">
                  <c:v>8.1795000000000009</c:v>
                </c:pt>
                <c:pt idx="1114">
                  <c:v>8.1790000000000003</c:v>
                </c:pt>
                <c:pt idx="1115">
                  <c:v>8.1790000000000003</c:v>
                </c:pt>
                <c:pt idx="1116">
                  <c:v>8.18</c:v>
                </c:pt>
                <c:pt idx="1117">
                  <c:v>8.1784999999999997</c:v>
                </c:pt>
                <c:pt idx="1118">
                  <c:v>8.1795000000000009</c:v>
                </c:pt>
                <c:pt idx="1119">
                  <c:v>8.1795000000000009</c:v>
                </c:pt>
                <c:pt idx="1120">
                  <c:v>8.18</c:v>
                </c:pt>
                <c:pt idx="1121">
                  <c:v>8.1795000000000009</c:v>
                </c:pt>
                <c:pt idx="1122">
                  <c:v>8.1795000000000009</c:v>
                </c:pt>
                <c:pt idx="1123">
                  <c:v>8.18</c:v>
                </c:pt>
                <c:pt idx="1124">
                  <c:v>8.18</c:v>
                </c:pt>
                <c:pt idx="1125">
                  <c:v>8.1780000000000008</c:v>
                </c:pt>
                <c:pt idx="1126">
                  <c:v>8.1790000000000003</c:v>
                </c:pt>
                <c:pt idx="1127">
                  <c:v>8.18</c:v>
                </c:pt>
                <c:pt idx="1128">
                  <c:v>8.1805000000000003</c:v>
                </c:pt>
                <c:pt idx="1129">
                  <c:v>8.18</c:v>
                </c:pt>
                <c:pt idx="1130">
                  <c:v>8.1805000000000003</c:v>
                </c:pt>
                <c:pt idx="1131">
                  <c:v>8.1809999999999992</c:v>
                </c:pt>
                <c:pt idx="1132">
                  <c:v>8.1795000000000009</c:v>
                </c:pt>
                <c:pt idx="1133">
                  <c:v>8.1784999999999997</c:v>
                </c:pt>
                <c:pt idx="1134">
                  <c:v>8.1790000000000003</c:v>
                </c:pt>
                <c:pt idx="1135">
                  <c:v>8.18</c:v>
                </c:pt>
                <c:pt idx="1136">
                  <c:v>8.1824999999999992</c:v>
                </c:pt>
                <c:pt idx="1137">
                  <c:v>8.1820000000000004</c:v>
                </c:pt>
                <c:pt idx="1138">
                  <c:v>8.1814999999999998</c:v>
                </c:pt>
                <c:pt idx="1139">
                  <c:v>8.1805000000000003</c:v>
                </c:pt>
                <c:pt idx="1140">
                  <c:v>8.1795000000000009</c:v>
                </c:pt>
                <c:pt idx="1141">
                  <c:v>8.1790000000000003</c:v>
                </c:pt>
                <c:pt idx="1142">
                  <c:v>8.1795000000000009</c:v>
                </c:pt>
                <c:pt idx="1143">
                  <c:v>8.1805000000000003</c:v>
                </c:pt>
                <c:pt idx="1144">
                  <c:v>8.1824999999999992</c:v>
                </c:pt>
                <c:pt idx="1145">
                  <c:v>8.1809999999999992</c:v>
                </c:pt>
                <c:pt idx="1146">
                  <c:v>8.18</c:v>
                </c:pt>
                <c:pt idx="1147">
                  <c:v>8.1805000000000003</c:v>
                </c:pt>
                <c:pt idx="1148">
                  <c:v>8.1784999999999997</c:v>
                </c:pt>
                <c:pt idx="1149">
                  <c:v>8.1795000000000009</c:v>
                </c:pt>
                <c:pt idx="1150">
                  <c:v>8.1790000000000003</c:v>
                </c:pt>
                <c:pt idx="1151">
                  <c:v>8.1805000000000003</c:v>
                </c:pt>
                <c:pt idx="1152">
                  <c:v>8.1809999999999992</c:v>
                </c:pt>
                <c:pt idx="1153">
                  <c:v>8.1805000000000003</c:v>
                </c:pt>
                <c:pt idx="1154">
                  <c:v>8.1805000000000003</c:v>
                </c:pt>
                <c:pt idx="1155">
                  <c:v>8.18</c:v>
                </c:pt>
                <c:pt idx="1156">
                  <c:v>8.1790000000000003</c:v>
                </c:pt>
                <c:pt idx="1157">
                  <c:v>8.1824999999999992</c:v>
                </c:pt>
                <c:pt idx="1158">
                  <c:v>8.1795000000000009</c:v>
                </c:pt>
                <c:pt idx="1159">
                  <c:v>8.18</c:v>
                </c:pt>
                <c:pt idx="1160">
                  <c:v>8.18</c:v>
                </c:pt>
                <c:pt idx="1161">
                  <c:v>8.1795000000000009</c:v>
                </c:pt>
                <c:pt idx="1162">
                  <c:v>8.1784999999999997</c:v>
                </c:pt>
                <c:pt idx="1163">
                  <c:v>8.1814999999999998</c:v>
                </c:pt>
                <c:pt idx="1164">
                  <c:v>8.1820000000000004</c:v>
                </c:pt>
                <c:pt idx="1165">
                  <c:v>8.1814999999999998</c:v>
                </c:pt>
                <c:pt idx="1166">
                  <c:v>8.1809999999999992</c:v>
                </c:pt>
                <c:pt idx="1167">
                  <c:v>8.1805000000000003</c:v>
                </c:pt>
                <c:pt idx="1168">
                  <c:v>8.1809999999999992</c:v>
                </c:pt>
                <c:pt idx="1169">
                  <c:v>8.1790000000000003</c:v>
                </c:pt>
                <c:pt idx="1170">
                  <c:v>8.1790000000000003</c:v>
                </c:pt>
                <c:pt idx="1171">
                  <c:v>8.18</c:v>
                </c:pt>
                <c:pt idx="1172">
                  <c:v>8.1805000000000003</c:v>
                </c:pt>
                <c:pt idx="1173">
                  <c:v>8.18</c:v>
                </c:pt>
                <c:pt idx="1174">
                  <c:v>8.1795000000000009</c:v>
                </c:pt>
                <c:pt idx="1175">
                  <c:v>8.1814999999999998</c:v>
                </c:pt>
                <c:pt idx="1176">
                  <c:v>8.1805000000000003</c:v>
                </c:pt>
                <c:pt idx="1177">
                  <c:v>8.1795000000000009</c:v>
                </c:pt>
                <c:pt idx="1178">
                  <c:v>8.1784999999999997</c:v>
                </c:pt>
                <c:pt idx="1179">
                  <c:v>8.1784999999999997</c:v>
                </c:pt>
                <c:pt idx="1180">
                  <c:v>8.1784999999999997</c:v>
                </c:pt>
                <c:pt idx="1181">
                  <c:v>8.1784999999999997</c:v>
                </c:pt>
                <c:pt idx="1182">
                  <c:v>8.1784999999999997</c:v>
                </c:pt>
                <c:pt idx="1183">
                  <c:v>8.1814999999999998</c:v>
                </c:pt>
                <c:pt idx="1184">
                  <c:v>8.1809999999999992</c:v>
                </c:pt>
                <c:pt idx="1185">
                  <c:v>8.1790000000000003</c:v>
                </c:pt>
                <c:pt idx="1186">
                  <c:v>8.1769999999999996</c:v>
                </c:pt>
                <c:pt idx="1187">
                  <c:v>8.1780000000000008</c:v>
                </c:pt>
                <c:pt idx="1188">
                  <c:v>8.1790000000000003</c:v>
                </c:pt>
                <c:pt idx="1189">
                  <c:v>8.1790000000000003</c:v>
                </c:pt>
                <c:pt idx="1190">
                  <c:v>8.1795000000000009</c:v>
                </c:pt>
                <c:pt idx="1191">
                  <c:v>8.18</c:v>
                </c:pt>
                <c:pt idx="1192">
                  <c:v>8.18</c:v>
                </c:pt>
                <c:pt idx="1193">
                  <c:v>8.1790000000000003</c:v>
                </c:pt>
                <c:pt idx="1194">
                  <c:v>8.1775000000000002</c:v>
                </c:pt>
                <c:pt idx="1195">
                  <c:v>8.1775000000000002</c:v>
                </c:pt>
                <c:pt idx="1196">
                  <c:v>8.1784999999999997</c:v>
                </c:pt>
                <c:pt idx="1197">
                  <c:v>8.1805000000000003</c:v>
                </c:pt>
                <c:pt idx="1198">
                  <c:v>8.1790000000000003</c:v>
                </c:pt>
                <c:pt idx="1199">
                  <c:v>8.1795000000000009</c:v>
                </c:pt>
                <c:pt idx="1200">
                  <c:v>8.1795000000000009</c:v>
                </c:pt>
                <c:pt idx="1201">
                  <c:v>8.1784999999999997</c:v>
                </c:pt>
                <c:pt idx="1202">
                  <c:v>8.1780000000000008</c:v>
                </c:pt>
                <c:pt idx="1203">
                  <c:v>8.1790000000000003</c:v>
                </c:pt>
                <c:pt idx="1204">
                  <c:v>8.1795000000000009</c:v>
                </c:pt>
                <c:pt idx="1205">
                  <c:v>8.18</c:v>
                </c:pt>
                <c:pt idx="1206">
                  <c:v>8.18</c:v>
                </c:pt>
                <c:pt idx="1207">
                  <c:v>8.18</c:v>
                </c:pt>
                <c:pt idx="1208">
                  <c:v>8.1795000000000009</c:v>
                </c:pt>
                <c:pt idx="1209">
                  <c:v>8.1790000000000003</c:v>
                </c:pt>
                <c:pt idx="1210">
                  <c:v>8.1784999999999997</c:v>
                </c:pt>
                <c:pt idx="1211">
                  <c:v>8.1790000000000003</c:v>
                </c:pt>
                <c:pt idx="1212">
                  <c:v>8.1795000000000009</c:v>
                </c:pt>
                <c:pt idx="1213">
                  <c:v>8.18</c:v>
                </c:pt>
                <c:pt idx="1214">
                  <c:v>8.1790000000000003</c:v>
                </c:pt>
                <c:pt idx="1215">
                  <c:v>8.1784999999999997</c:v>
                </c:pt>
                <c:pt idx="1216">
                  <c:v>8.1795000000000009</c:v>
                </c:pt>
                <c:pt idx="1217">
                  <c:v>8.1784999999999997</c:v>
                </c:pt>
                <c:pt idx="1218">
                  <c:v>8.1784999999999997</c:v>
                </c:pt>
                <c:pt idx="1219">
                  <c:v>8.1805000000000003</c:v>
                </c:pt>
                <c:pt idx="1220">
                  <c:v>8.1809999999999992</c:v>
                </c:pt>
                <c:pt idx="1221">
                  <c:v>8.1795000000000009</c:v>
                </c:pt>
                <c:pt idx="1222">
                  <c:v>8.1780000000000008</c:v>
                </c:pt>
                <c:pt idx="1223">
                  <c:v>8.1780000000000008</c:v>
                </c:pt>
                <c:pt idx="1224">
                  <c:v>8.1780000000000008</c:v>
                </c:pt>
                <c:pt idx="1225">
                  <c:v>8.1775000000000002</c:v>
                </c:pt>
                <c:pt idx="1226">
                  <c:v>8.1775000000000002</c:v>
                </c:pt>
                <c:pt idx="1227">
                  <c:v>8.1795000000000009</c:v>
                </c:pt>
                <c:pt idx="1228">
                  <c:v>8.1790000000000003</c:v>
                </c:pt>
                <c:pt idx="1229">
                  <c:v>8.1795000000000009</c:v>
                </c:pt>
                <c:pt idx="1230">
                  <c:v>8.1790000000000003</c:v>
                </c:pt>
                <c:pt idx="1231">
                  <c:v>8.1784999999999997</c:v>
                </c:pt>
                <c:pt idx="1232">
                  <c:v>8.1780000000000008</c:v>
                </c:pt>
                <c:pt idx="1233">
                  <c:v>8.1769999999999996</c:v>
                </c:pt>
                <c:pt idx="1234">
                  <c:v>8.1769999999999996</c:v>
                </c:pt>
                <c:pt idx="1235">
                  <c:v>8.1780000000000008</c:v>
                </c:pt>
                <c:pt idx="1236">
                  <c:v>8.1795000000000009</c:v>
                </c:pt>
                <c:pt idx="1237">
                  <c:v>8.1795000000000009</c:v>
                </c:pt>
                <c:pt idx="1238">
                  <c:v>8.1790000000000003</c:v>
                </c:pt>
                <c:pt idx="1239">
                  <c:v>8.1780000000000008</c:v>
                </c:pt>
                <c:pt idx="1240">
                  <c:v>8.1775000000000002</c:v>
                </c:pt>
                <c:pt idx="1241">
                  <c:v>8.1769999999999996</c:v>
                </c:pt>
                <c:pt idx="1242">
                  <c:v>8.1775000000000002</c:v>
                </c:pt>
                <c:pt idx="1243">
                  <c:v>8.1784999999999997</c:v>
                </c:pt>
                <c:pt idx="1244">
                  <c:v>8.18</c:v>
                </c:pt>
                <c:pt idx="1245">
                  <c:v>8.18</c:v>
                </c:pt>
                <c:pt idx="1246">
                  <c:v>8.1790000000000003</c:v>
                </c:pt>
                <c:pt idx="1247">
                  <c:v>8.1795000000000009</c:v>
                </c:pt>
                <c:pt idx="1248">
                  <c:v>8.1775000000000002</c:v>
                </c:pt>
                <c:pt idx="1249">
                  <c:v>8.1780000000000008</c:v>
                </c:pt>
                <c:pt idx="1250">
                  <c:v>8.1780000000000008</c:v>
                </c:pt>
                <c:pt idx="1251">
                  <c:v>8.1790000000000003</c:v>
                </c:pt>
                <c:pt idx="1252">
                  <c:v>8.1814999999999998</c:v>
                </c:pt>
                <c:pt idx="1253">
                  <c:v>8.1809999999999992</c:v>
                </c:pt>
                <c:pt idx="1254">
                  <c:v>8.1790000000000003</c:v>
                </c:pt>
                <c:pt idx="1255">
                  <c:v>8.1780000000000008</c:v>
                </c:pt>
                <c:pt idx="1256">
                  <c:v>8.1790000000000003</c:v>
                </c:pt>
                <c:pt idx="1257">
                  <c:v>8.1790000000000003</c:v>
                </c:pt>
                <c:pt idx="1258">
                  <c:v>8.1780000000000008</c:v>
                </c:pt>
                <c:pt idx="1259">
                  <c:v>8.1795000000000009</c:v>
                </c:pt>
                <c:pt idx="1260">
                  <c:v>8.1795000000000009</c:v>
                </c:pt>
                <c:pt idx="1261">
                  <c:v>8.1805000000000003</c:v>
                </c:pt>
                <c:pt idx="1262">
                  <c:v>8.1805000000000003</c:v>
                </c:pt>
                <c:pt idx="1263">
                  <c:v>8.1784999999999997</c:v>
                </c:pt>
                <c:pt idx="1264">
                  <c:v>8.1829999999999998</c:v>
                </c:pt>
                <c:pt idx="1265">
                  <c:v>8.18</c:v>
                </c:pt>
                <c:pt idx="1266">
                  <c:v>8.1790000000000003</c:v>
                </c:pt>
                <c:pt idx="1267">
                  <c:v>8.1790000000000003</c:v>
                </c:pt>
                <c:pt idx="1268">
                  <c:v>8.1805000000000003</c:v>
                </c:pt>
                <c:pt idx="1269">
                  <c:v>8.18</c:v>
                </c:pt>
                <c:pt idx="1270">
                  <c:v>8.1784999999999997</c:v>
                </c:pt>
                <c:pt idx="1271">
                  <c:v>8.1790000000000003</c:v>
                </c:pt>
                <c:pt idx="1272">
                  <c:v>8.1805000000000003</c:v>
                </c:pt>
                <c:pt idx="1273">
                  <c:v>8.1784999999999997</c:v>
                </c:pt>
                <c:pt idx="1274">
                  <c:v>8.1780000000000008</c:v>
                </c:pt>
                <c:pt idx="1275">
                  <c:v>8.1780000000000008</c:v>
                </c:pt>
                <c:pt idx="1276">
                  <c:v>8.1795000000000009</c:v>
                </c:pt>
                <c:pt idx="1277">
                  <c:v>8.1795000000000009</c:v>
                </c:pt>
                <c:pt idx="1278">
                  <c:v>8.1790000000000003</c:v>
                </c:pt>
                <c:pt idx="1279">
                  <c:v>8.1784999999999997</c:v>
                </c:pt>
                <c:pt idx="1280">
                  <c:v>8.1784999999999997</c:v>
                </c:pt>
                <c:pt idx="1281">
                  <c:v>8.1784999999999997</c:v>
                </c:pt>
                <c:pt idx="1282">
                  <c:v>8.1780000000000008</c:v>
                </c:pt>
                <c:pt idx="1283">
                  <c:v>8.1784999999999997</c:v>
                </c:pt>
                <c:pt idx="1284">
                  <c:v>8.1790000000000003</c:v>
                </c:pt>
                <c:pt idx="1285">
                  <c:v>8.1795000000000009</c:v>
                </c:pt>
                <c:pt idx="1286">
                  <c:v>8.1780000000000008</c:v>
                </c:pt>
                <c:pt idx="1287">
                  <c:v>8.1769999999999996</c:v>
                </c:pt>
                <c:pt idx="1288">
                  <c:v>8.1784999999999997</c:v>
                </c:pt>
                <c:pt idx="1289">
                  <c:v>8.1780000000000008</c:v>
                </c:pt>
                <c:pt idx="1290">
                  <c:v>8.1790000000000003</c:v>
                </c:pt>
                <c:pt idx="1291">
                  <c:v>8.1790000000000003</c:v>
                </c:pt>
                <c:pt idx="1292">
                  <c:v>8.1790000000000003</c:v>
                </c:pt>
                <c:pt idx="1293">
                  <c:v>8.1780000000000008</c:v>
                </c:pt>
                <c:pt idx="1294">
                  <c:v>8.1780000000000008</c:v>
                </c:pt>
                <c:pt idx="1295">
                  <c:v>8.1784999999999997</c:v>
                </c:pt>
                <c:pt idx="1296">
                  <c:v>8.18</c:v>
                </c:pt>
                <c:pt idx="1297">
                  <c:v>8.1795000000000009</c:v>
                </c:pt>
                <c:pt idx="1298">
                  <c:v>8.1795000000000009</c:v>
                </c:pt>
                <c:pt idx="1299">
                  <c:v>8.1795000000000009</c:v>
                </c:pt>
                <c:pt idx="1300">
                  <c:v>8.1790000000000003</c:v>
                </c:pt>
                <c:pt idx="1301">
                  <c:v>8.1795000000000009</c:v>
                </c:pt>
                <c:pt idx="1302">
                  <c:v>8.1790000000000003</c:v>
                </c:pt>
                <c:pt idx="1303">
                  <c:v>8.1784999999999997</c:v>
                </c:pt>
                <c:pt idx="1304">
                  <c:v>8.1805000000000003</c:v>
                </c:pt>
                <c:pt idx="1305">
                  <c:v>8.18</c:v>
                </c:pt>
                <c:pt idx="1306">
                  <c:v>8.1795000000000009</c:v>
                </c:pt>
                <c:pt idx="1307">
                  <c:v>8.1790000000000003</c:v>
                </c:pt>
                <c:pt idx="1308">
                  <c:v>8.1795000000000009</c:v>
                </c:pt>
                <c:pt idx="1309">
                  <c:v>8.18</c:v>
                </c:pt>
                <c:pt idx="1310">
                  <c:v>8.18</c:v>
                </c:pt>
                <c:pt idx="1311">
                  <c:v>8.1780000000000008</c:v>
                </c:pt>
                <c:pt idx="1312">
                  <c:v>8.1780000000000008</c:v>
                </c:pt>
                <c:pt idx="1313">
                  <c:v>8.18</c:v>
                </c:pt>
                <c:pt idx="1314">
                  <c:v>8.1784999999999997</c:v>
                </c:pt>
                <c:pt idx="1315">
                  <c:v>8.1780000000000008</c:v>
                </c:pt>
                <c:pt idx="1316">
                  <c:v>8.1784999999999997</c:v>
                </c:pt>
                <c:pt idx="1317">
                  <c:v>8.1790000000000003</c:v>
                </c:pt>
                <c:pt idx="1318">
                  <c:v>8.1784999999999997</c:v>
                </c:pt>
                <c:pt idx="1319">
                  <c:v>8.1765000000000008</c:v>
                </c:pt>
                <c:pt idx="1320">
                  <c:v>8.1775000000000002</c:v>
                </c:pt>
                <c:pt idx="1321">
                  <c:v>8.1784999999999997</c:v>
                </c:pt>
                <c:pt idx="1322">
                  <c:v>8.1784999999999997</c:v>
                </c:pt>
                <c:pt idx="1323">
                  <c:v>8.1795000000000009</c:v>
                </c:pt>
                <c:pt idx="1324">
                  <c:v>8.1775000000000002</c:v>
                </c:pt>
                <c:pt idx="1325">
                  <c:v>8.1775000000000002</c:v>
                </c:pt>
                <c:pt idx="1326">
                  <c:v>8.1760000000000002</c:v>
                </c:pt>
                <c:pt idx="1327">
                  <c:v>8.1784999999999997</c:v>
                </c:pt>
                <c:pt idx="1328">
                  <c:v>8.1775000000000002</c:v>
                </c:pt>
                <c:pt idx="1329">
                  <c:v>8.1784999999999997</c:v>
                </c:pt>
                <c:pt idx="1330">
                  <c:v>8.1784999999999997</c:v>
                </c:pt>
                <c:pt idx="1331">
                  <c:v>8.1780000000000008</c:v>
                </c:pt>
                <c:pt idx="1332">
                  <c:v>8.1769999999999996</c:v>
                </c:pt>
                <c:pt idx="1333">
                  <c:v>8.1769999999999996</c:v>
                </c:pt>
                <c:pt idx="1334">
                  <c:v>8.1765000000000008</c:v>
                </c:pt>
                <c:pt idx="1335">
                  <c:v>8.1760000000000002</c:v>
                </c:pt>
                <c:pt idx="1336">
                  <c:v>8.1769999999999996</c:v>
                </c:pt>
                <c:pt idx="1337">
                  <c:v>8.1775000000000002</c:v>
                </c:pt>
                <c:pt idx="1338">
                  <c:v>8.1775000000000002</c:v>
                </c:pt>
                <c:pt idx="1339">
                  <c:v>8.1765000000000008</c:v>
                </c:pt>
                <c:pt idx="1340">
                  <c:v>8.1760000000000002</c:v>
                </c:pt>
                <c:pt idx="1341">
                  <c:v>8.1754999999999995</c:v>
                </c:pt>
                <c:pt idx="1342">
                  <c:v>8.1760000000000002</c:v>
                </c:pt>
                <c:pt idx="1343">
                  <c:v>8.1775000000000002</c:v>
                </c:pt>
                <c:pt idx="1344">
                  <c:v>8.1780000000000008</c:v>
                </c:pt>
                <c:pt idx="1345">
                  <c:v>8.1814999999999998</c:v>
                </c:pt>
                <c:pt idx="1346">
                  <c:v>8.1780000000000008</c:v>
                </c:pt>
                <c:pt idx="1347">
                  <c:v>8.1784999999999997</c:v>
                </c:pt>
                <c:pt idx="1348">
                  <c:v>8.1765000000000008</c:v>
                </c:pt>
                <c:pt idx="1349">
                  <c:v>8.1775000000000002</c:v>
                </c:pt>
                <c:pt idx="1350">
                  <c:v>8.1765000000000008</c:v>
                </c:pt>
                <c:pt idx="1351">
                  <c:v>8.1775000000000002</c:v>
                </c:pt>
                <c:pt idx="1352">
                  <c:v>8.1775000000000002</c:v>
                </c:pt>
                <c:pt idx="1353">
                  <c:v>8.1795000000000009</c:v>
                </c:pt>
                <c:pt idx="1354">
                  <c:v>8.1784999999999997</c:v>
                </c:pt>
                <c:pt idx="1355">
                  <c:v>8.1769999999999996</c:v>
                </c:pt>
                <c:pt idx="1356">
                  <c:v>8.1775000000000002</c:v>
                </c:pt>
                <c:pt idx="1357">
                  <c:v>8.1769999999999996</c:v>
                </c:pt>
                <c:pt idx="1358">
                  <c:v>8.1765000000000008</c:v>
                </c:pt>
                <c:pt idx="1359">
                  <c:v>8.1769999999999996</c:v>
                </c:pt>
                <c:pt idx="1360">
                  <c:v>8.1769999999999996</c:v>
                </c:pt>
                <c:pt idx="1361">
                  <c:v>8.1790000000000003</c:v>
                </c:pt>
                <c:pt idx="1362">
                  <c:v>8.1795000000000009</c:v>
                </c:pt>
                <c:pt idx="1363">
                  <c:v>8.1769999999999996</c:v>
                </c:pt>
                <c:pt idx="1364">
                  <c:v>8.1775000000000002</c:v>
                </c:pt>
                <c:pt idx="1365">
                  <c:v>8.1765000000000008</c:v>
                </c:pt>
                <c:pt idx="1366">
                  <c:v>8.1769999999999996</c:v>
                </c:pt>
                <c:pt idx="1367">
                  <c:v>8.1769999999999996</c:v>
                </c:pt>
                <c:pt idx="1368">
                  <c:v>8.1780000000000008</c:v>
                </c:pt>
                <c:pt idx="1369">
                  <c:v>8.1784999999999997</c:v>
                </c:pt>
                <c:pt idx="1370">
                  <c:v>8.1780000000000008</c:v>
                </c:pt>
                <c:pt idx="1371">
                  <c:v>8.1780000000000008</c:v>
                </c:pt>
                <c:pt idx="1372">
                  <c:v>8.1760000000000002</c:v>
                </c:pt>
                <c:pt idx="1373">
                  <c:v>8.1765000000000008</c:v>
                </c:pt>
                <c:pt idx="1374">
                  <c:v>8.1765000000000008</c:v>
                </c:pt>
                <c:pt idx="1375">
                  <c:v>8.1769999999999996</c:v>
                </c:pt>
                <c:pt idx="1376">
                  <c:v>8.1780000000000008</c:v>
                </c:pt>
                <c:pt idx="1377">
                  <c:v>8.1784999999999997</c:v>
                </c:pt>
                <c:pt idx="1378">
                  <c:v>8.1769999999999996</c:v>
                </c:pt>
                <c:pt idx="1379">
                  <c:v>8.1760000000000002</c:v>
                </c:pt>
                <c:pt idx="1380">
                  <c:v>8.1754999999999995</c:v>
                </c:pt>
                <c:pt idx="1381">
                  <c:v>8.1765000000000008</c:v>
                </c:pt>
                <c:pt idx="1382">
                  <c:v>8.1775000000000002</c:v>
                </c:pt>
                <c:pt idx="1383">
                  <c:v>8.1780000000000008</c:v>
                </c:pt>
                <c:pt idx="1384">
                  <c:v>8.1790000000000003</c:v>
                </c:pt>
                <c:pt idx="1385">
                  <c:v>8.1775000000000002</c:v>
                </c:pt>
                <c:pt idx="1386">
                  <c:v>8.1769999999999996</c:v>
                </c:pt>
                <c:pt idx="1387">
                  <c:v>8.1760000000000002</c:v>
                </c:pt>
                <c:pt idx="1388">
                  <c:v>8.1765000000000008</c:v>
                </c:pt>
                <c:pt idx="1389">
                  <c:v>8.1769999999999996</c:v>
                </c:pt>
                <c:pt idx="1390">
                  <c:v>8.1775000000000002</c:v>
                </c:pt>
                <c:pt idx="1391">
                  <c:v>8.1775000000000002</c:v>
                </c:pt>
                <c:pt idx="1392">
                  <c:v>8.1769999999999996</c:v>
                </c:pt>
                <c:pt idx="1393">
                  <c:v>8.1775000000000002</c:v>
                </c:pt>
                <c:pt idx="1394">
                  <c:v>8.1765000000000008</c:v>
                </c:pt>
                <c:pt idx="1395">
                  <c:v>8.1765000000000008</c:v>
                </c:pt>
                <c:pt idx="1396">
                  <c:v>8.1760000000000002</c:v>
                </c:pt>
                <c:pt idx="1397">
                  <c:v>8.1765000000000008</c:v>
                </c:pt>
                <c:pt idx="1398">
                  <c:v>8.1765000000000008</c:v>
                </c:pt>
                <c:pt idx="1399">
                  <c:v>8.1765000000000008</c:v>
                </c:pt>
                <c:pt idx="1400">
                  <c:v>8.1765000000000008</c:v>
                </c:pt>
                <c:pt idx="1401">
                  <c:v>8.1765000000000008</c:v>
                </c:pt>
                <c:pt idx="1402">
                  <c:v>8.1760000000000002</c:v>
                </c:pt>
                <c:pt idx="1403">
                  <c:v>8.1750000000000007</c:v>
                </c:pt>
                <c:pt idx="1404">
                  <c:v>8.1739999999999995</c:v>
                </c:pt>
                <c:pt idx="1405">
                  <c:v>8.1745000000000001</c:v>
                </c:pt>
                <c:pt idx="1406">
                  <c:v>8.1750000000000007</c:v>
                </c:pt>
                <c:pt idx="1407">
                  <c:v>8.1750000000000007</c:v>
                </c:pt>
                <c:pt idx="1408">
                  <c:v>8.1754999999999995</c:v>
                </c:pt>
                <c:pt idx="1409">
                  <c:v>8.1760000000000002</c:v>
                </c:pt>
                <c:pt idx="1410">
                  <c:v>8.1754999999999995</c:v>
                </c:pt>
                <c:pt idx="1411">
                  <c:v>8.1739999999999995</c:v>
                </c:pt>
                <c:pt idx="1412">
                  <c:v>8.173</c:v>
                </c:pt>
                <c:pt idx="1413">
                  <c:v>8.1739999999999995</c:v>
                </c:pt>
                <c:pt idx="1414">
                  <c:v>8.1745000000000001</c:v>
                </c:pt>
                <c:pt idx="1415">
                  <c:v>8.1754999999999995</c:v>
                </c:pt>
                <c:pt idx="1416">
                  <c:v>8.1760000000000002</c:v>
                </c:pt>
                <c:pt idx="1417">
                  <c:v>8.1765000000000008</c:v>
                </c:pt>
                <c:pt idx="1418">
                  <c:v>8.1754999999999995</c:v>
                </c:pt>
                <c:pt idx="1419">
                  <c:v>8.1739999999999995</c:v>
                </c:pt>
                <c:pt idx="1420">
                  <c:v>8.1745000000000001</c:v>
                </c:pt>
                <c:pt idx="1421">
                  <c:v>8.1745000000000001</c:v>
                </c:pt>
                <c:pt idx="1422">
                  <c:v>8.1754999999999995</c:v>
                </c:pt>
                <c:pt idx="1423">
                  <c:v>8.1745000000000001</c:v>
                </c:pt>
                <c:pt idx="1424">
                  <c:v>8.1760000000000002</c:v>
                </c:pt>
                <c:pt idx="1425">
                  <c:v>8.1765000000000008</c:v>
                </c:pt>
                <c:pt idx="1426">
                  <c:v>8.1750000000000007</c:v>
                </c:pt>
                <c:pt idx="1427">
                  <c:v>8.1745000000000001</c:v>
                </c:pt>
                <c:pt idx="1428">
                  <c:v>8.1739999999999995</c:v>
                </c:pt>
                <c:pt idx="1429">
                  <c:v>8.1745000000000001</c:v>
                </c:pt>
                <c:pt idx="1430">
                  <c:v>8.1754999999999995</c:v>
                </c:pt>
                <c:pt idx="1431">
                  <c:v>8.1754999999999995</c:v>
                </c:pt>
                <c:pt idx="1432">
                  <c:v>8.1760000000000002</c:v>
                </c:pt>
                <c:pt idx="1433">
                  <c:v>8.1760000000000002</c:v>
                </c:pt>
                <c:pt idx="1434">
                  <c:v>8.1760000000000002</c:v>
                </c:pt>
                <c:pt idx="1435">
                  <c:v>8.1754999999999995</c:v>
                </c:pt>
                <c:pt idx="1436">
                  <c:v>8.1754999999999995</c:v>
                </c:pt>
                <c:pt idx="1437">
                  <c:v>8.1750000000000007</c:v>
                </c:pt>
                <c:pt idx="1438">
                  <c:v>8.1750000000000007</c:v>
                </c:pt>
                <c:pt idx="1439">
                  <c:v>8.1765000000000008</c:v>
                </c:pt>
                <c:pt idx="1440">
                  <c:v>8.1765000000000008</c:v>
                </c:pt>
                <c:pt idx="1441">
                  <c:v>8.1765000000000008</c:v>
                </c:pt>
                <c:pt idx="1442">
                  <c:v>8.1760000000000002</c:v>
                </c:pt>
                <c:pt idx="1443">
                  <c:v>8.1754999999999995</c:v>
                </c:pt>
                <c:pt idx="1444">
                  <c:v>8.1739999999999995</c:v>
                </c:pt>
                <c:pt idx="1445">
                  <c:v>8.1745000000000001</c:v>
                </c:pt>
                <c:pt idx="1446">
                  <c:v>8.1750000000000007</c:v>
                </c:pt>
                <c:pt idx="1447">
                  <c:v>8.1754999999999995</c:v>
                </c:pt>
                <c:pt idx="1448">
                  <c:v>8.1754999999999995</c:v>
                </c:pt>
                <c:pt idx="1449">
                  <c:v>8.1754999999999995</c:v>
                </c:pt>
                <c:pt idx="1450">
                  <c:v>8.1760000000000002</c:v>
                </c:pt>
                <c:pt idx="1451">
                  <c:v>8.1735000000000007</c:v>
                </c:pt>
                <c:pt idx="1452">
                  <c:v>8.1735000000000007</c:v>
                </c:pt>
                <c:pt idx="1453">
                  <c:v>8.1739999999999995</c:v>
                </c:pt>
                <c:pt idx="1454">
                  <c:v>8.1760000000000002</c:v>
                </c:pt>
                <c:pt idx="1455">
                  <c:v>8.1760000000000002</c:v>
                </c:pt>
                <c:pt idx="1456">
                  <c:v>8.1750000000000007</c:v>
                </c:pt>
                <c:pt idx="1457">
                  <c:v>8.1750000000000007</c:v>
                </c:pt>
                <c:pt idx="1458">
                  <c:v>8.1754999999999995</c:v>
                </c:pt>
                <c:pt idx="1459">
                  <c:v>8.1739999999999995</c:v>
                </c:pt>
                <c:pt idx="1460">
                  <c:v>8.1739999999999995</c:v>
                </c:pt>
                <c:pt idx="1461">
                  <c:v>8.1739999999999995</c:v>
                </c:pt>
                <c:pt idx="1462">
                  <c:v>8.1754999999999995</c:v>
                </c:pt>
                <c:pt idx="1463">
                  <c:v>8.1750000000000007</c:v>
                </c:pt>
                <c:pt idx="1464">
                  <c:v>8.1750000000000007</c:v>
                </c:pt>
                <c:pt idx="1465">
                  <c:v>8.1735000000000007</c:v>
                </c:pt>
                <c:pt idx="1466">
                  <c:v>8.1739999999999995</c:v>
                </c:pt>
                <c:pt idx="1467">
                  <c:v>8.1739999999999995</c:v>
                </c:pt>
                <c:pt idx="1468">
                  <c:v>8.1735000000000007</c:v>
                </c:pt>
                <c:pt idx="1469">
                  <c:v>8.1745000000000001</c:v>
                </c:pt>
                <c:pt idx="1470">
                  <c:v>8.1750000000000007</c:v>
                </c:pt>
                <c:pt idx="1471">
                  <c:v>8.1754999999999995</c:v>
                </c:pt>
                <c:pt idx="1472">
                  <c:v>8.1745000000000001</c:v>
                </c:pt>
                <c:pt idx="1473">
                  <c:v>8.1739999999999995</c:v>
                </c:pt>
                <c:pt idx="1474">
                  <c:v>8.1739999999999995</c:v>
                </c:pt>
                <c:pt idx="1475">
                  <c:v>8.173</c:v>
                </c:pt>
                <c:pt idx="1476">
                  <c:v>8.173</c:v>
                </c:pt>
                <c:pt idx="1477">
                  <c:v>8.1735000000000007</c:v>
                </c:pt>
                <c:pt idx="1478">
                  <c:v>8.1754999999999995</c:v>
                </c:pt>
                <c:pt idx="1479">
                  <c:v>8.1760000000000002</c:v>
                </c:pt>
                <c:pt idx="1480">
                  <c:v>8.1760000000000002</c:v>
                </c:pt>
                <c:pt idx="1481">
                  <c:v>8.1750000000000007</c:v>
                </c:pt>
                <c:pt idx="1482">
                  <c:v>8.1745000000000001</c:v>
                </c:pt>
                <c:pt idx="1483">
                  <c:v>8.1735000000000007</c:v>
                </c:pt>
                <c:pt idx="1484">
                  <c:v>8.1735000000000007</c:v>
                </c:pt>
                <c:pt idx="1485">
                  <c:v>8.1750000000000007</c:v>
                </c:pt>
                <c:pt idx="1486">
                  <c:v>8.1754999999999995</c:v>
                </c:pt>
                <c:pt idx="1487">
                  <c:v>8.1765000000000008</c:v>
                </c:pt>
                <c:pt idx="1488">
                  <c:v>8.1765000000000008</c:v>
                </c:pt>
                <c:pt idx="1489">
                  <c:v>8.1760000000000002</c:v>
                </c:pt>
                <c:pt idx="1490">
                  <c:v>8.1754999999999995</c:v>
                </c:pt>
                <c:pt idx="1491">
                  <c:v>8.1750000000000007</c:v>
                </c:pt>
                <c:pt idx="1492">
                  <c:v>8.1754999999999995</c:v>
                </c:pt>
                <c:pt idx="1493">
                  <c:v>8.1750000000000007</c:v>
                </c:pt>
                <c:pt idx="1494">
                  <c:v>8.1765000000000008</c:v>
                </c:pt>
                <c:pt idx="1495">
                  <c:v>8.1754999999999995</c:v>
                </c:pt>
                <c:pt idx="1496">
                  <c:v>8.1745000000000001</c:v>
                </c:pt>
                <c:pt idx="1497">
                  <c:v>8.1745000000000001</c:v>
                </c:pt>
                <c:pt idx="1498">
                  <c:v>8.1735000000000007</c:v>
                </c:pt>
                <c:pt idx="1499">
                  <c:v>8.1735000000000007</c:v>
                </c:pt>
                <c:pt idx="1500">
                  <c:v>8.1724999999999994</c:v>
                </c:pt>
                <c:pt idx="1501">
                  <c:v>8.1739999999999995</c:v>
                </c:pt>
                <c:pt idx="1502">
                  <c:v>8.1754999999999995</c:v>
                </c:pt>
                <c:pt idx="1503">
                  <c:v>8.1760000000000002</c:v>
                </c:pt>
                <c:pt idx="1504">
                  <c:v>8.1765000000000008</c:v>
                </c:pt>
                <c:pt idx="1505">
                  <c:v>8.1765000000000008</c:v>
                </c:pt>
                <c:pt idx="1506">
                  <c:v>8.1775000000000002</c:v>
                </c:pt>
                <c:pt idx="1507">
                  <c:v>8.1754999999999995</c:v>
                </c:pt>
                <c:pt idx="1508">
                  <c:v>8.1745000000000001</c:v>
                </c:pt>
                <c:pt idx="1509">
                  <c:v>8.1750000000000007</c:v>
                </c:pt>
                <c:pt idx="1510">
                  <c:v>8.1760000000000002</c:v>
                </c:pt>
                <c:pt idx="1511">
                  <c:v>8.1769999999999996</c:v>
                </c:pt>
                <c:pt idx="1512">
                  <c:v>8.1769999999999996</c:v>
                </c:pt>
                <c:pt idx="1513">
                  <c:v>8.1780000000000008</c:v>
                </c:pt>
                <c:pt idx="1514">
                  <c:v>8.1775000000000002</c:v>
                </c:pt>
                <c:pt idx="1515">
                  <c:v>8.1765000000000008</c:v>
                </c:pt>
                <c:pt idx="1516">
                  <c:v>8.1760000000000002</c:v>
                </c:pt>
                <c:pt idx="1517">
                  <c:v>8.1754999999999995</c:v>
                </c:pt>
                <c:pt idx="1518">
                  <c:v>8.1775000000000002</c:v>
                </c:pt>
                <c:pt idx="1519">
                  <c:v>8.1780000000000008</c:v>
                </c:pt>
                <c:pt idx="1520">
                  <c:v>8.1780000000000008</c:v>
                </c:pt>
                <c:pt idx="1521">
                  <c:v>8.1775000000000002</c:v>
                </c:pt>
                <c:pt idx="1522">
                  <c:v>8.1775000000000002</c:v>
                </c:pt>
                <c:pt idx="1523">
                  <c:v>8.1760000000000002</c:v>
                </c:pt>
                <c:pt idx="1524">
                  <c:v>8.1760000000000002</c:v>
                </c:pt>
                <c:pt idx="1525">
                  <c:v>8.1765000000000008</c:v>
                </c:pt>
                <c:pt idx="1526">
                  <c:v>8.1769999999999996</c:v>
                </c:pt>
                <c:pt idx="1527">
                  <c:v>8.1780000000000008</c:v>
                </c:pt>
                <c:pt idx="1528">
                  <c:v>8.1769999999999996</c:v>
                </c:pt>
                <c:pt idx="1529">
                  <c:v>8.1769999999999996</c:v>
                </c:pt>
                <c:pt idx="1530">
                  <c:v>8.1765000000000008</c:v>
                </c:pt>
                <c:pt idx="1531">
                  <c:v>8.1765000000000008</c:v>
                </c:pt>
                <c:pt idx="1532">
                  <c:v>8.1760000000000002</c:v>
                </c:pt>
                <c:pt idx="1533">
                  <c:v>8.1754999999999995</c:v>
                </c:pt>
                <c:pt idx="1534">
                  <c:v>8.1769999999999996</c:v>
                </c:pt>
                <c:pt idx="1535">
                  <c:v>8.1775000000000002</c:v>
                </c:pt>
                <c:pt idx="1536">
                  <c:v>8.1775000000000002</c:v>
                </c:pt>
                <c:pt idx="1537">
                  <c:v>8.1765000000000008</c:v>
                </c:pt>
                <c:pt idx="1538">
                  <c:v>8.1760000000000002</c:v>
                </c:pt>
                <c:pt idx="1539">
                  <c:v>8.1769999999999996</c:v>
                </c:pt>
                <c:pt idx="1540">
                  <c:v>8.1745000000000001</c:v>
                </c:pt>
                <c:pt idx="1541">
                  <c:v>8.1754999999999995</c:v>
                </c:pt>
                <c:pt idx="1542">
                  <c:v>8.1765000000000008</c:v>
                </c:pt>
                <c:pt idx="1543">
                  <c:v>8.1769999999999996</c:v>
                </c:pt>
                <c:pt idx="1544">
                  <c:v>8.1760000000000002</c:v>
                </c:pt>
                <c:pt idx="1545">
                  <c:v>8.1754999999999995</c:v>
                </c:pt>
                <c:pt idx="1546">
                  <c:v>8.1754999999999995</c:v>
                </c:pt>
                <c:pt idx="1547">
                  <c:v>8.1745000000000001</c:v>
                </c:pt>
                <c:pt idx="1548">
                  <c:v>8.1745000000000001</c:v>
                </c:pt>
                <c:pt idx="1549">
                  <c:v>8.1775000000000002</c:v>
                </c:pt>
                <c:pt idx="1550">
                  <c:v>8.1769999999999996</c:v>
                </c:pt>
                <c:pt idx="1551">
                  <c:v>8.1805000000000003</c:v>
                </c:pt>
                <c:pt idx="1552">
                  <c:v>8.1775000000000002</c:v>
                </c:pt>
                <c:pt idx="1553">
                  <c:v>8.1784999999999997</c:v>
                </c:pt>
                <c:pt idx="1554">
                  <c:v>8.1775000000000002</c:v>
                </c:pt>
                <c:pt idx="1555">
                  <c:v>8.1765000000000008</c:v>
                </c:pt>
                <c:pt idx="1556">
                  <c:v>8.1780000000000008</c:v>
                </c:pt>
                <c:pt idx="1557">
                  <c:v>8.1754999999999995</c:v>
                </c:pt>
                <c:pt idx="1558">
                  <c:v>8.1760000000000002</c:v>
                </c:pt>
                <c:pt idx="1559">
                  <c:v>8.1775000000000002</c:v>
                </c:pt>
                <c:pt idx="1560">
                  <c:v>8.1750000000000007</c:v>
                </c:pt>
                <c:pt idx="1561">
                  <c:v>8.1745000000000001</c:v>
                </c:pt>
                <c:pt idx="1562">
                  <c:v>8.1750000000000007</c:v>
                </c:pt>
                <c:pt idx="1563">
                  <c:v>8.1745000000000001</c:v>
                </c:pt>
                <c:pt idx="1564">
                  <c:v>8.1745000000000001</c:v>
                </c:pt>
                <c:pt idx="1565">
                  <c:v>8.1750000000000007</c:v>
                </c:pt>
                <c:pt idx="1566">
                  <c:v>8.1760000000000002</c:v>
                </c:pt>
                <c:pt idx="1567">
                  <c:v>8.1765000000000008</c:v>
                </c:pt>
                <c:pt idx="1568">
                  <c:v>8.1754999999999995</c:v>
                </c:pt>
                <c:pt idx="1569">
                  <c:v>8.1735000000000007</c:v>
                </c:pt>
                <c:pt idx="1570">
                  <c:v>8.1745000000000001</c:v>
                </c:pt>
                <c:pt idx="1571">
                  <c:v>8.1750000000000007</c:v>
                </c:pt>
                <c:pt idx="1572">
                  <c:v>8.1750000000000007</c:v>
                </c:pt>
                <c:pt idx="1573">
                  <c:v>8.1750000000000007</c:v>
                </c:pt>
                <c:pt idx="1574">
                  <c:v>8.1765000000000008</c:v>
                </c:pt>
                <c:pt idx="1575">
                  <c:v>8.1780000000000008</c:v>
                </c:pt>
                <c:pt idx="1576">
                  <c:v>8.1765000000000008</c:v>
                </c:pt>
                <c:pt idx="1577">
                  <c:v>8.1760000000000002</c:v>
                </c:pt>
                <c:pt idx="1578">
                  <c:v>8.1760000000000002</c:v>
                </c:pt>
                <c:pt idx="1579">
                  <c:v>8.1760000000000002</c:v>
                </c:pt>
                <c:pt idx="1580">
                  <c:v>8.1754999999999995</c:v>
                </c:pt>
                <c:pt idx="1581">
                  <c:v>8.1760000000000002</c:v>
                </c:pt>
                <c:pt idx="1582">
                  <c:v>8.1765000000000008</c:v>
                </c:pt>
                <c:pt idx="1583">
                  <c:v>8.1765000000000008</c:v>
                </c:pt>
                <c:pt idx="1584">
                  <c:v>8.1765000000000008</c:v>
                </c:pt>
                <c:pt idx="1585">
                  <c:v>8.1745000000000001</c:v>
                </c:pt>
                <c:pt idx="1586">
                  <c:v>8.1750000000000007</c:v>
                </c:pt>
                <c:pt idx="1587">
                  <c:v>8.1750000000000007</c:v>
                </c:pt>
                <c:pt idx="1588">
                  <c:v>8.1750000000000007</c:v>
                </c:pt>
                <c:pt idx="1589">
                  <c:v>8.1754999999999995</c:v>
                </c:pt>
                <c:pt idx="1590">
                  <c:v>8.1760000000000002</c:v>
                </c:pt>
                <c:pt idx="1591">
                  <c:v>8.1780000000000008</c:v>
                </c:pt>
                <c:pt idx="1592">
                  <c:v>8.1750000000000007</c:v>
                </c:pt>
                <c:pt idx="1593">
                  <c:v>8.1750000000000007</c:v>
                </c:pt>
                <c:pt idx="1594">
                  <c:v>8.1745000000000001</c:v>
                </c:pt>
                <c:pt idx="1595">
                  <c:v>8.1754999999999995</c:v>
                </c:pt>
                <c:pt idx="1596">
                  <c:v>8.1750000000000007</c:v>
                </c:pt>
                <c:pt idx="1597">
                  <c:v>8.1750000000000007</c:v>
                </c:pt>
                <c:pt idx="1598">
                  <c:v>8.1765000000000008</c:v>
                </c:pt>
                <c:pt idx="1599">
                  <c:v>8.1760000000000002</c:v>
                </c:pt>
                <c:pt idx="1600">
                  <c:v>8.1754999999999995</c:v>
                </c:pt>
                <c:pt idx="1601">
                  <c:v>8.1735000000000007</c:v>
                </c:pt>
                <c:pt idx="1602">
                  <c:v>8.1739999999999995</c:v>
                </c:pt>
                <c:pt idx="1603">
                  <c:v>8.1735000000000007</c:v>
                </c:pt>
                <c:pt idx="1604">
                  <c:v>8.1739999999999995</c:v>
                </c:pt>
                <c:pt idx="1605">
                  <c:v>8.1739999999999995</c:v>
                </c:pt>
                <c:pt idx="1606">
                  <c:v>8.1750000000000007</c:v>
                </c:pt>
                <c:pt idx="1607">
                  <c:v>8.1760000000000002</c:v>
                </c:pt>
                <c:pt idx="1608">
                  <c:v>8.1754999999999995</c:v>
                </c:pt>
                <c:pt idx="1609">
                  <c:v>8.1760000000000002</c:v>
                </c:pt>
                <c:pt idx="1610">
                  <c:v>8.1735000000000007</c:v>
                </c:pt>
                <c:pt idx="1611">
                  <c:v>8.1750000000000007</c:v>
                </c:pt>
                <c:pt idx="1612">
                  <c:v>8.1739999999999995</c:v>
                </c:pt>
                <c:pt idx="1613">
                  <c:v>8.1745000000000001</c:v>
                </c:pt>
                <c:pt idx="1614">
                  <c:v>8.1750000000000007</c:v>
                </c:pt>
                <c:pt idx="1615">
                  <c:v>8.1775000000000002</c:v>
                </c:pt>
                <c:pt idx="1616">
                  <c:v>8.1760000000000002</c:v>
                </c:pt>
                <c:pt idx="1617">
                  <c:v>8.1745000000000001</c:v>
                </c:pt>
                <c:pt idx="1618">
                  <c:v>8.1745000000000001</c:v>
                </c:pt>
                <c:pt idx="1619">
                  <c:v>8.1754999999999995</c:v>
                </c:pt>
                <c:pt idx="1620">
                  <c:v>8.1754999999999995</c:v>
                </c:pt>
                <c:pt idx="1621">
                  <c:v>8.1750000000000007</c:v>
                </c:pt>
                <c:pt idx="1622">
                  <c:v>8.1765000000000008</c:v>
                </c:pt>
                <c:pt idx="1623">
                  <c:v>8.1769999999999996</c:v>
                </c:pt>
                <c:pt idx="1624">
                  <c:v>8.1765000000000008</c:v>
                </c:pt>
                <c:pt idx="1625">
                  <c:v>8.1754999999999995</c:v>
                </c:pt>
                <c:pt idx="1626">
                  <c:v>8.1754999999999995</c:v>
                </c:pt>
                <c:pt idx="1627">
                  <c:v>8.1765000000000008</c:v>
                </c:pt>
                <c:pt idx="1628">
                  <c:v>8.1754999999999995</c:v>
                </c:pt>
                <c:pt idx="1629">
                  <c:v>8.1769999999999996</c:v>
                </c:pt>
                <c:pt idx="1630">
                  <c:v>8.1780000000000008</c:v>
                </c:pt>
                <c:pt idx="1631">
                  <c:v>8.1784999999999997</c:v>
                </c:pt>
                <c:pt idx="1632">
                  <c:v>8.1775000000000002</c:v>
                </c:pt>
                <c:pt idx="1633">
                  <c:v>8.1754999999999995</c:v>
                </c:pt>
                <c:pt idx="1634">
                  <c:v>8.1750000000000007</c:v>
                </c:pt>
                <c:pt idx="1635">
                  <c:v>8.1760000000000002</c:v>
                </c:pt>
                <c:pt idx="1636">
                  <c:v>8.1775000000000002</c:v>
                </c:pt>
                <c:pt idx="1637">
                  <c:v>8.1769999999999996</c:v>
                </c:pt>
                <c:pt idx="1638">
                  <c:v>8.1780000000000008</c:v>
                </c:pt>
                <c:pt idx="1639">
                  <c:v>8.1780000000000008</c:v>
                </c:pt>
                <c:pt idx="1640">
                  <c:v>8.1780000000000008</c:v>
                </c:pt>
                <c:pt idx="1641">
                  <c:v>8.1769999999999996</c:v>
                </c:pt>
                <c:pt idx="1642">
                  <c:v>8.1780000000000008</c:v>
                </c:pt>
                <c:pt idx="1643">
                  <c:v>8.1795000000000009</c:v>
                </c:pt>
                <c:pt idx="1644">
                  <c:v>8.1795000000000009</c:v>
                </c:pt>
                <c:pt idx="1645">
                  <c:v>8.18</c:v>
                </c:pt>
                <c:pt idx="1646">
                  <c:v>8.1795000000000009</c:v>
                </c:pt>
                <c:pt idx="1647">
                  <c:v>8.1790000000000003</c:v>
                </c:pt>
                <c:pt idx="1648">
                  <c:v>8.1790000000000003</c:v>
                </c:pt>
                <c:pt idx="1649">
                  <c:v>8.1790000000000003</c:v>
                </c:pt>
                <c:pt idx="1650">
                  <c:v>8.18</c:v>
                </c:pt>
                <c:pt idx="1651">
                  <c:v>8.1814999999999998</c:v>
                </c:pt>
                <c:pt idx="1652">
                  <c:v>8.1820000000000004</c:v>
                </c:pt>
                <c:pt idx="1653">
                  <c:v>8.1814999999999998</c:v>
                </c:pt>
                <c:pt idx="1654">
                  <c:v>8.18</c:v>
                </c:pt>
                <c:pt idx="1655">
                  <c:v>8.18</c:v>
                </c:pt>
                <c:pt idx="1656">
                  <c:v>8.1805000000000003</c:v>
                </c:pt>
                <c:pt idx="1657">
                  <c:v>8.18</c:v>
                </c:pt>
                <c:pt idx="1658">
                  <c:v>8.18</c:v>
                </c:pt>
                <c:pt idx="1659">
                  <c:v>8.1814999999999998</c:v>
                </c:pt>
                <c:pt idx="1660">
                  <c:v>8.1809999999999992</c:v>
                </c:pt>
                <c:pt idx="1661">
                  <c:v>8.1859999999999999</c:v>
                </c:pt>
                <c:pt idx="1662">
                  <c:v>8.1795000000000009</c:v>
                </c:pt>
                <c:pt idx="1663">
                  <c:v>8.1795000000000009</c:v>
                </c:pt>
                <c:pt idx="1664">
                  <c:v>8.1780000000000008</c:v>
                </c:pt>
                <c:pt idx="1665">
                  <c:v>8.1775000000000002</c:v>
                </c:pt>
                <c:pt idx="1666">
                  <c:v>8.1775000000000002</c:v>
                </c:pt>
                <c:pt idx="1667">
                  <c:v>8.1780000000000008</c:v>
                </c:pt>
                <c:pt idx="1668">
                  <c:v>8.1790000000000003</c:v>
                </c:pt>
                <c:pt idx="1669">
                  <c:v>8.1784999999999997</c:v>
                </c:pt>
                <c:pt idx="1670">
                  <c:v>8.1784999999999997</c:v>
                </c:pt>
                <c:pt idx="1671">
                  <c:v>8.1775000000000002</c:v>
                </c:pt>
                <c:pt idx="1672">
                  <c:v>8.1760000000000002</c:v>
                </c:pt>
                <c:pt idx="1673">
                  <c:v>8.1754999999999995</c:v>
                </c:pt>
                <c:pt idx="1674">
                  <c:v>8.1754999999999995</c:v>
                </c:pt>
                <c:pt idx="1675">
                  <c:v>8.1765000000000008</c:v>
                </c:pt>
                <c:pt idx="1676">
                  <c:v>8.1775000000000002</c:v>
                </c:pt>
                <c:pt idx="1677">
                  <c:v>8.1769999999999996</c:v>
                </c:pt>
                <c:pt idx="1678">
                  <c:v>8.1765000000000008</c:v>
                </c:pt>
                <c:pt idx="1679">
                  <c:v>8.1754999999999995</c:v>
                </c:pt>
                <c:pt idx="1680">
                  <c:v>8.1754999999999995</c:v>
                </c:pt>
                <c:pt idx="1681">
                  <c:v>8.1739999999999995</c:v>
                </c:pt>
                <c:pt idx="1682">
                  <c:v>8.1745000000000001</c:v>
                </c:pt>
                <c:pt idx="1683">
                  <c:v>8.1760000000000002</c:v>
                </c:pt>
                <c:pt idx="1684">
                  <c:v>8.1809999999999992</c:v>
                </c:pt>
                <c:pt idx="1685">
                  <c:v>8.1769999999999996</c:v>
                </c:pt>
                <c:pt idx="1686">
                  <c:v>8.1754999999999995</c:v>
                </c:pt>
                <c:pt idx="1687">
                  <c:v>8.1754999999999995</c:v>
                </c:pt>
                <c:pt idx="1688">
                  <c:v>8.1760000000000002</c:v>
                </c:pt>
                <c:pt idx="1689">
                  <c:v>8.1760000000000002</c:v>
                </c:pt>
                <c:pt idx="1690">
                  <c:v>8.1775000000000002</c:v>
                </c:pt>
                <c:pt idx="1691">
                  <c:v>8.1780000000000008</c:v>
                </c:pt>
                <c:pt idx="1692">
                  <c:v>8.1795000000000009</c:v>
                </c:pt>
                <c:pt idx="1693">
                  <c:v>8.1814999999999998</c:v>
                </c:pt>
                <c:pt idx="1694">
                  <c:v>8.1769999999999996</c:v>
                </c:pt>
                <c:pt idx="1695">
                  <c:v>8.1775000000000002</c:v>
                </c:pt>
                <c:pt idx="1696">
                  <c:v>8.18</c:v>
                </c:pt>
                <c:pt idx="1697">
                  <c:v>8.1780000000000008</c:v>
                </c:pt>
                <c:pt idx="1698">
                  <c:v>8.1790000000000003</c:v>
                </c:pt>
                <c:pt idx="1699">
                  <c:v>8.1790000000000003</c:v>
                </c:pt>
                <c:pt idx="1700">
                  <c:v>8.1790000000000003</c:v>
                </c:pt>
                <c:pt idx="1701">
                  <c:v>8.1780000000000008</c:v>
                </c:pt>
                <c:pt idx="1702">
                  <c:v>8.1775000000000002</c:v>
                </c:pt>
                <c:pt idx="1703">
                  <c:v>8.1790000000000003</c:v>
                </c:pt>
                <c:pt idx="1704">
                  <c:v>8.1795000000000009</c:v>
                </c:pt>
                <c:pt idx="1705">
                  <c:v>8.1805000000000003</c:v>
                </c:pt>
                <c:pt idx="1706">
                  <c:v>8.1795000000000009</c:v>
                </c:pt>
                <c:pt idx="1707">
                  <c:v>8.1784999999999997</c:v>
                </c:pt>
                <c:pt idx="1708">
                  <c:v>8.1769999999999996</c:v>
                </c:pt>
                <c:pt idx="1709">
                  <c:v>8.1765000000000008</c:v>
                </c:pt>
                <c:pt idx="1710">
                  <c:v>8.1769999999999996</c:v>
                </c:pt>
                <c:pt idx="1711">
                  <c:v>8.18</c:v>
                </c:pt>
                <c:pt idx="1712">
                  <c:v>8.1809999999999992</c:v>
                </c:pt>
                <c:pt idx="1713">
                  <c:v>8.1809999999999992</c:v>
                </c:pt>
                <c:pt idx="1714">
                  <c:v>8.1805000000000003</c:v>
                </c:pt>
                <c:pt idx="1715">
                  <c:v>8.18</c:v>
                </c:pt>
                <c:pt idx="1716">
                  <c:v>8.18</c:v>
                </c:pt>
                <c:pt idx="1717">
                  <c:v>8.1790000000000003</c:v>
                </c:pt>
                <c:pt idx="1718">
                  <c:v>8.1790000000000003</c:v>
                </c:pt>
                <c:pt idx="1719">
                  <c:v>8.18</c:v>
                </c:pt>
                <c:pt idx="1720">
                  <c:v>8.18</c:v>
                </c:pt>
                <c:pt idx="1721">
                  <c:v>8.1784999999999997</c:v>
                </c:pt>
                <c:pt idx="1722">
                  <c:v>8.1765000000000008</c:v>
                </c:pt>
                <c:pt idx="1723">
                  <c:v>8.1765000000000008</c:v>
                </c:pt>
                <c:pt idx="1724">
                  <c:v>8.1775000000000002</c:v>
                </c:pt>
                <c:pt idx="1725">
                  <c:v>8.1769999999999996</c:v>
                </c:pt>
                <c:pt idx="1726">
                  <c:v>8.1775000000000002</c:v>
                </c:pt>
                <c:pt idx="1727">
                  <c:v>8.1769999999999996</c:v>
                </c:pt>
                <c:pt idx="1728">
                  <c:v>8.1760000000000002</c:v>
                </c:pt>
                <c:pt idx="1729">
                  <c:v>8.1745000000000001</c:v>
                </c:pt>
                <c:pt idx="1730">
                  <c:v>8.1735000000000007</c:v>
                </c:pt>
                <c:pt idx="1731">
                  <c:v>8.1754999999999995</c:v>
                </c:pt>
                <c:pt idx="1732">
                  <c:v>8.1754999999999995</c:v>
                </c:pt>
                <c:pt idx="1733">
                  <c:v>8.1750000000000007</c:v>
                </c:pt>
                <c:pt idx="1734">
                  <c:v>8.1750000000000007</c:v>
                </c:pt>
                <c:pt idx="1735">
                  <c:v>8.1750000000000007</c:v>
                </c:pt>
                <c:pt idx="1736">
                  <c:v>8.1735000000000007</c:v>
                </c:pt>
                <c:pt idx="1737">
                  <c:v>8.1724999999999994</c:v>
                </c:pt>
                <c:pt idx="1738">
                  <c:v>8.1720000000000006</c:v>
                </c:pt>
                <c:pt idx="1739">
                  <c:v>8.173</c:v>
                </c:pt>
                <c:pt idx="1740">
                  <c:v>8.173</c:v>
                </c:pt>
                <c:pt idx="1741">
                  <c:v>8.1735000000000007</c:v>
                </c:pt>
                <c:pt idx="1742">
                  <c:v>8.173</c:v>
                </c:pt>
                <c:pt idx="1743">
                  <c:v>8.1724999999999994</c:v>
                </c:pt>
                <c:pt idx="1744">
                  <c:v>8.173</c:v>
                </c:pt>
                <c:pt idx="1745">
                  <c:v>8.1705000000000005</c:v>
                </c:pt>
                <c:pt idx="1746">
                  <c:v>8.1705000000000005</c:v>
                </c:pt>
                <c:pt idx="1747">
                  <c:v>8.1709999999999994</c:v>
                </c:pt>
                <c:pt idx="1748">
                  <c:v>8.1735000000000007</c:v>
                </c:pt>
                <c:pt idx="1749">
                  <c:v>8.1735000000000007</c:v>
                </c:pt>
                <c:pt idx="1750">
                  <c:v>8.173</c:v>
                </c:pt>
                <c:pt idx="1751">
                  <c:v>8.1750000000000007</c:v>
                </c:pt>
                <c:pt idx="1752">
                  <c:v>8.1745000000000001</c:v>
                </c:pt>
                <c:pt idx="1753">
                  <c:v>8.1724999999999994</c:v>
                </c:pt>
                <c:pt idx="1754">
                  <c:v>8.1715</c:v>
                </c:pt>
                <c:pt idx="1755">
                  <c:v>8.1705000000000005</c:v>
                </c:pt>
                <c:pt idx="1756">
                  <c:v>8.17</c:v>
                </c:pt>
                <c:pt idx="1757">
                  <c:v>8.1690000000000005</c:v>
                </c:pt>
                <c:pt idx="1758">
                  <c:v>8.1684999999999999</c:v>
                </c:pt>
                <c:pt idx="1759">
                  <c:v>8.1709999999999994</c:v>
                </c:pt>
                <c:pt idx="1760">
                  <c:v>8.1709999999999994</c:v>
                </c:pt>
                <c:pt idx="1761">
                  <c:v>8.1715</c:v>
                </c:pt>
                <c:pt idx="1762">
                  <c:v>8.1724999999999994</c:v>
                </c:pt>
                <c:pt idx="1763">
                  <c:v>8.1739999999999995</c:v>
                </c:pt>
                <c:pt idx="1764">
                  <c:v>8.1760000000000002</c:v>
                </c:pt>
                <c:pt idx="1765">
                  <c:v>8.1750000000000007</c:v>
                </c:pt>
                <c:pt idx="1766">
                  <c:v>8.1760000000000002</c:v>
                </c:pt>
                <c:pt idx="1767">
                  <c:v>8.1754999999999995</c:v>
                </c:pt>
                <c:pt idx="1768">
                  <c:v>8.1739999999999995</c:v>
                </c:pt>
                <c:pt idx="1769">
                  <c:v>8.1724999999999994</c:v>
                </c:pt>
                <c:pt idx="1770">
                  <c:v>8.1709999999999994</c:v>
                </c:pt>
                <c:pt idx="1771">
                  <c:v>8.17</c:v>
                </c:pt>
                <c:pt idx="1772">
                  <c:v>8.17</c:v>
                </c:pt>
                <c:pt idx="1773">
                  <c:v>8.17</c:v>
                </c:pt>
                <c:pt idx="1774">
                  <c:v>8.1709999999999994</c:v>
                </c:pt>
                <c:pt idx="1775">
                  <c:v>8.1724999999999994</c:v>
                </c:pt>
                <c:pt idx="1776">
                  <c:v>8.1739999999999995</c:v>
                </c:pt>
                <c:pt idx="1777">
                  <c:v>8.1750000000000007</c:v>
                </c:pt>
                <c:pt idx="1778">
                  <c:v>8.1754999999999995</c:v>
                </c:pt>
                <c:pt idx="1779">
                  <c:v>8.1760000000000002</c:v>
                </c:pt>
                <c:pt idx="1780">
                  <c:v>8.1765000000000008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447-4229-8E57-58F451591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1389776"/>
        <c:axId val="551390336"/>
      </c:scatterChart>
      <c:valAx>
        <c:axId val="551389776"/>
        <c:scaling>
          <c:orientation val="minMax"/>
        </c:scaling>
        <c:delete val="0"/>
        <c:axPos val="b"/>
        <c:majorGridlines>
          <c:spPr>
            <a:ln w="22225" cap="flat" cmpd="sng" algn="ctr">
              <a:solidFill>
                <a:srgbClr val="BBE0E3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9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/>
                  <a:t>Координата, мм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00009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000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51390336"/>
        <c:crosses val="autoZero"/>
        <c:crossBetween val="midCat"/>
        <c:majorUnit val="1000"/>
      </c:valAx>
      <c:valAx>
        <c:axId val="551390336"/>
        <c:scaling>
          <c:orientation val="minMax"/>
          <c:max val="8.1999999999999993"/>
          <c:min val="8.1"/>
        </c:scaling>
        <c:delete val="0"/>
        <c:axPos val="l"/>
        <c:majorGridlines>
          <c:spPr>
            <a:ln w="22225" cap="flat" cmpd="sng" algn="ctr">
              <a:solidFill>
                <a:srgbClr val="BBE0E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9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/>
                  <a:t>Диаметр, мм</a:t>
                </a:r>
              </a:p>
            </c:rich>
          </c:tx>
          <c:layout>
            <c:manualLayout>
              <c:xMode val="edge"/>
              <c:yMode val="edge"/>
              <c:x val="5.7497948699357327E-3"/>
              <c:y val="0.303966380592432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00009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51389776"/>
        <c:crosses val="autoZero"/>
        <c:crossBetween val="midCat"/>
        <c:majorUnit val="5.000000000000001E-2"/>
      </c:valAx>
      <c:spPr>
        <a:noFill/>
        <a:ln w="22225">
          <a:solidFill>
            <a:srgbClr val="BBE0E3"/>
          </a:solidFill>
        </a:ln>
        <a:effectLst/>
      </c:spPr>
    </c:plotArea>
    <c:plotVisOnly val="0"/>
    <c:dispBlanksAs val="gap"/>
    <c:showDLblsOverMax val="0"/>
  </c:chart>
  <c:spPr>
    <a:solidFill>
      <a:srgbClr val="DAEDEF">
        <a:alpha val="56000"/>
      </a:srgbClr>
    </a:solidFill>
    <a:ln>
      <a:noFill/>
    </a:ln>
    <a:effectLst/>
  </c:spPr>
  <c:txPr>
    <a:bodyPr/>
    <a:lstStyle/>
    <a:p>
      <a:pPr>
        <a:defRPr sz="1200" b="1">
          <a:solidFill>
            <a:srgbClr val="00009A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20177801563051"/>
          <c:y val="5.9633135341118831E-2"/>
          <c:w val="0.8152498400473579"/>
          <c:h val="0.70748770212467038"/>
        </c:manualLayout>
      </c:layout>
      <c:scatterChart>
        <c:scatterStyle val="lineMarker"/>
        <c:varyColors val="0"/>
        <c:ser>
          <c:idx val="1"/>
          <c:order val="0"/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'008G1'!$A$11:$A$921</c:f>
              <c:numCache>
                <c:formatCode>General</c:formatCode>
                <c:ptCount val="911"/>
                <c:pt idx="0">
                  <c:v>3870.86</c:v>
                </c:pt>
                <c:pt idx="1">
                  <c:v>3866.86</c:v>
                </c:pt>
                <c:pt idx="2">
                  <c:v>3862.86</c:v>
                </c:pt>
                <c:pt idx="3">
                  <c:v>3858.86</c:v>
                </c:pt>
                <c:pt idx="4">
                  <c:v>3854.86</c:v>
                </c:pt>
                <c:pt idx="5">
                  <c:v>3850.86</c:v>
                </c:pt>
                <c:pt idx="6">
                  <c:v>3846.86</c:v>
                </c:pt>
                <c:pt idx="7">
                  <c:v>3842.86</c:v>
                </c:pt>
                <c:pt idx="8">
                  <c:v>3838.86</c:v>
                </c:pt>
                <c:pt idx="9">
                  <c:v>3834.86</c:v>
                </c:pt>
                <c:pt idx="10">
                  <c:v>3830.86</c:v>
                </c:pt>
                <c:pt idx="11">
                  <c:v>3826.86</c:v>
                </c:pt>
                <c:pt idx="12">
                  <c:v>3822.86</c:v>
                </c:pt>
                <c:pt idx="13">
                  <c:v>3818.86</c:v>
                </c:pt>
                <c:pt idx="14">
                  <c:v>3814.86</c:v>
                </c:pt>
                <c:pt idx="15">
                  <c:v>3810.86</c:v>
                </c:pt>
                <c:pt idx="16">
                  <c:v>3806.86</c:v>
                </c:pt>
                <c:pt idx="17">
                  <c:v>3802.86</c:v>
                </c:pt>
                <c:pt idx="18">
                  <c:v>3798.86</c:v>
                </c:pt>
                <c:pt idx="19">
                  <c:v>3794.86</c:v>
                </c:pt>
                <c:pt idx="20">
                  <c:v>3790.86</c:v>
                </c:pt>
                <c:pt idx="21">
                  <c:v>3786.86</c:v>
                </c:pt>
                <c:pt idx="22">
                  <c:v>3782.86</c:v>
                </c:pt>
                <c:pt idx="23">
                  <c:v>3778.86</c:v>
                </c:pt>
                <c:pt idx="24">
                  <c:v>3774.86</c:v>
                </c:pt>
                <c:pt idx="25">
                  <c:v>3770.86</c:v>
                </c:pt>
                <c:pt idx="26">
                  <c:v>3766.86</c:v>
                </c:pt>
                <c:pt idx="27">
                  <c:v>3762.86</c:v>
                </c:pt>
                <c:pt idx="28">
                  <c:v>3758.86</c:v>
                </c:pt>
                <c:pt idx="29">
                  <c:v>3754.86</c:v>
                </c:pt>
                <c:pt idx="30">
                  <c:v>3750.86</c:v>
                </c:pt>
                <c:pt idx="31">
                  <c:v>3746.86</c:v>
                </c:pt>
                <c:pt idx="32">
                  <c:v>3742.86</c:v>
                </c:pt>
                <c:pt idx="33">
                  <c:v>3738.86</c:v>
                </c:pt>
                <c:pt idx="34">
                  <c:v>3734.86</c:v>
                </c:pt>
                <c:pt idx="35">
                  <c:v>3730.86</c:v>
                </c:pt>
                <c:pt idx="36">
                  <c:v>3726.86</c:v>
                </c:pt>
                <c:pt idx="37">
                  <c:v>3722.86</c:v>
                </c:pt>
                <c:pt idx="38">
                  <c:v>3718.86</c:v>
                </c:pt>
                <c:pt idx="39">
                  <c:v>3714.86</c:v>
                </c:pt>
                <c:pt idx="40">
                  <c:v>3710.86</c:v>
                </c:pt>
                <c:pt idx="41">
                  <c:v>3706.86</c:v>
                </c:pt>
                <c:pt idx="42">
                  <c:v>3702.86</c:v>
                </c:pt>
                <c:pt idx="43">
                  <c:v>3698.86</c:v>
                </c:pt>
                <c:pt idx="44">
                  <c:v>3694.86</c:v>
                </c:pt>
                <c:pt idx="45">
                  <c:v>3690.86</c:v>
                </c:pt>
                <c:pt idx="46">
                  <c:v>3686.86</c:v>
                </c:pt>
                <c:pt idx="47">
                  <c:v>3682.86</c:v>
                </c:pt>
                <c:pt idx="48">
                  <c:v>3678.86</c:v>
                </c:pt>
                <c:pt idx="49">
                  <c:v>3674.86</c:v>
                </c:pt>
                <c:pt idx="50">
                  <c:v>3670.86</c:v>
                </c:pt>
                <c:pt idx="51">
                  <c:v>3666.86</c:v>
                </c:pt>
                <c:pt idx="52">
                  <c:v>3662.86</c:v>
                </c:pt>
                <c:pt idx="53">
                  <c:v>3658.86</c:v>
                </c:pt>
                <c:pt idx="54">
                  <c:v>3654.86</c:v>
                </c:pt>
                <c:pt idx="55">
                  <c:v>3650.86</c:v>
                </c:pt>
                <c:pt idx="56">
                  <c:v>3646.86</c:v>
                </c:pt>
                <c:pt idx="57">
                  <c:v>3642.86</c:v>
                </c:pt>
                <c:pt idx="58">
                  <c:v>3638.86</c:v>
                </c:pt>
                <c:pt idx="59">
                  <c:v>3634.86</c:v>
                </c:pt>
                <c:pt idx="60">
                  <c:v>3630.86</c:v>
                </c:pt>
                <c:pt idx="61">
                  <c:v>3626.86</c:v>
                </c:pt>
                <c:pt idx="62">
                  <c:v>3622.86</c:v>
                </c:pt>
                <c:pt idx="63">
                  <c:v>3618.86</c:v>
                </c:pt>
                <c:pt idx="64">
                  <c:v>3614.86</c:v>
                </c:pt>
                <c:pt idx="65">
                  <c:v>3610.86</c:v>
                </c:pt>
                <c:pt idx="66">
                  <c:v>3606.86</c:v>
                </c:pt>
                <c:pt idx="67">
                  <c:v>3602.86</c:v>
                </c:pt>
                <c:pt idx="68">
                  <c:v>3598.86</c:v>
                </c:pt>
                <c:pt idx="69">
                  <c:v>3594.86</c:v>
                </c:pt>
                <c:pt idx="70">
                  <c:v>3590.86</c:v>
                </c:pt>
                <c:pt idx="71">
                  <c:v>3586.86</c:v>
                </c:pt>
                <c:pt idx="72">
                  <c:v>3582.86</c:v>
                </c:pt>
                <c:pt idx="73">
                  <c:v>3578.86</c:v>
                </c:pt>
                <c:pt idx="74">
                  <c:v>3574.86</c:v>
                </c:pt>
                <c:pt idx="75">
                  <c:v>3570.86</c:v>
                </c:pt>
                <c:pt idx="76">
                  <c:v>3566.86</c:v>
                </c:pt>
                <c:pt idx="77">
                  <c:v>3562.86</c:v>
                </c:pt>
                <c:pt idx="78">
                  <c:v>3558.86</c:v>
                </c:pt>
                <c:pt idx="79">
                  <c:v>3554.86</c:v>
                </c:pt>
                <c:pt idx="80">
                  <c:v>3550.86</c:v>
                </c:pt>
                <c:pt idx="81">
                  <c:v>3546.86</c:v>
                </c:pt>
                <c:pt idx="82">
                  <c:v>3542.86</c:v>
                </c:pt>
                <c:pt idx="83">
                  <c:v>3538.86</c:v>
                </c:pt>
                <c:pt idx="84">
                  <c:v>3534.86</c:v>
                </c:pt>
                <c:pt idx="85">
                  <c:v>3530.86</c:v>
                </c:pt>
                <c:pt idx="86">
                  <c:v>3526.86</c:v>
                </c:pt>
                <c:pt idx="87">
                  <c:v>3522.86</c:v>
                </c:pt>
                <c:pt idx="88">
                  <c:v>3518.86</c:v>
                </c:pt>
                <c:pt idx="89">
                  <c:v>3514.86</c:v>
                </c:pt>
                <c:pt idx="90">
                  <c:v>3510.86</c:v>
                </c:pt>
                <c:pt idx="91">
                  <c:v>3506.86</c:v>
                </c:pt>
                <c:pt idx="92">
                  <c:v>3502.86</c:v>
                </c:pt>
                <c:pt idx="93">
                  <c:v>3498.86</c:v>
                </c:pt>
                <c:pt idx="94">
                  <c:v>3494.86</c:v>
                </c:pt>
                <c:pt idx="95">
                  <c:v>3490.86</c:v>
                </c:pt>
                <c:pt idx="96">
                  <c:v>3486.86</c:v>
                </c:pt>
                <c:pt idx="97">
                  <c:v>3482.86</c:v>
                </c:pt>
                <c:pt idx="98">
                  <c:v>3478.86</c:v>
                </c:pt>
                <c:pt idx="99">
                  <c:v>3474.86</c:v>
                </c:pt>
                <c:pt idx="100">
                  <c:v>3470.86</c:v>
                </c:pt>
                <c:pt idx="101">
                  <c:v>3466.86</c:v>
                </c:pt>
                <c:pt idx="102">
                  <c:v>3462.86</c:v>
                </c:pt>
                <c:pt idx="103">
                  <c:v>3458.86</c:v>
                </c:pt>
                <c:pt idx="104">
                  <c:v>3454.86</c:v>
                </c:pt>
                <c:pt idx="105">
                  <c:v>3450.86</c:v>
                </c:pt>
                <c:pt idx="106">
                  <c:v>3446.86</c:v>
                </c:pt>
                <c:pt idx="107">
                  <c:v>3442.86</c:v>
                </c:pt>
                <c:pt idx="108">
                  <c:v>3438.86</c:v>
                </c:pt>
                <c:pt idx="109">
                  <c:v>3434.86</c:v>
                </c:pt>
                <c:pt idx="110">
                  <c:v>3430.86</c:v>
                </c:pt>
                <c:pt idx="111">
                  <c:v>3426.86</c:v>
                </c:pt>
                <c:pt idx="112">
                  <c:v>3422.86</c:v>
                </c:pt>
                <c:pt idx="113">
                  <c:v>3418.86</c:v>
                </c:pt>
                <c:pt idx="114">
                  <c:v>3414.86</c:v>
                </c:pt>
                <c:pt idx="115">
                  <c:v>3410.86</c:v>
                </c:pt>
                <c:pt idx="116">
                  <c:v>3406.86</c:v>
                </c:pt>
                <c:pt idx="117">
                  <c:v>3402.86</c:v>
                </c:pt>
                <c:pt idx="118">
                  <c:v>3398.86</c:v>
                </c:pt>
                <c:pt idx="119">
                  <c:v>3394.86</c:v>
                </c:pt>
                <c:pt idx="120">
                  <c:v>3390.86</c:v>
                </c:pt>
                <c:pt idx="121">
                  <c:v>3386.86</c:v>
                </c:pt>
                <c:pt idx="122">
                  <c:v>3382.86</c:v>
                </c:pt>
                <c:pt idx="123">
                  <c:v>3378.86</c:v>
                </c:pt>
                <c:pt idx="124">
                  <c:v>3374.86</c:v>
                </c:pt>
                <c:pt idx="125">
                  <c:v>3370.86</c:v>
                </c:pt>
                <c:pt idx="126">
                  <c:v>3366.86</c:v>
                </c:pt>
                <c:pt idx="127">
                  <c:v>3362.86</c:v>
                </c:pt>
                <c:pt idx="128">
                  <c:v>3358.86</c:v>
                </c:pt>
                <c:pt idx="129">
                  <c:v>3354.86</c:v>
                </c:pt>
                <c:pt idx="130">
                  <c:v>3350.86</c:v>
                </c:pt>
                <c:pt idx="131">
                  <c:v>3346.86</c:v>
                </c:pt>
                <c:pt idx="132">
                  <c:v>3342.86</c:v>
                </c:pt>
                <c:pt idx="133">
                  <c:v>3338.86</c:v>
                </c:pt>
                <c:pt idx="134">
                  <c:v>3334.86</c:v>
                </c:pt>
                <c:pt idx="135">
                  <c:v>3330.86</c:v>
                </c:pt>
                <c:pt idx="136">
                  <c:v>3326.86</c:v>
                </c:pt>
                <c:pt idx="137">
                  <c:v>3322.86</c:v>
                </c:pt>
                <c:pt idx="138">
                  <c:v>3318.86</c:v>
                </c:pt>
                <c:pt idx="139">
                  <c:v>3314.86</c:v>
                </c:pt>
                <c:pt idx="140">
                  <c:v>3310.86</c:v>
                </c:pt>
                <c:pt idx="141">
                  <c:v>3306.86</c:v>
                </c:pt>
                <c:pt idx="142">
                  <c:v>3302.86</c:v>
                </c:pt>
                <c:pt idx="143">
                  <c:v>3298.86</c:v>
                </c:pt>
                <c:pt idx="144">
                  <c:v>3294.86</c:v>
                </c:pt>
                <c:pt idx="145">
                  <c:v>3290.86</c:v>
                </c:pt>
                <c:pt idx="146">
                  <c:v>3286.86</c:v>
                </c:pt>
                <c:pt idx="147">
                  <c:v>3282.86</c:v>
                </c:pt>
                <c:pt idx="148">
                  <c:v>3278.86</c:v>
                </c:pt>
                <c:pt idx="149">
                  <c:v>3274.86</c:v>
                </c:pt>
                <c:pt idx="150">
                  <c:v>3270.86</c:v>
                </c:pt>
                <c:pt idx="151">
                  <c:v>3266.86</c:v>
                </c:pt>
                <c:pt idx="152">
                  <c:v>3262.86</c:v>
                </c:pt>
                <c:pt idx="153">
                  <c:v>3258.86</c:v>
                </c:pt>
                <c:pt idx="154">
                  <c:v>3254.86</c:v>
                </c:pt>
                <c:pt idx="155">
                  <c:v>3250.86</c:v>
                </c:pt>
                <c:pt idx="156">
                  <c:v>3246.86</c:v>
                </c:pt>
                <c:pt idx="157">
                  <c:v>3242.86</c:v>
                </c:pt>
                <c:pt idx="158">
                  <c:v>3238.86</c:v>
                </c:pt>
                <c:pt idx="159">
                  <c:v>3234.86</c:v>
                </c:pt>
                <c:pt idx="160">
                  <c:v>3230.86</c:v>
                </c:pt>
                <c:pt idx="161">
                  <c:v>3226.86</c:v>
                </c:pt>
                <c:pt idx="162">
                  <c:v>3222.86</c:v>
                </c:pt>
                <c:pt idx="163">
                  <c:v>3218.86</c:v>
                </c:pt>
                <c:pt idx="164">
                  <c:v>3214.86</c:v>
                </c:pt>
                <c:pt idx="165">
                  <c:v>3210.86</c:v>
                </c:pt>
                <c:pt idx="166">
                  <c:v>3206.86</c:v>
                </c:pt>
                <c:pt idx="167">
                  <c:v>3202.86</c:v>
                </c:pt>
                <c:pt idx="168">
                  <c:v>3198.86</c:v>
                </c:pt>
                <c:pt idx="169">
                  <c:v>3194.86</c:v>
                </c:pt>
                <c:pt idx="170">
                  <c:v>3190.86</c:v>
                </c:pt>
                <c:pt idx="171">
                  <c:v>3186.86</c:v>
                </c:pt>
                <c:pt idx="172">
                  <c:v>3182.86</c:v>
                </c:pt>
                <c:pt idx="173">
                  <c:v>3178.86</c:v>
                </c:pt>
                <c:pt idx="174">
                  <c:v>3174.86</c:v>
                </c:pt>
                <c:pt idx="175">
                  <c:v>3170.86</c:v>
                </c:pt>
                <c:pt idx="176">
                  <c:v>3166.86</c:v>
                </c:pt>
                <c:pt idx="177">
                  <c:v>3162.86</c:v>
                </c:pt>
                <c:pt idx="178">
                  <c:v>3158.86</c:v>
                </c:pt>
                <c:pt idx="179">
                  <c:v>3154.86</c:v>
                </c:pt>
                <c:pt idx="180">
                  <c:v>3150.86</c:v>
                </c:pt>
                <c:pt idx="181">
                  <c:v>3146.86</c:v>
                </c:pt>
                <c:pt idx="182">
                  <c:v>3142.86</c:v>
                </c:pt>
                <c:pt idx="183">
                  <c:v>3138.86</c:v>
                </c:pt>
                <c:pt idx="184">
                  <c:v>3134.86</c:v>
                </c:pt>
                <c:pt idx="185">
                  <c:v>3130.86</c:v>
                </c:pt>
                <c:pt idx="186">
                  <c:v>3126.86</c:v>
                </c:pt>
                <c:pt idx="187">
                  <c:v>3122.86</c:v>
                </c:pt>
                <c:pt idx="188">
                  <c:v>3118.86</c:v>
                </c:pt>
                <c:pt idx="189">
                  <c:v>3114.86</c:v>
                </c:pt>
                <c:pt idx="190">
                  <c:v>3110.86</c:v>
                </c:pt>
                <c:pt idx="191">
                  <c:v>3106.86</c:v>
                </c:pt>
                <c:pt idx="192">
                  <c:v>3102.86</c:v>
                </c:pt>
                <c:pt idx="193">
                  <c:v>3098.86</c:v>
                </c:pt>
                <c:pt idx="194">
                  <c:v>3094.86</c:v>
                </c:pt>
                <c:pt idx="195">
                  <c:v>3090.86</c:v>
                </c:pt>
                <c:pt idx="196">
                  <c:v>3086.86</c:v>
                </c:pt>
                <c:pt idx="197">
                  <c:v>3082.86</c:v>
                </c:pt>
                <c:pt idx="198">
                  <c:v>3078.86</c:v>
                </c:pt>
                <c:pt idx="199">
                  <c:v>3074.86</c:v>
                </c:pt>
                <c:pt idx="200">
                  <c:v>3070.86</c:v>
                </c:pt>
                <c:pt idx="201">
                  <c:v>3066.86</c:v>
                </c:pt>
                <c:pt idx="202">
                  <c:v>3062.86</c:v>
                </c:pt>
                <c:pt idx="203">
                  <c:v>3058.86</c:v>
                </c:pt>
                <c:pt idx="204">
                  <c:v>3054.86</c:v>
                </c:pt>
                <c:pt idx="205">
                  <c:v>3050.86</c:v>
                </c:pt>
                <c:pt idx="206">
                  <c:v>3046.86</c:v>
                </c:pt>
                <c:pt idx="207">
                  <c:v>3042.86</c:v>
                </c:pt>
                <c:pt idx="208">
                  <c:v>3038.86</c:v>
                </c:pt>
                <c:pt idx="209">
                  <c:v>3034.86</c:v>
                </c:pt>
                <c:pt idx="210">
                  <c:v>3030.86</c:v>
                </c:pt>
                <c:pt idx="211">
                  <c:v>3026.86</c:v>
                </c:pt>
                <c:pt idx="212">
                  <c:v>3022.86</c:v>
                </c:pt>
                <c:pt idx="213">
                  <c:v>3018.86</c:v>
                </c:pt>
                <c:pt idx="214">
                  <c:v>3014.86</c:v>
                </c:pt>
                <c:pt idx="215">
                  <c:v>3010.86</c:v>
                </c:pt>
                <c:pt idx="216">
                  <c:v>3006.86</c:v>
                </c:pt>
                <c:pt idx="217">
                  <c:v>3002.86</c:v>
                </c:pt>
                <c:pt idx="218">
                  <c:v>2998.86</c:v>
                </c:pt>
                <c:pt idx="219">
                  <c:v>2994.86</c:v>
                </c:pt>
                <c:pt idx="220">
                  <c:v>2990.86</c:v>
                </c:pt>
                <c:pt idx="221">
                  <c:v>2986.86</c:v>
                </c:pt>
                <c:pt idx="222">
                  <c:v>2982.86</c:v>
                </c:pt>
                <c:pt idx="223">
                  <c:v>2978.86</c:v>
                </c:pt>
                <c:pt idx="224">
                  <c:v>2974.86</c:v>
                </c:pt>
                <c:pt idx="225">
                  <c:v>2970.86</c:v>
                </c:pt>
                <c:pt idx="226">
                  <c:v>2966.86</c:v>
                </c:pt>
                <c:pt idx="227">
                  <c:v>2962.86</c:v>
                </c:pt>
                <c:pt idx="228">
                  <c:v>2958.86</c:v>
                </c:pt>
                <c:pt idx="229">
                  <c:v>2954.86</c:v>
                </c:pt>
                <c:pt idx="230">
                  <c:v>2950.86</c:v>
                </c:pt>
                <c:pt idx="231">
                  <c:v>2946.86</c:v>
                </c:pt>
                <c:pt idx="232">
                  <c:v>2942.86</c:v>
                </c:pt>
                <c:pt idx="233">
                  <c:v>2938.86</c:v>
                </c:pt>
                <c:pt idx="234">
                  <c:v>2934.86</c:v>
                </c:pt>
                <c:pt idx="235">
                  <c:v>2930.86</c:v>
                </c:pt>
                <c:pt idx="236">
                  <c:v>2926.86</c:v>
                </c:pt>
                <c:pt idx="237">
                  <c:v>2922.86</c:v>
                </c:pt>
                <c:pt idx="238">
                  <c:v>2918.86</c:v>
                </c:pt>
                <c:pt idx="239">
                  <c:v>2914.86</c:v>
                </c:pt>
                <c:pt idx="240">
                  <c:v>2910.86</c:v>
                </c:pt>
                <c:pt idx="241">
                  <c:v>2906.86</c:v>
                </c:pt>
                <c:pt idx="242">
                  <c:v>2902.86</c:v>
                </c:pt>
                <c:pt idx="243">
                  <c:v>2898.86</c:v>
                </c:pt>
                <c:pt idx="244">
                  <c:v>2894.86</c:v>
                </c:pt>
                <c:pt idx="245">
                  <c:v>2890.86</c:v>
                </c:pt>
                <c:pt idx="246">
                  <c:v>2886.86</c:v>
                </c:pt>
                <c:pt idx="247">
                  <c:v>2882.86</c:v>
                </c:pt>
                <c:pt idx="248">
                  <c:v>2878.86</c:v>
                </c:pt>
                <c:pt idx="249">
                  <c:v>2874.86</c:v>
                </c:pt>
                <c:pt idx="250">
                  <c:v>2870.86</c:v>
                </c:pt>
                <c:pt idx="251">
                  <c:v>2866.86</c:v>
                </c:pt>
                <c:pt idx="252">
                  <c:v>2862.86</c:v>
                </c:pt>
                <c:pt idx="253">
                  <c:v>2858.86</c:v>
                </c:pt>
                <c:pt idx="254">
                  <c:v>2854.86</c:v>
                </c:pt>
                <c:pt idx="255">
                  <c:v>2850.86</c:v>
                </c:pt>
                <c:pt idx="256">
                  <c:v>2846.86</c:v>
                </c:pt>
                <c:pt idx="257">
                  <c:v>2842.86</c:v>
                </c:pt>
                <c:pt idx="258">
                  <c:v>2838.86</c:v>
                </c:pt>
                <c:pt idx="259">
                  <c:v>2834.86</c:v>
                </c:pt>
                <c:pt idx="260">
                  <c:v>2830.86</c:v>
                </c:pt>
                <c:pt idx="261">
                  <c:v>2826.86</c:v>
                </c:pt>
                <c:pt idx="262">
                  <c:v>2822.86</c:v>
                </c:pt>
                <c:pt idx="263">
                  <c:v>2818.86</c:v>
                </c:pt>
                <c:pt idx="264">
                  <c:v>2814.86</c:v>
                </c:pt>
                <c:pt idx="265">
                  <c:v>2810.86</c:v>
                </c:pt>
                <c:pt idx="266">
                  <c:v>2806.86</c:v>
                </c:pt>
                <c:pt idx="267">
                  <c:v>2802.86</c:v>
                </c:pt>
                <c:pt idx="268">
                  <c:v>2798.86</c:v>
                </c:pt>
                <c:pt idx="269">
                  <c:v>2794.86</c:v>
                </c:pt>
                <c:pt idx="270">
                  <c:v>2790.86</c:v>
                </c:pt>
                <c:pt idx="271">
                  <c:v>2786.86</c:v>
                </c:pt>
                <c:pt idx="272">
                  <c:v>2782.86</c:v>
                </c:pt>
                <c:pt idx="273">
                  <c:v>2778.86</c:v>
                </c:pt>
                <c:pt idx="274">
                  <c:v>2774.86</c:v>
                </c:pt>
                <c:pt idx="275">
                  <c:v>2770.86</c:v>
                </c:pt>
                <c:pt idx="276">
                  <c:v>2766.86</c:v>
                </c:pt>
                <c:pt idx="277">
                  <c:v>2762.86</c:v>
                </c:pt>
                <c:pt idx="278">
                  <c:v>2758.86</c:v>
                </c:pt>
                <c:pt idx="279">
                  <c:v>2754.86</c:v>
                </c:pt>
                <c:pt idx="280">
                  <c:v>2750.86</c:v>
                </c:pt>
                <c:pt idx="281">
                  <c:v>2746.86</c:v>
                </c:pt>
                <c:pt idx="282">
                  <c:v>2742.86</c:v>
                </c:pt>
                <c:pt idx="283">
                  <c:v>2738.86</c:v>
                </c:pt>
                <c:pt idx="284">
                  <c:v>2734.86</c:v>
                </c:pt>
                <c:pt idx="285">
                  <c:v>2730.86</c:v>
                </c:pt>
                <c:pt idx="286">
                  <c:v>2726.86</c:v>
                </c:pt>
                <c:pt idx="287">
                  <c:v>2722.86</c:v>
                </c:pt>
                <c:pt idx="288">
                  <c:v>2718.86</c:v>
                </c:pt>
                <c:pt idx="289">
                  <c:v>2714.86</c:v>
                </c:pt>
                <c:pt idx="290">
                  <c:v>2710.86</c:v>
                </c:pt>
                <c:pt idx="291">
                  <c:v>2706.86</c:v>
                </c:pt>
                <c:pt idx="292">
                  <c:v>2702.86</c:v>
                </c:pt>
                <c:pt idx="293">
                  <c:v>2698.86</c:v>
                </c:pt>
                <c:pt idx="294">
                  <c:v>2694.86</c:v>
                </c:pt>
                <c:pt idx="295">
                  <c:v>2690.86</c:v>
                </c:pt>
                <c:pt idx="296">
                  <c:v>2686.86</c:v>
                </c:pt>
                <c:pt idx="297">
                  <c:v>2682.86</c:v>
                </c:pt>
                <c:pt idx="298">
                  <c:v>2678.86</c:v>
                </c:pt>
                <c:pt idx="299">
                  <c:v>2674.86</c:v>
                </c:pt>
                <c:pt idx="300">
                  <c:v>2670.86</c:v>
                </c:pt>
                <c:pt idx="301">
                  <c:v>2666.86</c:v>
                </c:pt>
                <c:pt idx="302">
                  <c:v>2662.86</c:v>
                </c:pt>
                <c:pt idx="303">
                  <c:v>2658.86</c:v>
                </c:pt>
                <c:pt idx="304">
                  <c:v>2654.86</c:v>
                </c:pt>
                <c:pt idx="305">
                  <c:v>2650.86</c:v>
                </c:pt>
                <c:pt idx="306">
                  <c:v>2646.86</c:v>
                </c:pt>
                <c:pt idx="307">
                  <c:v>2642.86</c:v>
                </c:pt>
                <c:pt idx="308">
                  <c:v>2638.86</c:v>
                </c:pt>
                <c:pt idx="309">
                  <c:v>2634.86</c:v>
                </c:pt>
                <c:pt idx="310">
                  <c:v>2630.86</c:v>
                </c:pt>
                <c:pt idx="311">
                  <c:v>2626.86</c:v>
                </c:pt>
                <c:pt idx="312">
                  <c:v>2622.86</c:v>
                </c:pt>
                <c:pt idx="313">
                  <c:v>2618.86</c:v>
                </c:pt>
                <c:pt idx="314">
                  <c:v>2614.86</c:v>
                </c:pt>
                <c:pt idx="315">
                  <c:v>2610.86</c:v>
                </c:pt>
                <c:pt idx="316">
                  <c:v>2606.86</c:v>
                </c:pt>
                <c:pt idx="317">
                  <c:v>2602.86</c:v>
                </c:pt>
                <c:pt idx="318">
                  <c:v>2598.86</c:v>
                </c:pt>
                <c:pt idx="319">
                  <c:v>2594.86</c:v>
                </c:pt>
                <c:pt idx="320">
                  <c:v>2590.86</c:v>
                </c:pt>
                <c:pt idx="321">
                  <c:v>2586.86</c:v>
                </c:pt>
                <c:pt idx="322">
                  <c:v>2582.86</c:v>
                </c:pt>
                <c:pt idx="323">
                  <c:v>2578.86</c:v>
                </c:pt>
                <c:pt idx="324">
                  <c:v>2574.86</c:v>
                </c:pt>
                <c:pt idx="325">
                  <c:v>2570.86</c:v>
                </c:pt>
                <c:pt idx="326">
                  <c:v>2566.86</c:v>
                </c:pt>
                <c:pt idx="327">
                  <c:v>2562.86</c:v>
                </c:pt>
                <c:pt idx="328">
                  <c:v>2558.86</c:v>
                </c:pt>
                <c:pt idx="329">
                  <c:v>2554.86</c:v>
                </c:pt>
                <c:pt idx="330">
                  <c:v>2550.86</c:v>
                </c:pt>
                <c:pt idx="331">
                  <c:v>2546.86</c:v>
                </c:pt>
                <c:pt idx="332">
                  <c:v>2542.86</c:v>
                </c:pt>
                <c:pt idx="333">
                  <c:v>2538.86</c:v>
                </c:pt>
                <c:pt idx="334">
                  <c:v>2534.86</c:v>
                </c:pt>
                <c:pt idx="335">
                  <c:v>2530.86</c:v>
                </c:pt>
                <c:pt idx="336">
                  <c:v>2526.86</c:v>
                </c:pt>
                <c:pt idx="337">
                  <c:v>2522.86</c:v>
                </c:pt>
                <c:pt idx="338">
                  <c:v>2518.86</c:v>
                </c:pt>
                <c:pt idx="339">
                  <c:v>2514.86</c:v>
                </c:pt>
                <c:pt idx="340">
                  <c:v>2510.86</c:v>
                </c:pt>
                <c:pt idx="341">
                  <c:v>2506.86</c:v>
                </c:pt>
                <c:pt idx="342">
                  <c:v>2502.86</c:v>
                </c:pt>
                <c:pt idx="343">
                  <c:v>2498.86</c:v>
                </c:pt>
                <c:pt idx="344">
                  <c:v>2494.86</c:v>
                </c:pt>
                <c:pt idx="345">
                  <c:v>2490.86</c:v>
                </c:pt>
                <c:pt idx="346">
                  <c:v>2486.86</c:v>
                </c:pt>
                <c:pt idx="347">
                  <c:v>2482.86</c:v>
                </c:pt>
                <c:pt idx="348">
                  <c:v>2478.86</c:v>
                </c:pt>
                <c:pt idx="349">
                  <c:v>2474.86</c:v>
                </c:pt>
                <c:pt idx="350">
                  <c:v>2470.86</c:v>
                </c:pt>
                <c:pt idx="351">
                  <c:v>2466.86</c:v>
                </c:pt>
                <c:pt idx="352">
                  <c:v>2462.86</c:v>
                </c:pt>
                <c:pt idx="353">
                  <c:v>2458.86</c:v>
                </c:pt>
                <c:pt idx="354">
                  <c:v>2454.86</c:v>
                </c:pt>
                <c:pt idx="355">
                  <c:v>2450.86</c:v>
                </c:pt>
                <c:pt idx="356">
                  <c:v>2446.86</c:v>
                </c:pt>
                <c:pt idx="357">
                  <c:v>2442.86</c:v>
                </c:pt>
                <c:pt idx="358">
                  <c:v>2438.86</c:v>
                </c:pt>
                <c:pt idx="359">
                  <c:v>2434.86</c:v>
                </c:pt>
                <c:pt idx="360">
                  <c:v>2430.86</c:v>
                </c:pt>
                <c:pt idx="361">
                  <c:v>2426.86</c:v>
                </c:pt>
                <c:pt idx="362">
                  <c:v>2422.86</c:v>
                </c:pt>
                <c:pt idx="363">
                  <c:v>2418.86</c:v>
                </c:pt>
                <c:pt idx="364">
                  <c:v>2414.86</c:v>
                </c:pt>
                <c:pt idx="365">
                  <c:v>2410.86</c:v>
                </c:pt>
                <c:pt idx="366">
                  <c:v>2406.86</c:v>
                </c:pt>
                <c:pt idx="367">
                  <c:v>2402.86</c:v>
                </c:pt>
                <c:pt idx="368">
                  <c:v>2398.86</c:v>
                </c:pt>
                <c:pt idx="369">
                  <c:v>2394.86</c:v>
                </c:pt>
                <c:pt idx="370">
                  <c:v>2390.86</c:v>
                </c:pt>
                <c:pt idx="371">
                  <c:v>2386.86</c:v>
                </c:pt>
                <c:pt idx="372">
                  <c:v>2382.86</c:v>
                </c:pt>
                <c:pt idx="373">
                  <c:v>2378.86</c:v>
                </c:pt>
                <c:pt idx="374">
                  <c:v>2374.86</c:v>
                </c:pt>
                <c:pt idx="375">
                  <c:v>2370.86</c:v>
                </c:pt>
                <c:pt idx="376">
                  <c:v>2366.86</c:v>
                </c:pt>
                <c:pt idx="377">
                  <c:v>2362.86</c:v>
                </c:pt>
                <c:pt idx="378">
                  <c:v>2358.86</c:v>
                </c:pt>
                <c:pt idx="379">
                  <c:v>2354.86</c:v>
                </c:pt>
                <c:pt idx="380">
                  <c:v>2350.86</c:v>
                </c:pt>
                <c:pt idx="381">
                  <c:v>2346.86</c:v>
                </c:pt>
                <c:pt idx="382">
                  <c:v>2342.86</c:v>
                </c:pt>
                <c:pt idx="383">
                  <c:v>2338.86</c:v>
                </c:pt>
                <c:pt idx="384">
                  <c:v>2334.86</c:v>
                </c:pt>
                <c:pt idx="385">
                  <c:v>2330.86</c:v>
                </c:pt>
                <c:pt idx="386">
                  <c:v>2326.86</c:v>
                </c:pt>
                <c:pt idx="387">
                  <c:v>2322.86</c:v>
                </c:pt>
                <c:pt idx="388">
                  <c:v>2318.86</c:v>
                </c:pt>
                <c:pt idx="389">
                  <c:v>2314.86</c:v>
                </c:pt>
                <c:pt idx="390">
                  <c:v>2310.86</c:v>
                </c:pt>
                <c:pt idx="391">
                  <c:v>2306.86</c:v>
                </c:pt>
                <c:pt idx="392">
                  <c:v>2302.86</c:v>
                </c:pt>
                <c:pt idx="393">
                  <c:v>2298.86</c:v>
                </c:pt>
                <c:pt idx="394">
                  <c:v>2294.86</c:v>
                </c:pt>
                <c:pt idx="395">
                  <c:v>2290.86</c:v>
                </c:pt>
                <c:pt idx="396">
                  <c:v>2286.86</c:v>
                </c:pt>
                <c:pt idx="397">
                  <c:v>2282.86</c:v>
                </c:pt>
                <c:pt idx="398">
                  <c:v>2278.86</c:v>
                </c:pt>
                <c:pt idx="399">
                  <c:v>2274.86</c:v>
                </c:pt>
                <c:pt idx="400">
                  <c:v>2270.86</c:v>
                </c:pt>
                <c:pt idx="401">
                  <c:v>2266.86</c:v>
                </c:pt>
                <c:pt idx="402">
                  <c:v>2262.86</c:v>
                </c:pt>
                <c:pt idx="403">
                  <c:v>2258.86</c:v>
                </c:pt>
                <c:pt idx="404">
                  <c:v>2254.86</c:v>
                </c:pt>
                <c:pt idx="405">
                  <c:v>2250.86</c:v>
                </c:pt>
                <c:pt idx="406">
                  <c:v>2246.86</c:v>
                </c:pt>
                <c:pt idx="407">
                  <c:v>2242.86</c:v>
                </c:pt>
                <c:pt idx="408">
                  <c:v>2238.86</c:v>
                </c:pt>
                <c:pt idx="409">
                  <c:v>2234.86</c:v>
                </c:pt>
                <c:pt idx="410">
                  <c:v>2230.86</c:v>
                </c:pt>
                <c:pt idx="411">
                  <c:v>2226.86</c:v>
                </c:pt>
                <c:pt idx="412">
                  <c:v>2222.86</c:v>
                </c:pt>
                <c:pt idx="413">
                  <c:v>2218.86</c:v>
                </c:pt>
                <c:pt idx="414">
                  <c:v>2214.86</c:v>
                </c:pt>
                <c:pt idx="415">
                  <c:v>2210.86</c:v>
                </c:pt>
                <c:pt idx="416">
                  <c:v>2206.86</c:v>
                </c:pt>
                <c:pt idx="417">
                  <c:v>2202.86</c:v>
                </c:pt>
                <c:pt idx="418">
                  <c:v>2198.86</c:v>
                </c:pt>
                <c:pt idx="419">
                  <c:v>2194.86</c:v>
                </c:pt>
                <c:pt idx="420">
                  <c:v>2190.86</c:v>
                </c:pt>
                <c:pt idx="421">
                  <c:v>2186.86</c:v>
                </c:pt>
                <c:pt idx="422">
                  <c:v>2182.86</c:v>
                </c:pt>
                <c:pt idx="423">
                  <c:v>2178.86</c:v>
                </c:pt>
                <c:pt idx="424">
                  <c:v>2174.86</c:v>
                </c:pt>
                <c:pt idx="425">
                  <c:v>2170.86</c:v>
                </c:pt>
                <c:pt idx="426">
                  <c:v>2166.86</c:v>
                </c:pt>
                <c:pt idx="427">
                  <c:v>2162.86</c:v>
                </c:pt>
                <c:pt idx="428">
                  <c:v>2158.86</c:v>
                </c:pt>
                <c:pt idx="429">
                  <c:v>2154.86</c:v>
                </c:pt>
                <c:pt idx="430">
                  <c:v>2150.86</c:v>
                </c:pt>
                <c:pt idx="431">
                  <c:v>2146.86</c:v>
                </c:pt>
                <c:pt idx="432">
                  <c:v>2142.86</c:v>
                </c:pt>
                <c:pt idx="433">
                  <c:v>2138.86</c:v>
                </c:pt>
                <c:pt idx="434">
                  <c:v>2134.86</c:v>
                </c:pt>
                <c:pt idx="435">
                  <c:v>2130.86</c:v>
                </c:pt>
                <c:pt idx="436">
                  <c:v>2126.86</c:v>
                </c:pt>
                <c:pt idx="437">
                  <c:v>2122.86</c:v>
                </c:pt>
                <c:pt idx="438">
                  <c:v>2118.86</c:v>
                </c:pt>
                <c:pt idx="439">
                  <c:v>2114.86</c:v>
                </c:pt>
                <c:pt idx="440">
                  <c:v>2110.86</c:v>
                </c:pt>
                <c:pt idx="441">
                  <c:v>2106.86</c:v>
                </c:pt>
                <c:pt idx="442">
                  <c:v>2102.86</c:v>
                </c:pt>
                <c:pt idx="443">
                  <c:v>2098.86</c:v>
                </c:pt>
                <c:pt idx="444">
                  <c:v>2094.86</c:v>
                </c:pt>
                <c:pt idx="445">
                  <c:v>2090.86</c:v>
                </c:pt>
                <c:pt idx="446">
                  <c:v>2086.86</c:v>
                </c:pt>
                <c:pt idx="447">
                  <c:v>2082.86</c:v>
                </c:pt>
                <c:pt idx="448">
                  <c:v>2078.86</c:v>
                </c:pt>
                <c:pt idx="449">
                  <c:v>2074.86</c:v>
                </c:pt>
                <c:pt idx="450">
                  <c:v>2070.86</c:v>
                </c:pt>
                <c:pt idx="451">
                  <c:v>2066.86</c:v>
                </c:pt>
                <c:pt idx="452">
                  <c:v>2062.86</c:v>
                </c:pt>
                <c:pt idx="453">
                  <c:v>2058.86</c:v>
                </c:pt>
                <c:pt idx="454">
                  <c:v>2054.86</c:v>
                </c:pt>
                <c:pt idx="455">
                  <c:v>2050.86</c:v>
                </c:pt>
                <c:pt idx="456">
                  <c:v>2046.8600000000001</c:v>
                </c:pt>
                <c:pt idx="457">
                  <c:v>2042.8600000000001</c:v>
                </c:pt>
                <c:pt idx="458">
                  <c:v>2038.8600000000001</c:v>
                </c:pt>
                <c:pt idx="459">
                  <c:v>2034.8600000000001</c:v>
                </c:pt>
                <c:pt idx="460">
                  <c:v>2030.8600000000001</c:v>
                </c:pt>
                <c:pt idx="461">
                  <c:v>2026.8600000000001</c:v>
                </c:pt>
                <c:pt idx="462">
                  <c:v>2022.8600000000001</c:v>
                </c:pt>
                <c:pt idx="463">
                  <c:v>2018.8600000000001</c:v>
                </c:pt>
                <c:pt idx="464">
                  <c:v>2014.8600000000001</c:v>
                </c:pt>
                <c:pt idx="465">
                  <c:v>2010.8600000000001</c:v>
                </c:pt>
                <c:pt idx="466">
                  <c:v>2006.8600000000001</c:v>
                </c:pt>
                <c:pt idx="467">
                  <c:v>2002.8600000000001</c:v>
                </c:pt>
                <c:pt idx="468">
                  <c:v>1998.8600000000001</c:v>
                </c:pt>
                <c:pt idx="469">
                  <c:v>1994.8600000000001</c:v>
                </c:pt>
                <c:pt idx="470">
                  <c:v>1990.8600000000001</c:v>
                </c:pt>
                <c:pt idx="471">
                  <c:v>1986.8600000000001</c:v>
                </c:pt>
                <c:pt idx="472">
                  <c:v>1982.8600000000001</c:v>
                </c:pt>
                <c:pt idx="473">
                  <c:v>1978.8600000000001</c:v>
                </c:pt>
                <c:pt idx="474">
                  <c:v>1974.8600000000001</c:v>
                </c:pt>
                <c:pt idx="475">
                  <c:v>1970.8600000000001</c:v>
                </c:pt>
                <c:pt idx="476">
                  <c:v>1966.8600000000001</c:v>
                </c:pt>
                <c:pt idx="477">
                  <c:v>1962.8600000000001</c:v>
                </c:pt>
                <c:pt idx="478">
                  <c:v>1958.8600000000001</c:v>
                </c:pt>
                <c:pt idx="479">
                  <c:v>1954.8600000000001</c:v>
                </c:pt>
                <c:pt idx="480">
                  <c:v>1950.8600000000001</c:v>
                </c:pt>
                <c:pt idx="481">
                  <c:v>1946.8600000000001</c:v>
                </c:pt>
                <c:pt idx="482">
                  <c:v>1942.8600000000001</c:v>
                </c:pt>
                <c:pt idx="483">
                  <c:v>1938.8600000000001</c:v>
                </c:pt>
                <c:pt idx="484">
                  <c:v>1934.8600000000001</c:v>
                </c:pt>
                <c:pt idx="485">
                  <c:v>1930.8600000000001</c:v>
                </c:pt>
                <c:pt idx="486">
                  <c:v>1926.8600000000001</c:v>
                </c:pt>
                <c:pt idx="487">
                  <c:v>1922.8600000000001</c:v>
                </c:pt>
                <c:pt idx="488">
                  <c:v>1918.8600000000001</c:v>
                </c:pt>
                <c:pt idx="489">
                  <c:v>1914.8600000000001</c:v>
                </c:pt>
                <c:pt idx="490">
                  <c:v>1910.8600000000001</c:v>
                </c:pt>
                <c:pt idx="491">
                  <c:v>1906.8600000000001</c:v>
                </c:pt>
                <c:pt idx="492">
                  <c:v>1902.8600000000001</c:v>
                </c:pt>
                <c:pt idx="493">
                  <c:v>1898.8600000000001</c:v>
                </c:pt>
                <c:pt idx="494">
                  <c:v>1894.8600000000001</c:v>
                </c:pt>
                <c:pt idx="495">
                  <c:v>1890.8600000000001</c:v>
                </c:pt>
                <c:pt idx="496">
                  <c:v>1886.8600000000001</c:v>
                </c:pt>
                <c:pt idx="497">
                  <c:v>1882.8600000000001</c:v>
                </c:pt>
                <c:pt idx="498">
                  <c:v>1878.8600000000001</c:v>
                </c:pt>
                <c:pt idx="499">
                  <c:v>1874.8600000000001</c:v>
                </c:pt>
                <c:pt idx="500">
                  <c:v>1870.8600000000001</c:v>
                </c:pt>
                <c:pt idx="501">
                  <c:v>1866.8600000000001</c:v>
                </c:pt>
                <c:pt idx="502">
                  <c:v>1862.8600000000001</c:v>
                </c:pt>
                <c:pt idx="503">
                  <c:v>1858.8600000000001</c:v>
                </c:pt>
                <c:pt idx="504">
                  <c:v>1854.8600000000001</c:v>
                </c:pt>
                <c:pt idx="505">
                  <c:v>1850.8600000000001</c:v>
                </c:pt>
                <c:pt idx="506">
                  <c:v>1846.8600000000001</c:v>
                </c:pt>
                <c:pt idx="507">
                  <c:v>1842.8600000000001</c:v>
                </c:pt>
                <c:pt idx="508">
                  <c:v>1838.8600000000001</c:v>
                </c:pt>
                <c:pt idx="509">
                  <c:v>1834.8600000000001</c:v>
                </c:pt>
                <c:pt idx="510">
                  <c:v>1830.8600000000001</c:v>
                </c:pt>
                <c:pt idx="511">
                  <c:v>1826.8600000000001</c:v>
                </c:pt>
                <c:pt idx="512">
                  <c:v>1822.8600000000001</c:v>
                </c:pt>
                <c:pt idx="513">
                  <c:v>1818.8600000000001</c:v>
                </c:pt>
                <c:pt idx="514">
                  <c:v>1814.8600000000001</c:v>
                </c:pt>
                <c:pt idx="515">
                  <c:v>1810.8600000000001</c:v>
                </c:pt>
                <c:pt idx="516">
                  <c:v>1806.8600000000001</c:v>
                </c:pt>
                <c:pt idx="517">
                  <c:v>1802.8600000000001</c:v>
                </c:pt>
                <c:pt idx="518">
                  <c:v>1798.8600000000001</c:v>
                </c:pt>
                <c:pt idx="519">
                  <c:v>1794.8600000000001</c:v>
                </c:pt>
                <c:pt idx="520">
                  <c:v>1790.8600000000001</c:v>
                </c:pt>
                <c:pt idx="521">
                  <c:v>1786.8600000000001</c:v>
                </c:pt>
                <c:pt idx="522">
                  <c:v>1782.8600000000001</c:v>
                </c:pt>
                <c:pt idx="523">
                  <c:v>1778.8600000000001</c:v>
                </c:pt>
                <c:pt idx="524">
                  <c:v>1774.8600000000001</c:v>
                </c:pt>
                <c:pt idx="525">
                  <c:v>1770.8600000000001</c:v>
                </c:pt>
                <c:pt idx="526">
                  <c:v>1766.8600000000001</c:v>
                </c:pt>
                <c:pt idx="527">
                  <c:v>1762.8600000000001</c:v>
                </c:pt>
                <c:pt idx="528">
                  <c:v>1758.8600000000001</c:v>
                </c:pt>
                <c:pt idx="529">
                  <c:v>1754.8600000000001</c:v>
                </c:pt>
                <c:pt idx="530">
                  <c:v>1750.8600000000001</c:v>
                </c:pt>
                <c:pt idx="531">
                  <c:v>1746.8600000000001</c:v>
                </c:pt>
                <c:pt idx="532">
                  <c:v>1742.8600000000001</c:v>
                </c:pt>
                <c:pt idx="533">
                  <c:v>1738.8600000000001</c:v>
                </c:pt>
                <c:pt idx="534">
                  <c:v>1734.8600000000001</c:v>
                </c:pt>
                <c:pt idx="535">
                  <c:v>1730.8600000000001</c:v>
                </c:pt>
                <c:pt idx="536">
                  <c:v>1726.8600000000001</c:v>
                </c:pt>
                <c:pt idx="537">
                  <c:v>1722.8600000000001</c:v>
                </c:pt>
                <c:pt idx="538">
                  <c:v>1718.8600000000001</c:v>
                </c:pt>
                <c:pt idx="539">
                  <c:v>1714.8600000000001</c:v>
                </c:pt>
                <c:pt idx="540">
                  <c:v>1710.8600000000001</c:v>
                </c:pt>
                <c:pt idx="541">
                  <c:v>1706.8600000000001</c:v>
                </c:pt>
                <c:pt idx="542">
                  <c:v>1702.8600000000001</c:v>
                </c:pt>
                <c:pt idx="543">
                  <c:v>1698.8600000000001</c:v>
                </c:pt>
                <c:pt idx="544">
                  <c:v>1694.8600000000001</c:v>
                </c:pt>
                <c:pt idx="545">
                  <c:v>1690.8600000000001</c:v>
                </c:pt>
                <c:pt idx="546">
                  <c:v>1686.8600000000001</c:v>
                </c:pt>
                <c:pt idx="547">
                  <c:v>1682.8600000000001</c:v>
                </c:pt>
                <c:pt idx="548">
                  <c:v>1678.8600000000001</c:v>
                </c:pt>
                <c:pt idx="549">
                  <c:v>1674.8600000000001</c:v>
                </c:pt>
                <c:pt idx="550">
                  <c:v>1670.8600000000001</c:v>
                </c:pt>
                <c:pt idx="551">
                  <c:v>1666.8600000000001</c:v>
                </c:pt>
                <c:pt idx="552">
                  <c:v>1662.8600000000001</c:v>
                </c:pt>
                <c:pt idx="553">
                  <c:v>1658.8600000000001</c:v>
                </c:pt>
                <c:pt idx="554">
                  <c:v>1654.8600000000001</c:v>
                </c:pt>
                <c:pt idx="555">
                  <c:v>1650.8600000000001</c:v>
                </c:pt>
                <c:pt idx="556">
                  <c:v>1646.8600000000001</c:v>
                </c:pt>
                <c:pt idx="557">
                  <c:v>1642.8600000000001</c:v>
                </c:pt>
                <c:pt idx="558">
                  <c:v>1638.8600000000001</c:v>
                </c:pt>
                <c:pt idx="559">
                  <c:v>1634.8600000000001</c:v>
                </c:pt>
                <c:pt idx="560">
                  <c:v>1630.8600000000001</c:v>
                </c:pt>
                <c:pt idx="561">
                  <c:v>1626.8600000000001</c:v>
                </c:pt>
                <c:pt idx="562">
                  <c:v>1622.8600000000001</c:v>
                </c:pt>
                <c:pt idx="563">
                  <c:v>1618.8600000000001</c:v>
                </c:pt>
                <c:pt idx="564">
                  <c:v>1614.8600000000001</c:v>
                </c:pt>
                <c:pt idx="565">
                  <c:v>1610.8600000000001</c:v>
                </c:pt>
                <c:pt idx="566">
                  <c:v>1606.8600000000001</c:v>
                </c:pt>
                <c:pt idx="567">
                  <c:v>1602.8600000000001</c:v>
                </c:pt>
                <c:pt idx="568">
                  <c:v>1598.8600000000001</c:v>
                </c:pt>
                <c:pt idx="569">
                  <c:v>1594.8600000000001</c:v>
                </c:pt>
                <c:pt idx="570">
                  <c:v>1590.8600000000001</c:v>
                </c:pt>
                <c:pt idx="571">
                  <c:v>1586.8600000000001</c:v>
                </c:pt>
                <c:pt idx="572">
                  <c:v>1582.8600000000001</c:v>
                </c:pt>
                <c:pt idx="573">
                  <c:v>1578.8600000000001</c:v>
                </c:pt>
                <c:pt idx="574">
                  <c:v>1574.8600000000001</c:v>
                </c:pt>
                <c:pt idx="575">
                  <c:v>1570.8600000000001</c:v>
                </c:pt>
                <c:pt idx="576">
                  <c:v>1566.8600000000001</c:v>
                </c:pt>
                <c:pt idx="577">
                  <c:v>1562.8600000000001</c:v>
                </c:pt>
                <c:pt idx="578">
                  <c:v>1558.8600000000001</c:v>
                </c:pt>
                <c:pt idx="579">
                  <c:v>1554.8600000000001</c:v>
                </c:pt>
                <c:pt idx="580">
                  <c:v>1550.8600000000001</c:v>
                </c:pt>
                <c:pt idx="581">
                  <c:v>1546.8600000000001</c:v>
                </c:pt>
                <c:pt idx="582">
                  <c:v>1542.8600000000001</c:v>
                </c:pt>
                <c:pt idx="583">
                  <c:v>1538.8600000000001</c:v>
                </c:pt>
                <c:pt idx="584">
                  <c:v>1534.8600000000001</c:v>
                </c:pt>
                <c:pt idx="585">
                  <c:v>1530.8600000000001</c:v>
                </c:pt>
                <c:pt idx="586">
                  <c:v>1526.8600000000001</c:v>
                </c:pt>
                <c:pt idx="587">
                  <c:v>1522.8600000000001</c:v>
                </c:pt>
                <c:pt idx="588">
                  <c:v>1518.8600000000001</c:v>
                </c:pt>
                <c:pt idx="589">
                  <c:v>1514.8600000000001</c:v>
                </c:pt>
                <c:pt idx="590">
                  <c:v>1510.8600000000001</c:v>
                </c:pt>
                <c:pt idx="591">
                  <c:v>1506.8600000000001</c:v>
                </c:pt>
                <c:pt idx="592">
                  <c:v>1502.8600000000001</c:v>
                </c:pt>
                <c:pt idx="593">
                  <c:v>1498.8600000000001</c:v>
                </c:pt>
                <c:pt idx="594">
                  <c:v>1494.8600000000001</c:v>
                </c:pt>
                <c:pt idx="595">
                  <c:v>1490.8600000000001</c:v>
                </c:pt>
                <c:pt idx="596">
                  <c:v>1486.8600000000001</c:v>
                </c:pt>
                <c:pt idx="597">
                  <c:v>1482.8600000000001</c:v>
                </c:pt>
                <c:pt idx="598">
                  <c:v>1478.8600000000001</c:v>
                </c:pt>
                <c:pt idx="599">
                  <c:v>1474.8600000000001</c:v>
                </c:pt>
                <c:pt idx="600">
                  <c:v>1470.8600000000001</c:v>
                </c:pt>
                <c:pt idx="601">
                  <c:v>1466.8600000000001</c:v>
                </c:pt>
                <c:pt idx="602">
                  <c:v>1462.8600000000001</c:v>
                </c:pt>
                <c:pt idx="603">
                  <c:v>1458.8600000000001</c:v>
                </c:pt>
                <c:pt idx="604">
                  <c:v>1454.8600000000001</c:v>
                </c:pt>
                <c:pt idx="605">
                  <c:v>1450.8600000000001</c:v>
                </c:pt>
                <c:pt idx="606">
                  <c:v>1446.8600000000001</c:v>
                </c:pt>
                <c:pt idx="607">
                  <c:v>1442.8600000000001</c:v>
                </c:pt>
                <c:pt idx="608">
                  <c:v>1438.8600000000001</c:v>
                </c:pt>
                <c:pt idx="609">
                  <c:v>1434.8600000000001</c:v>
                </c:pt>
                <c:pt idx="610">
                  <c:v>1430.8600000000001</c:v>
                </c:pt>
                <c:pt idx="611">
                  <c:v>1426.8600000000001</c:v>
                </c:pt>
                <c:pt idx="612">
                  <c:v>1422.8600000000001</c:v>
                </c:pt>
                <c:pt idx="613">
                  <c:v>1418.8600000000001</c:v>
                </c:pt>
                <c:pt idx="614">
                  <c:v>1414.8600000000001</c:v>
                </c:pt>
                <c:pt idx="615">
                  <c:v>1410.8600000000001</c:v>
                </c:pt>
                <c:pt idx="616">
                  <c:v>1406.8600000000001</c:v>
                </c:pt>
                <c:pt idx="617">
                  <c:v>1402.8600000000001</c:v>
                </c:pt>
                <c:pt idx="618">
                  <c:v>1398.8600000000001</c:v>
                </c:pt>
                <c:pt idx="619">
                  <c:v>1394.8600000000001</c:v>
                </c:pt>
                <c:pt idx="620">
                  <c:v>1390.8600000000001</c:v>
                </c:pt>
                <c:pt idx="621">
                  <c:v>1386.8600000000001</c:v>
                </c:pt>
                <c:pt idx="622">
                  <c:v>1382.8600000000001</c:v>
                </c:pt>
                <c:pt idx="623">
                  <c:v>1378.8600000000001</c:v>
                </c:pt>
                <c:pt idx="624">
                  <c:v>1374.8600000000001</c:v>
                </c:pt>
                <c:pt idx="625">
                  <c:v>1370.8600000000001</c:v>
                </c:pt>
                <c:pt idx="626">
                  <c:v>1366.8600000000001</c:v>
                </c:pt>
                <c:pt idx="627">
                  <c:v>1362.8600000000001</c:v>
                </c:pt>
                <c:pt idx="628">
                  <c:v>1358.8600000000001</c:v>
                </c:pt>
                <c:pt idx="629">
                  <c:v>1354.8600000000001</c:v>
                </c:pt>
                <c:pt idx="630">
                  <c:v>1350.8600000000001</c:v>
                </c:pt>
                <c:pt idx="631">
                  <c:v>1346.8600000000001</c:v>
                </c:pt>
                <c:pt idx="632">
                  <c:v>1342.8600000000001</c:v>
                </c:pt>
                <c:pt idx="633">
                  <c:v>1338.8600000000001</c:v>
                </c:pt>
                <c:pt idx="634">
                  <c:v>1334.8600000000001</c:v>
                </c:pt>
                <c:pt idx="635">
                  <c:v>1330.8600000000001</c:v>
                </c:pt>
                <c:pt idx="636">
                  <c:v>1326.8600000000001</c:v>
                </c:pt>
                <c:pt idx="637">
                  <c:v>1322.8600000000001</c:v>
                </c:pt>
                <c:pt idx="638">
                  <c:v>1318.8600000000001</c:v>
                </c:pt>
                <c:pt idx="639">
                  <c:v>1314.8600000000001</c:v>
                </c:pt>
                <c:pt idx="640">
                  <c:v>1310.8600000000001</c:v>
                </c:pt>
                <c:pt idx="641">
                  <c:v>1306.8600000000001</c:v>
                </c:pt>
                <c:pt idx="642">
                  <c:v>1302.8600000000001</c:v>
                </c:pt>
                <c:pt idx="643">
                  <c:v>1298.8600000000001</c:v>
                </c:pt>
                <c:pt idx="644">
                  <c:v>1294.8600000000001</c:v>
                </c:pt>
                <c:pt idx="645">
                  <c:v>1290.8600000000001</c:v>
                </c:pt>
                <c:pt idx="646">
                  <c:v>1286.8600000000001</c:v>
                </c:pt>
                <c:pt idx="647">
                  <c:v>1282.8600000000001</c:v>
                </c:pt>
                <c:pt idx="648">
                  <c:v>1278.8600000000001</c:v>
                </c:pt>
                <c:pt idx="649">
                  <c:v>1274.8600000000001</c:v>
                </c:pt>
                <c:pt idx="650">
                  <c:v>1270.8600000000001</c:v>
                </c:pt>
                <c:pt idx="651">
                  <c:v>1266.8600000000001</c:v>
                </c:pt>
                <c:pt idx="652">
                  <c:v>1262.8600000000001</c:v>
                </c:pt>
                <c:pt idx="653">
                  <c:v>1258.8600000000001</c:v>
                </c:pt>
                <c:pt idx="654">
                  <c:v>1254.8600000000001</c:v>
                </c:pt>
                <c:pt idx="655">
                  <c:v>1250.8600000000001</c:v>
                </c:pt>
                <c:pt idx="656">
                  <c:v>1246.8600000000001</c:v>
                </c:pt>
                <c:pt idx="657">
                  <c:v>1242.8600000000001</c:v>
                </c:pt>
                <c:pt idx="658">
                  <c:v>1238.8600000000001</c:v>
                </c:pt>
                <c:pt idx="659">
                  <c:v>1234.8600000000001</c:v>
                </c:pt>
                <c:pt idx="660">
                  <c:v>1230.8600000000001</c:v>
                </c:pt>
                <c:pt idx="661">
                  <c:v>1226.8600000000001</c:v>
                </c:pt>
                <c:pt idx="662">
                  <c:v>1222.8600000000001</c:v>
                </c:pt>
                <c:pt idx="663">
                  <c:v>1218.8600000000001</c:v>
                </c:pt>
                <c:pt idx="664">
                  <c:v>1214.8600000000001</c:v>
                </c:pt>
                <c:pt idx="665">
                  <c:v>1210.8600000000001</c:v>
                </c:pt>
                <c:pt idx="666">
                  <c:v>1206.8600000000001</c:v>
                </c:pt>
                <c:pt idx="667">
                  <c:v>1202.8600000000001</c:v>
                </c:pt>
                <c:pt idx="668">
                  <c:v>1198.8600000000001</c:v>
                </c:pt>
                <c:pt idx="669">
                  <c:v>1194.8600000000001</c:v>
                </c:pt>
                <c:pt idx="670">
                  <c:v>1190.8600000000001</c:v>
                </c:pt>
                <c:pt idx="671">
                  <c:v>1186.8600000000001</c:v>
                </c:pt>
                <c:pt idx="672">
                  <c:v>1182.8600000000001</c:v>
                </c:pt>
                <c:pt idx="673">
                  <c:v>1178.8600000000001</c:v>
                </c:pt>
                <c:pt idx="674">
                  <c:v>1174.8600000000001</c:v>
                </c:pt>
                <c:pt idx="675">
                  <c:v>1170.8600000000001</c:v>
                </c:pt>
                <c:pt idx="676">
                  <c:v>1166.8600000000001</c:v>
                </c:pt>
                <c:pt idx="677">
                  <c:v>1162.8600000000001</c:v>
                </c:pt>
                <c:pt idx="678">
                  <c:v>1158.8600000000001</c:v>
                </c:pt>
                <c:pt idx="679">
                  <c:v>1154.8600000000001</c:v>
                </c:pt>
                <c:pt idx="680">
                  <c:v>1150.8600000000001</c:v>
                </c:pt>
                <c:pt idx="681">
                  <c:v>1146.8600000000001</c:v>
                </c:pt>
                <c:pt idx="682">
                  <c:v>1142.8600000000001</c:v>
                </c:pt>
                <c:pt idx="683">
                  <c:v>1138.8600000000001</c:v>
                </c:pt>
                <c:pt idx="684">
                  <c:v>1134.8600000000001</c:v>
                </c:pt>
                <c:pt idx="685">
                  <c:v>1130.8600000000001</c:v>
                </c:pt>
                <c:pt idx="686">
                  <c:v>1126.8600000000001</c:v>
                </c:pt>
                <c:pt idx="687">
                  <c:v>1122.8600000000001</c:v>
                </c:pt>
                <c:pt idx="688">
                  <c:v>1118.8600000000001</c:v>
                </c:pt>
                <c:pt idx="689">
                  <c:v>1114.8600000000001</c:v>
                </c:pt>
                <c:pt idx="690">
                  <c:v>1110.8600000000001</c:v>
                </c:pt>
                <c:pt idx="691">
                  <c:v>1106.8600000000001</c:v>
                </c:pt>
                <c:pt idx="692">
                  <c:v>1102.8600000000001</c:v>
                </c:pt>
                <c:pt idx="693">
                  <c:v>1098.8600000000001</c:v>
                </c:pt>
                <c:pt idx="694">
                  <c:v>1094.8600000000001</c:v>
                </c:pt>
                <c:pt idx="695">
                  <c:v>1090.8600000000001</c:v>
                </c:pt>
                <c:pt idx="696">
                  <c:v>1086.8600000000001</c:v>
                </c:pt>
                <c:pt idx="697">
                  <c:v>1082.8600000000001</c:v>
                </c:pt>
                <c:pt idx="698">
                  <c:v>1078.8600000000001</c:v>
                </c:pt>
                <c:pt idx="699">
                  <c:v>1074.8600000000001</c:v>
                </c:pt>
                <c:pt idx="700">
                  <c:v>1070.8600000000001</c:v>
                </c:pt>
                <c:pt idx="701">
                  <c:v>1066.8600000000001</c:v>
                </c:pt>
                <c:pt idx="702">
                  <c:v>1062.8600000000001</c:v>
                </c:pt>
                <c:pt idx="703">
                  <c:v>1058.8600000000001</c:v>
                </c:pt>
                <c:pt idx="704">
                  <c:v>1054.8600000000001</c:v>
                </c:pt>
                <c:pt idx="705">
                  <c:v>1050.8600000000001</c:v>
                </c:pt>
                <c:pt idx="706">
                  <c:v>1046.8600000000001</c:v>
                </c:pt>
                <c:pt idx="707">
                  <c:v>1042.8600000000001</c:v>
                </c:pt>
                <c:pt idx="708">
                  <c:v>1038.8600000000001</c:v>
                </c:pt>
                <c:pt idx="709">
                  <c:v>1034.8600000000001</c:v>
                </c:pt>
                <c:pt idx="710">
                  <c:v>1030.8600000000001</c:v>
                </c:pt>
                <c:pt idx="711">
                  <c:v>1026.8600000000001</c:v>
                </c:pt>
                <c:pt idx="712">
                  <c:v>1022.8600000000001</c:v>
                </c:pt>
                <c:pt idx="713">
                  <c:v>1018.8600000000001</c:v>
                </c:pt>
                <c:pt idx="714">
                  <c:v>1014.8600000000001</c:v>
                </c:pt>
                <c:pt idx="715">
                  <c:v>1010.8600000000001</c:v>
                </c:pt>
                <c:pt idx="716">
                  <c:v>1006.8600000000001</c:v>
                </c:pt>
                <c:pt idx="717">
                  <c:v>1002.8600000000001</c:v>
                </c:pt>
                <c:pt idx="718">
                  <c:v>998.86000000000013</c:v>
                </c:pt>
                <c:pt idx="719">
                  <c:v>994.86000000000013</c:v>
                </c:pt>
                <c:pt idx="720">
                  <c:v>990.86000000000013</c:v>
                </c:pt>
                <c:pt idx="721">
                  <c:v>986.86000000000013</c:v>
                </c:pt>
                <c:pt idx="722">
                  <c:v>982.86000000000013</c:v>
                </c:pt>
                <c:pt idx="723">
                  <c:v>978.86000000000013</c:v>
                </c:pt>
                <c:pt idx="724">
                  <c:v>974.86000000000013</c:v>
                </c:pt>
                <c:pt idx="725">
                  <c:v>970.86000000000013</c:v>
                </c:pt>
                <c:pt idx="726">
                  <c:v>966.86000000000013</c:v>
                </c:pt>
                <c:pt idx="727">
                  <c:v>962.86000000000013</c:v>
                </c:pt>
                <c:pt idx="728">
                  <c:v>958.86000000000013</c:v>
                </c:pt>
                <c:pt idx="729">
                  <c:v>954.86000000000013</c:v>
                </c:pt>
                <c:pt idx="730">
                  <c:v>950.86000000000013</c:v>
                </c:pt>
                <c:pt idx="731">
                  <c:v>946.86000000000013</c:v>
                </c:pt>
                <c:pt idx="732">
                  <c:v>942.86000000000013</c:v>
                </c:pt>
                <c:pt idx="733">
                  <c:v>938.86000000000013</c:v>
                </c:pt>
                <c:pt idx="734">
                  <c:v>934.86000000000013</c:v>
                </c:pt>
                <c:pt idx="735">
                  <c:v>930.86000000000013</c:v>
                </c:pt>
                <c:pt idx="736">
                  <c:v>926.86000000000013</c:v>
                </c:pt>
                <c:pt idx="737">
                  <c:v>922.86000000000013</c:v>
                </c:pt>
                <c:pt idx="738">
                  <c:v>918.86000000000013</c:v>
                </c:pt>
                <c:pt idx="739">
                  <c:v>914.86000000000013</c:v>
                </c:pt>
                <c:pt idx="740">
                  <c:v>910.86000000000013</c:v>
                </c:pt>
                <c:pt idx="741">
                  <c:v>906.86000000000013</c:v>
                </c:pt>
                <c:pt idx="742">
                  <c:v>902.86000000000013</c:v>
                </c:pt>
                <c:pt idx="743">
                  <c:v>898.86000000000013</c:v>
                </c:pt>
                <c:pt idx="744">
                  <c:v>894.86000000000013</c:v>
                </c:pt>
                <c:pt idx="745">
                  <c:v>890.86000000000013</c:v>
                </c:pt>
                <c:pt idx="746">
                  <c:v>886.86000000000013</c:v>
                </c:pt>
                <c:pt idx="747">
                  <c:v>882.86000000000013</c:v>
                </c:pt>
                <c:pt idx="748">
                  <c:v>878.86000000000013</c:v>
                </c:pt>
                <c:pt idx="749">
                  <c:v>874.86000000000013</c:v>
                </c:pt>
                <c:pt idx="750">
                  <c:v>870.86000000000013</c:v>
                </c:pt>
                <c:pt idx="751">
                  <c:v>866.86000000000013</c:v>
                </c:pt>
                <c:pt idx="752">
                  <c:v>862.86000000000013</c:v>
                </c:pt>
                <c:pt idx="753">
                  <c:v>858.86000000000013</c:v>
                </c:pt>
                <c:pt idx="754">
                  <c:v>854.86000000000013</c:v>
                </c:pt>
                <c:pt idx="755">
                  <c:v>850.86000000000013</c:v>
                </c:pt>
                <c:pt idx="756">
                  <c:v>846.86000000000013</c:v>
                </c:pt>
                <c:pt idx="757">
                  <c:v>842.86000000000013</c:v>
                </c:pt>
                <c:pt idx="758">
                  <c:v>838.86000000000013</c:v>
                </c:pt>
                <c:pt idx="759">
                  <c:v>834.86000000000013</c:v>
                </c:pt>
                <c:pt idx="760">
                  <c:v>830.86000000000013</c:v>
                </c:pt>
                <c:pt idx="761">
                  <c:v>826.86000000000013</c:v>
                </c:pt>
                <c:pt idx="762">
                  <c:v>822.86000000000013</c:v>
                </c:pt>
                <c:pt idx="763">
                  <c:v>818.86000000000013</c:v>
                </c:pt>
                <c:pt idx="764">
                  <c:v>814.86000000000013</c:v>
                </c:pt>
                <c:pt idx="765">
                  <c:v>810.86000000000013</c:v>
                </c:pt>
                <c:pt idx="766">
                  <c:v>806.86000000000013</c:v>
                </c:pt>
                <c:pt idx="767">
                  <c:v>802.86000000000013</c:v>
                </c:pt>
                <c:pt idx="768">
                  <c:v>798.86000000000013</c:v>
                </c:pt>
                <c:pt idx="769">
                  <c:v>794.86000000000013</c:v>
                </c:pt>
                <c:pt idx="770">
                  <c:v>790.86000000000013</c:v>
                </c:pt>
                <c:pt idx="771">
                  <c:v>786.86000000000013</c:v>
                </c:pt>
                <c:pt idx="772">
                  <c:v>782.86000000000013</c:v>
                </c:pt>
                <c:pt idx="773">
                  <c:v>778.86000000000013</c:v>
                </c:pt>
                <c:pt idx="774">
                  <c:v>774.86000000000013</c:v>
                </c:pt>
                <c:pt idx="775">
                  <c:v>770.86000000000013</c:v>
                </c:pt>
                <c:pt idx="776">
                  <c:v>766.86000000000013</c:v>
                </c:pt>
                <c:pt idx="777">
                  <c:v>762.86000000000013</c:v>
                </c:pt>
                <c:pt idx="778">
                  <c:v>758.86000000000013</c:v>
                </c:pt>
                <c:pt idx="779">
                  <c:v>754.86000000000013</c:v>
                </c:pt>
                <c:pt idx="780">
                  <c:v>750.86000000000013</c:v>
                </c:pt>
                <c:pt idx="781">
                  <c:v>746.86000000000013</c:v>
                </c:pt>
                <c:pt idx="782">
                  <c:v>742.86000000000013</c:v>
                </c:pt>
                <c:pt idx="783">
                  <c:v>738.86000000000013</c:v>
                </c:pt>
                <c:pt idx="784">
                  <c:v>734.86000000000013</c:v>
                </c:pt>
                <c:pt idx="785">
                  <c:v>730.86000000000013</c:v>
                </c:pt>
                <c:pt idx="786">
                  <c:v>726.86000000000013</c:v>
                </c:pt>
                <c:pt idx="787">
                  <c:v>722.86000000000013</c:v>
                </c:pt>
                <c:pt idx="788">
                  <c:v>718.86000000000013</c:v>
                </c:pt>
                <c:pt idx="789">
                  <c:v>714.86000000000013</c:v>
                </c:pt>
                <c:pt idx="790">
                  <c:v>710.86000000000013</c:v>
                </c:pt>
                <c:pt idx="791">
                  <c:v>706.86000000000013</c:v>
                </c:pt>
                <c:pt idx="792">
                  <c:v>702.86000000000013</c:v>
                </c:pt>
                <c:pt idx="793">
                  <c:v>698.86000000000013</c:v>
                </c:pt>
                <c:pt idx="794">
                  <c:v>694.86000000000013</c:v>
                </c:pt>
                <c:pt idx="795">
                  <c:v>690.86000000000013</c:v>
                </c:pt>
                <c:pt idx="796">
                  <c:v>686.86000000000013</c:v>
                </c:pt>
                <c:pt idx="797">
                  <c:v>682.86000000000013</c:v>
                </c:pt>
                <c:pt idx="798">
                  <c:v>678.86000000000013</c:v>
                </c:pt>
                <c:pt idx="799">
                  <c:v>674.86000000000013</c:v>
                </c:pt>
                <c:pt idx="800">
                  <c:v>670.86000000000013</c:v>
                </c:pt>
                <c:pt idx="801">
                  <c:v>666.86000000000013</c:v>
                </c:pt>
                <c:pt idx="802">
                  <c:v>662.86000000000013</c:v>
                </c:pt>
                <c:pt idx="803">
                  <c:v>658.86000000000013</c:v>
                </c:pt>
                <c:pt idx="804">
                  <c:v>654.86000000000013</c:v>
                </c:pt>
                <c:pt idx="805">
                  <c:v>650.86000000000013</c:v>
                </c:pt>
                <c:pt idx="806">
                  <c:v>646.86000000000013</c:v>
                </c:pt>
                <c:pt idx="807">
                  <c:v>642.86000000000013</c:v>
                </c:pt>
                <c:pt idx="808">
                  <c:v>638.86000000000013</c:v>
                </c:pt>
                <c:pt idx="809">
                  <c:v>634.86000000000013</c:v>
                </c:pt>
                <c:pt idx="810">
                  <c:v>630.86000000000013</c:v>
                </c:pt>
                <c:pt idx="811">
                  <c:v>626.86000000000013</c:v>
                </c:pt>
                <c:pt idx="812">
                  <c:v>622.86000000000013</c:v>
                </c:pt>
                <c:pt idx="813">
                  <c:v>618.86000000000013</c:v>
                </c:pt>
                <c:pt idx="814">
                  <c:v>614.86000000000013</c:v>
                </c:pt>
                <c:pt idx="815">
                  <c:v>610.86000000000013</c:v>
                </c:pt>
                <c:pt idx="816">
                  <c:v>606.86000000000013</c:v>
                </c:pt>
                <c:pt idx="817">
                  <c:v>602.86000000000013</c:v>
                </c:pt>
                <c:pt idx="818">
                  <c:v>598.86000000000013</c:v>
                </c:pt>
                <c:pt idx="819">
                  <c:v>594.86000000000013</c:v>
                </c:pt>
                <c:pt idx="820">
                  <c:v>590.86000000000013</c:v>
                </c:pt>
                <c:pt idx="821">
                  <c:v>586.86000000000013</c:v>
                </c:pt>
                <c:pt idx="822">
                  <c:v>582.86000000000013</c:v>
                </c:pt>
                <c:pt idx="823">
                  <c:v>578.86000000000013</c:v>
                </c:pt>
                <c:pt idx="824">
                  <c:v>574.86000000000013</c:v>
                </c:pt>
                <c:pt idx="825">
                  <c:v>570.86000000000013</c:v>
                </c:pt>
                <c:pt idx="826">
                  <c:v>566.86000000000013</c:v>
                </c:pt>
                <c:pt idx="827">
                  <c:v>562.86000000000013</c:v>
                </c:pt>
                <c:pt idx="828">
                  <c:v>558.86000000000013</c:v>
                </c:pt>
                <c:pt idx="829">
                  <c:v>554.86000000000013</c:v>
                </c:pt>
                <c:pt idx="830">
                  <c:v>550.86000000000013</c:v>
                </c:pt>
                <c:pt idx="831">
                  <c:v>546.86000000000013</c:v>
                </c:pt>
                <c:pt idx="832">
                  <c:v>542.86000000000013</c:v>
                </c:pt>
                <c:pt idx="833">
                  <c:v>538.86000000000013</c:v>
                </c:pt>
                <c:pt idx="834">
                  <c:v>534.86000000000013</c:v>
                </c:pt>
                <c:pt idx="835">
                  <c:v>530.86000000000013</c:v>
                </c:pt>
                <c:pt idx="836">
                  <c:v>526.86000000000013</c:v>
                </c:pt>
                <c:pt idx="837">
                  <c:v>522.86000000000013</c:v>
                </c:pt>
                <c:pt idx="838">
                  <c:v>518.86000000000013</c:v>
                </c:pt>
                <c:pt idx="839">
                  <c:v>514.86000000000013</c:v>
                </c:pt>
                <c:pt idx="840">
                  <c:v>510.86000000000013</c:v>
                </c:pt>
                <c:pt idx="841">
                  <c:v>506.86000000000013</c:v>
                </c:pt>
                <c:pt idx="842">
                  <c:v>502.86000000000013</c:v>
                </c:pt>
                <c:pt idx="843">
                  <c:v>498.86000000000013</c:v>
                </c:pt>
                <c:pt idx="844">
                  <c:v>494.86000000000013</c:v>
                </c:pt>
                <c:pt idx="845">
                  <c:v>490.86000000000013</c:v>
                </c:pt>
                <c:pt idx="846">
                  <c:v>486.86000000000013</c:v>
                </c:pt>
                <c:pt idx="847">
                  <c:v>482.86000000000013</c:v>
                </c:pt>
                <c:pt idx="848">
                  <c:v>478.86000000000013</c:v>
                </c:pt>
                <c:pt idx="849">
                  <c:v>474.86000000000013</c:v>
                </c:pt>
                <c:pt idx="850">
                  <c:v>470.86000000000013</c:v>
                </c:pt>
                <c:pt idx="851">
                  <c:v>466.86000000000013</c:v>
                </c:pt>
                <c:pt idx="852">
                  <c:v>462.86000000000013</c:v>
                </c:pt>
                <c:pt idx="853">
                  <c:v>458.86000000000013</c:v>
                </c:pt>
                <c:pt idx="854">
                  <c:v>454.86000000000013</c:v>
                </c:pt>
                <c:pt idx="855">
                  <c:v>450.86000000000013</c:v>
                </c:pt>
                <c:pt idx="856">
                  <c:v>446.86000000000013</c:v>
                </c:pt>
                <c:pt idx="857">
                  <c:v>442.86000000000013</c:v>
                </c:pt>
                <c:pt idx="858">
                  <c:v>438.86000000000013</c:v>
                </c:pt>
                <c:pt idx="859">
                  <c:v>434.86000000000013</c:v>
                </c:pt>
                <c:pt idx="860">
                  <c:v>430.86000000000013</c:v>
                </c:pt>
                <c:pt idx="861">
                  <c:v>426.86000000000013</c:v>
                </c:pt>
                <c:pt idx="862">
                  <c:v>422.86000000000013</c:v>
                </c:pt>
                <c:pt idx="863">
                  <c:v>418.86000000000013</c:v>
                </c:pt>
                <c:pt idx="864">
                  <c:v>414.86000000000013</c:v>
                </c:pt>
                <c:pt idx="865">
                  <c:v>410.86000000000013</c:v>
                </c:pt>
                <c:pt idx="866">
                  <c:v>406.86000000000013</c:v>
                </c:pt>
                <c:pt idx="867">
                  <c:v>402.86000000000013</c:v>
                </c:pt>
                <c:pt idx="868">
                  <c:v>398.86000000000013</c:v>
                </c:pt>
                <c:pt idx="869">
                  <c:v>394.86000000000013</c:v>
                </c:pt>
                <c:pt idx="870">
                  <c:v>390.86000000000013</c:v>
                </c:pt>
                <c:pt idx="871">
                  <c:v>386.86000000000013</c:v>
                </c:pt>
                <c:pt idx="872">
                  <c:v>382.86000000000013</c:v>
                </c:pt>
                <c:pt idx="873">
                  <c:v>378.86000000000013</c:v>
                </c:pt>
                <c:pt idx="874">
                  <c:v>374.86000000000013</c:v>
                </c:pt>
                <c:pt idx="875">
                  <c:v>370.86000000000013</c:v>
                </c:pt>
                <c:pt idx="876">
                  <c:v>366.86000000000013</c:v>
                </c:pt>
                <c:pt idx="877">
                  <c:v>362.86000000000013</c:v>
                </c:pt>
                <c:pt idx="878">
                  <c:v>358.86000000000013</c:v>
                </c:pt>
                <c:pt idx="879">
                  <c:v>354.86000000000013</c:v>
                </c:pt>
                <c:pt idx="880">
                  <c:v>350.86000000000013</c:v>
                </c:pt>
                <c:pt idx="881">
                  <c:v>346.86000000000013</c:v>
                </c:pt>
                <c:pt idx="882">
                  <c:v>342.86000000000013</c:v>
                </c:pt>
                <c:pt idx="883">
                  <c:v>338.86000000000013</c:v>
                </c:pt>
                <c:pt idx="884">
                  <c:v>334.86000000000013</c:v>
                </c:pt>
                <c:pt idx="885">
                  <c:v>330.86000000000013</c:v>
                </c:pt>
                <c:pt idx="886">
                  <c:v>326.86000000000013</c:v>
                </c:pt>
                <c:pt idx="887">
                  <c:v>322.86000000000013</c:v>
                </c:pt>
                <c:pt idx="888">
                  <c:v>318.86000000000013</c:v>
                </c:pt>
                <c:pt idx="889">
                  <c:v>314.86000000000013</c:v>
                </c:pt>
                <c:pt idx="890">
                  <c:v>310.86000000000013</c:v>
                </c:pt>
                <c:pt idx="891">
                  <c:v>306.86000000000013</c:v>
                </c:pt>
                <c:pt idx="892">
                  <c:v>302.86000000000013</c:v>
                </c:pt>
                <c:pt idx="893">
                  <c:v>298.86000000000013</c:v>
                </c:pt>
                <c:pt idx="894">
                  <c:v>294.86000000000013</c:v>
                </c:pt>
                <c:pt idx="895">
                  <c:v>290.86000000000013</c:v>
                </c:pt>
                <c:pt idx="896">
                  <c:v>286.86000000000013</c:v>
                </c:pt>
                <c:pt idx="897">
                  <c:v>282.86000000000013</c:v>
                </c:pt>
                <c:pt idx="898">
                  <c:v>278.86000000000013</c:v>
                </c:pt>
                <c:pt idx="899">
                  <c:v>274.86000000000013</c:v>
                </c:pt>
                <c:pt idx="900">
                  <c:v>270.86000000000013</c:v>
                </c:pt>
                <c:pt idx="901">
                  <c:v>266.86000000000013</c:v>
                </c:pt>
                <c:pt idx="902">
                  <c:v>262.86000000000013</c:v>
                </c:pt>
                <c:pt idx="903">
                  <c:v>258.86000000000013</c:v>
                </c:pt>
                <c:pt idx="904">
                  <c:v>254.86000000000013</c:v>
                </c:pt>
                <c:pt idx="905">
                  <c:v>250.86000000000013</c:v>
                </c:pt>
                <c:pt idx="906">
                  <c:v>246.86000000000013</c:v>
                </c:pt>
                <c:pt idx="907">
                  <c:v>242.86000000000013</c:v>
                </c:pt>
                <c:pt idx="908">
                  <c:v>238.86000000000013</c:v>
                </c:pt>
                <c:pt idx="909">
                  <c:v>234.86000000000013</c:v>
                </c:pt>
                <c:pt idx="910">
                  <c:v>230.86000000000013</c:v>
                </c:pt>
              </c:numCache>
            </c:numRef>
          </c:xVal>
          <c:yVal>
            <c:numRef>
              <c:f>'008G1'!$I$11:$I$921</c:f>
              <c:numCache>
                <c:formatCode>General</c:formatCode>
                <c:ptCount val="911"/>
                <c:pt idx="0">
                  <c:v>3.3000000000000002E-2</c:v>
                </c:pt>
                <c:pt idx="1">
                  <c:v>-5.6000000000000001E-2</c:v>
                </c:pt>
                <c:pt idx="2">
                  <c:v>6.7000000000000004E-2</c:v>
                </c:pt>
                <c:pt idx="3">
                  <c:v>0.05</c:v>
                </c:pt>
                <c:pt idx="4">
                  <c:v>0</c:v>
                </c:pt>
                <c:pt idx="5">
                  <c:v>0.05</c:v>
                </c:pt>
                <c:pt idx="6">
                  <c:v>6.7000000000000004E-2</c:v>
                </c:pt>
                <c:pt idx="7">
                  <c:v>0.05</c:v>
                </c:pt>
                <c:pt idx="8">
                  <c:v>1.7000000000000001E-2</c:v>
                </c:pt>
                <c:pt idx="9">
                  <c:v>0.11700000000000001</c:v>
                </c:pt>
                <c:pt idx="10">
                  <c:v>-3.9E-2</c:v>
                </c:pt>
                <c:pt idx="11">
                  <c:v>3.3000000000000002E-2</c:v>
                </c:pt>
                <c:pt idx="12">
                  <c:v>1.7000000000000001E-2</c:v>
                </c:pt>
                <c:pt idx="13">
                  <c:v>8.3000000000000004E-2</c:v>
                </c:pt>
                <c:pt idx="14">
                  <c:v>3.3000000000000002E-2</c:v>
                </c:pt>
                <c:pt idx="15">
                  <c:v>1.7000000000000001E-2</c:v>
                </c:pt>
                <c:pt idx="16">
                  <c:v>0.11700000000000001</c:v>
                </c:pt>
                <c:pt idx="17">
                  <c:v>8.3000000000000004E-2</c:v>
                </c:pt>
                <c:pt idx="18">
                  <c:v>0.05</c:v>
                </c:pt>
                <c:pt idx="19">
                  <c:v>-3.9E-2</c:v>
                </c:pt>
                <c:pt idx="20">
                  <c:v>3.3000000000000002E-2</c:v>
                </c:pt>
                <c:pt idx="21">
                  <c:v>8.3000000000000004E-2</c:v>
                </c:pt>
                <c:pt idx="22">
                  <c:v>0.05</c:v>
                </c:pt>
                <c:pt idx="23">
                  <c:v>-7.1999999999999995E-2</c:v>
                </c:pt>
                <c:pt idx="24">
                  <c:v>0.05</c:v>
                </c:pt>
                <c:pt idx="25">
                  <c:v>3.3000000000000002E-2</c:v>
                </c:pt>
                <c:pt idx="26">
                  <c:v>0.05</c:v>
                </c:pt>
                <c:pt idx="27">
                  <c:v>8.3000000000000004E-2</c:v>
                </c:pt>
                <c:pt idx="28">
                  <c:v>-3.9E-2</c:v>
                </c:pt>
                <c:pt idx="29">
                  <c:v>0.05</c:v>
                </c:pt>
                <c:pt idx="30">
                  <c:v>6.7000000000000004E-2</c:v>
                </c:pt>
                <c:pt idx="31">
                  <c:v>0.05</c:v>
                </c:pt>
                <c:pt idx="32">
                  <c:v>3.3000000000000002E-2</c:v>
                </c:pt>
                <c:pt idx="33">
                  <c:v>-7.1999999999999995E-2</c:v>
                </c:pt>
                <c:pt idx="34">
                  <c:v>0.05</c:v>
                </c:pt>
                <c:pt idx="35">
                  <c:v>0.16700000000000001</c:v>
                </c:pt>
                <c:pt idx="36">
                  <c:v>0.05</c:v>
                </c:pt>
                <c:pt idx="37">
                  <c:v>0.1</c:v>
                </c:pt>
                <c:pt idx="38">
                  <c:v>8.3000000000000004E-2</c:v>
                </c:pt>
                <c:pt idx="39">
                  <c:v>6.7000000000000004E-2</c:v>
                </c:pt>
                <c:pt idx="40">
                  <c:v>3.3000000000000002E-2</c:v>
                </c:pt>
                <c:pt idx="41">
                  <c:v>1.0999999999999999E-2</c:v>
                </c:pt>
                <c:pt idx="42">
                  <c:v>8.3000000000000004E-2</c:v>
                </c:pt>
                <c:pt idx="43">
                  <c:v>1.0999999999999999E-2</c:v>
                </c:pt>
                <c:pt idx="44">
                  <c:v>0.1</c:v>
                </c:pt>
                <c:pt idx="45">
                  <c:v>-5.6000000000000001E-2</c:v>
                </c:pt>
                <c:pt idx="46">
                  <c:v>-3.9E-2</c:v>
                </c:pt>
                <c:pt idx="47">
                  <c:v>0.05</c:v>
                </c:pt>
                <c:pt idx="48">
                  <c:v>3.3000000000000002E-2</c:v>
                </c:pt>
                <c:pt idx="49">
                  <c:v>1.7000000000000001E-2</c:v>
                </c:pt>
                <c:pt idx="50">
                  <c:v>-6.0000000000000001E-3</c:v>
                </c:pt>
                <c:pt idx="51">
                  <c:v>0</c:v>
                </c:pt>
                <c:pt idx="52">
                  <c:v>1.0999999999999999E-2</c:v>
                </c:pt>
                <c:pt idx="53">
                  <c:v>1.7000000000000001E-2</c:v>
                </c:pt>
                <c:pt idx="54">
                  <c:v>3.3000000000000002E-2</c:v>
                </c:pt>
                <c:pt idx="55">
                  <c:v>3.3000000000000002E-2</c:v>
                </c:pt>
                <c:pt idx="56">
                  <c:v>-7.1999999999999995E-2</c:v>
                </c:pt>
                <c:pt idx="57">
                  <c:v>8.3000000000000004E-2</c:v>
                </c:pt>
                <c:pt idx="58">
                  <c:v>0.05</c:v>
                </c:pt>
                <c:pt idx="59">
                  <c:v>0.1</c:v>
                </c:pt>
                <c:pt idx="60">
                  <c:v>-2.1999999999999999E-2</c:v>
                </c:pt>
                <c:pt idx="61">
                  <c:v>6.7000000000000004E-2</c:v>
                </c:pt>
                <c:pt idx="62">
                  <c:v>1.7000000000000001E-2</c:v>
                </c:pt>
                <c:pt idx="63">
                  <c:v>-5.6000000000000001E-2</c:v>
                </c:pt>
                <c:pt idx="64">
                  <c:v>0</c:v>
                </c:pt>
                <c:pt idx="65">
                  <c:v>0.05</c:v>
                </c:pt>
                <c:pt idx="66">
                  <c:v>3.3000000000000002E-2</c:v>
                </c:pt>
                <c:pt idx="67">
                  <c:v>6.7000000000000004E-2</c:v>
                </c:pt>
                <c:pt idx="68">
                  <c:v>0.05</c:v>
                </c:pt>
                <c:pt idx="69">
                  <c:v>0.11700000000000001</c:v>
                </c:pt>
                <c:pt idx="70">
                  <c:v>6.7000000000000004E-2</c:v>
                </c:pt>
                <c:pt idx="71">
                  <c:v>6.7000000000000004E-2</c:v>
                </c:pt>
                <c:pt idx="72">
                  <c:v>3.3000000000000002E-2</c:v>
                </c:pt>
                <c:pt idx="73">
                  <c:v>0.05</c:v>
                </c:pt>
                <c:pt idx="74">
                  <c:v>0.05</c:v>
                </c:pt>
                <c:pt idx="75">
                  <c:v>-2.1999999999999999E-2</c:v>
                </c:pt>
                <c:pt idx="76">
                  <c:v>0.05</c:v>
                </c:pt>
                <c:pt idx="77">
                  <c:v>8.3000000000000004E-2</c:v>
                </c:pt>
                <c:pt idx="78">
                  <c:v>-7.1999999999999995E-2</c:v>
                </c:pt>
                <c:pt idx="79">
                  <c:v>0.15</c:v>
                </c:pt>
                <c:pt idx="80">
                  <c:v>6.7000000000000004E-2</c:v>
                </c:pt>
                <c:pt idx="81">
                  <c:v>8.3000000000000004E-2</c:v>
                </c:pt>
                <c:pt idx="82">
                  <c:v>-5.6000000000000001E-2</c:v>
                </c:pt>
                <c:pt idx="83">
                  <c:v>8.3000000000000004E-2</c:v>
                </c:pt>
                <c:pt idx="84">
                  <c:v>0.05</c:v>
                </c:pt>
                <c:pt idx="85">
                  <c:v>0.05</c:v>
                </c:pt>
                <c:pt idx="86">
                  <c:v>0</c:v>
                </c:pt>
                <c:pt idx="87">
                  <c:v>0.11700000000000001</c:v>
                </c:pt>
                <c:pt idx="88">
                  <c:v>6.7000000000000004E-2</c:v>
                </c:pt>
                <c:pt idx="89">
                  <c:v>0.05</c:v>
                </c:pt>
                <c:pt idx="90">
                  <c:v>6.7000000000000004E-2</c:v>
                </c:pt>
                <c:pt idx="91">
                  <c:v>8.3000000000000004E-2</c:v>
                </c:pt>
                <c:pt idx="92">
                  <c:v>8.3000000000000004E-2</c:v>
                </c:pt>
                <c:pt idx="93">
                  <c:v>1.7000000000000001E-2</c:v>
                </c:pt>
                <c:pt idx="94">
                  <c:v>3.3000000000000002E-2</c:v>
                </c:pt>
                <c:pt idx="95">
                  <c:v>8.3000000000000004E-2</c:v>
                </c:pt>
                <c:pt idx="96">
                  <c:v>3.3000000000000002E-2</c:v>
                </c:pt>
                <c:pt idx="97">
                  <c:v>0.1</c:v>
                </c:pt>
                <c:pt idx="98">
                  <c:v>0.05</c:v>
                </c:pt>
                <c:pt idx="99">
                  <c:v>3.3000000000000002E-2</c:v>
                </c:pt>
                <c:pt idx="100">
                  <c:v>-8.8999999999999996E-2</c:v>
                </c:pt>
                <c:pt idx="101">
                  <c:v>-2.1999999999999999E-2</c:v>
                </c:pt>
                <c:pt idx="102">
                  <c:v>0</c:v>
                </c:pt>
                <c:pt idx="103">
                  <c:v>6.7000000000000004E-2</c:v>
                </c:pt>
                <c:pt idx="104">
                  <c:v>0.05</c:v>
                </c:pt>
                <c:pt idx="105">
                  <c:v>-7.1999999999999995E-2</c:v>
                </c:pt>
                <c:pt idx="106">
                  <c:v>3.3000000000000002E-2</c:v>
                </c:pt>
                <c:pt idx="107">
                  <c:v>0.05</c:v>
                </c:pt>
                <c:pt idx="108">
                  <c:v>0.1</c:v>
                </c:pt>
                <c:pt idx="109">
                  <c:v>0.05</c:v>
                </c:pt>
                <c:pt idx="110">
                  <c:v>8.3000000000000004E-2</c:v>
                </c:pt>
                <c:pt idx="111">
                  <c:v>0.05</c:v>
                </c:pt>
                <c:pt idx="112">
                  <c:v>0.05</c:v>
                </c:pt>
                <c:pt idx="113">
                  <c:v>-2.1999999999999999E-2</c:v>
                </c:pt>
                <c:pt idx="114">
                  <c:v>6.7000000000000004E-2</c:v>
                </c:pt>
                <c:pt idx="115">
                  <c:v>-9.4E-2</c:v>
                </c:pt>
                <c:pt idx="116">
                  <c:v>0.1</c:v>
                </c:pt>
                <c:pt idx="117">
                  <c:v>6.7000000000000004E-2</c:v>
                </c:pt>
                <c:pt idx="118">
                  <c:v>1.7000000000000001E-2</c:v>
                </c:pt>
                <c:pt idx="119">
                  <c:v>6.7000000000000004E-2</c:v>
                </c:pt>
                <c:pt idx="120">
                  <c:v>3.3000000000000002E-2</c:v>
                </c:pt>
                <c:pt idx="121">
                  <c:v>0.05</c:v>
                </c:pt>
                <c:pt idx="122">
                  <c:v>3.3000000000000002E-2</c:v>
                </c:pt>
                <c:pt idx="123">
                  <c:v>0.15</c:v>
                </c:pt>
                <c:pt idx="124">
                  <c:v>-8.8999999999999996E-2</c:v>
                </c:pt>
                <c:pt idx="125">
                  <c:v>0.05</c:v>
                </c:pt>
                <c:pt idx="126">
                  <c:v>6.7000000000000004E-2</c:v>
                </c:pt>
                <c:pt idx="127">
                  <c:v>0.05</c:v>
                </c:pt>
                <c:pt idx="128">
                  <c:v>0.05</c:v>
                </c:pt>
                <c:pt idx="129">
                  <c:v>8.3000000000000004E-2</c:v>
                </c:pt>
                <c:pt idx="130">
                  <c:v>-5.6000000000000001E-2</c:v>
                </c:pt>
                <c:pt idx="131">
                  <c:v>0.05</c:v>
                </c:pt>
                <c:pt idx="132">
                  <c:v>3.3000000000000002E-2</c:v>
                </c:pt>
                <c:pt idx="133">
                  <c:v>0.11700000000000001</c:v>
                </c:pt>
                <c:pt idx="134">
                  <c:v>0.05</c:v>
                </c:pt>
                <c:pt idx="135">
                  <c:v>3.3000000000000002E-2</c:v>
                </c:pt>
                <c:pt idx="136">
                  <c:v>8.3000000000000004E-2</c:v>
                </c:pt>
                <c:pt idx="137">
                  <c:v>1.7000000000000001E-2</c:v>
                </c:pt>
                <c:pt idx="138">
                  <c:v>0.05</c:v>
                </c:pt>
                <c:pt idx="139">
                  <c:v>3.3000000000000002E-2</c:v>
                </c:pt>
                <c:pt idx="140">
                  <c:v>0.1</c:v>
                </c:pt>
                <c:pt idx="141">
                  <c:v>-5.6000000000000001E-2</c:v>
                </c:pt>
                <c:pt idx="142">
                  <c:v>3.3000000000000002E-2</c:v>
                </c:pt>
                <c:pt idx="143">
                  <c:v>6.7000000000000004E-2</c:v>
                </c:pt>
                <c:pt idx="144">
                  <c:v>3.3000000000000002E-2</c:v>
                </c:pt>
                <c:pt idx="145">
                  <c:v>-0.128</c:v>
                </c:pt>
                <c:pt idx="146">
                  <c:v>0.05</c:v>
                </c:pt>
                <c:pt idx="147">
                  <c:v>0.05</c:v>
                </c:pt>
                <c:pt idx="148">
                  <c:v>-0.14399999999999999</c:v>
                </c:pt>
                <c:pt idx="149">
                  <c:v>0.05</c:v>
                </c:pt>
                <c:pt idx="150">
                  <c:v>8.3000000000000004E-2</c:v>
                </c:pt>
                <c:pt idx="151">
                  <c:v>0.1</c:v>
                </c:pt>
                <c:pt idx="152">
                  <c:v>3.3000000000000002E-2</c:v>
                </c:pt>
                <c:pt idx="153">
                  <c:v>0.05</c:v>
                </c:pt>
                <c:pt idx="154">
                  <c:v>0.1</c:v>
                </c:pt>
                <c:pt idx="155">
                  <c:v>0.05</c:v>
                </c:pt>
                <c:pt idx="156">
                  <c:v>3.3000000000000002E-2</c:v>
                </c:pt>
                <c:pt idx="157">
                  <c:v>6.7000000000000004E-2</c:v>
                </c:pt>
                <c:pt idx="158">
                  <c:v>-3.9E-2</c:v>
                </c:pt>
                <c:pt idx="159">
                  <c:v>3.3000000000000002E-2</c:v>
                </c:pt>
                <c:pt idx="160">
                  <c:v>3.3000000000000002E-2</c:v>
                </c:pt>
                <c:pt idx="161">
                  <c:v>8.3000000000000004E-2</c:v>
                </c:pt>
                <c:pt idx="162">
                  <c:v>3.3000000000000002E-2</c:v>
                </c:pt>
                <c:pt idx="163">
                  <c:v>8.3000000000000004E-2</c:v>
                </c:pt>
                <c:pt idx="164">
                  <c:v>3.3000000000000002E-2</c:v>
                </c:pt>
                <c:pt idx="165">
                  <c:v>-0.19400000000000001</c:v>
                </c:pt>
                <c:pt idx="166">
                  <c:v>-2.1999999999999999E-2</c:v>
                </c:pt>
                <c:pt idx="167">
                  <c:v>6.7000000000000004E-2</c:v>
                </c:pt>
                <c:pt idx="168">
                  <c:v>3.3000000000000002E-2</c:v>
                </c:pt>
                <c:pt idx="169">
                  <c:v>1.7000000000000001E-2</c:v>
                </c:pt>
                <c:pt idx="170">
                  <c:v>0.11700000000000001</c:v>
                </c:pt>
                <c:pt idx="171">
                  <c:v>8.3000000000000004E-2</c:v>
                </c:pt>
                <c:pt idx="172">
                  <c:v>1.7000000000000001E-2</c:v>
                </c:pt>
                <c:pt idx="173">
                  <c:v>0.13300000000000001</c:v>
                </c:pt>
                <c:pt idx="174">
                  <c:v>3.3000000000000002E-2</c:v>
                </c:pt>
                <c:pt idx="175">
                  <c:v>0.05</c:v>
                </c:pt>
                <c:pt idx="176">
                  <c:v>-7.1999999999999995E-2</c:v>
                </c:pt>
                <c:pt idx="177">
                  <c:v>6.7000000000000004E-2</c:v>
                </c:pt>
                <c:pt idx="178">
                  <c:v>0</c:v>
                </c:pt>
                <c:pt idx="179">
                  <c:v>3.3000000000000002E-2</c:v>
                </c:pt>
                <c:pt idx="180">
                  <c:v>8.3000000000000004E-2</c:v>
                </c:pt>
                <c:pt idx="181">
                  <c:v>1.7000000000000001E-2</c:v>
                </c:pt>
                <c:pt idx="182">
                  <c:v>1.7000000000000001E-2</c:v>
                </c:pt>
                <c:pt idx="183">
                  <c:v>3.3000000000000002E-2</c:v>
                </c:pt>
                <c:pt idx="184">
                  <c:v>6.7000000000000004E-2</c:v>
                </c:pt>
                <c:pt idx="185">
                  <c:v>-3.9E-2</c:v>
                </c:pt>
                <c:pt idx="186">
                  <c:v>3.3000000000000002E-2</c:v>
                </c:pt>
                <c:pt idx="187">
                  <c:v>0.05</c:v>
                </c:pt>
                <c:pt idx="188">
                  <c:v>0.05</c:v>
                </c:pt>
                <c:pt idx="189">
                  <c:v>3.3000000000000002E-2</c:v>
                </c:pt>
                <c:pt idx="190">
                  <c:v>3.3000000000000002E-2</c:v>
                </c:pt>
                <c:pt idx="191">
                  <c:v>6.7000000000000004E-2</c:v>
                </c:pt>
                <c:pt idx="192">
                  <c:v>0.11700000000000001</c:v>
                </c:pt>
                <c:pt idx="193">
                  <c:v>1.7000000000000001E-2</c:v>
                </c:pt>
                <c:pt idx="194">
                  <c:v>0.11700000000000001</c:v>
                </c:pt>
                <c:pt idx="195">
                  <c:v>0.05</c:v>
                </c:pt>
                <c:pt idx="196">
                  <c:v>6.7000000000000004E-2</c:v>
                </c:pt>
                <c:pt idx="197">
                  <c:v>3.3000000000000002E-2</c:v>
                </c:pt>
                <c:pt idx="198">
                  <c:v>0.05</c:v>
                </c:pt>
                <c:pt idx="199">
                  <c:v>3.3000000000000002E-2</c:v>
                </c:pt>
                <c:pt idx="200">
                  <c:v>3.3000000000000002E-2</c:v>
                </c:pt>
                <c:pt idx="201">
                  <c:v>0</c:v>
                </c:pt>
                <c:pt idx="202">
                  <c:v>8.3000000000000004E-2</c:v>
                </c:pt>
                <c:pt idx="203">
                  <c:v>-0.14399999999999999</c:v>
                </c:pt>
                <c:pt idx="204">
                  <c:v>6.7000000000000004E-2</c:v>
                </c:pt>
                <c:pt idx="205">
                  <c:v>0.05</c:v>
                </c:pt>
                <c:pt idx="206">
                  <c:v>0.05</c:v>
                </c:pt>
                <c:pt idx="207">
                  <c:v>6.7000000000000004E-2</c:v>
                </c:pt>
                <c:pt idx="208">
                  <c:v>3.3000000000000002E-2</c:v>
                </c:pt>
                <c:pt idx="209">
                  <c:v>0.1</c:v>
                </c:pt>
                <c:pt idx="210">
                  <c:v>3.3000000000000002E-2</c:v>
                </c:pt>
                <c:pt idx="211">
                  <c:v>3.3000000000000002E-2</c:v>
                </c:pt>
                <c:pt idx="212">
                  <c:v>3.3000000000000002E-2</c:v>
                </c:pt>
                <c:pt idx="213">
                  <c:v>-6.0000000000000001E-3</c:v>
                </c:pt>
                <c:pt idx="214">
                  <c:v>3.3000000000000002E-2</c:v>
                </c:pt>
                <c:pt idx="215">
                  <c:v>1.7000000000000001E-2</c:v>
                </c:pt>
                <c:pt idx="216">
                  <c:v>-8.8999999999999996E-2</c:v>
                </c:pt>
                <c:pt idx="217">
                  <c:v>3.3000000000000002E-2</c:v>
                </c:pt>
                <c:pt idx="218">
                  <c:v>3.3000000000000002E-2</c:v>
                </c:pt>
                <c:pt idx="219">
                  <c:v>-0.21099999999999999</c:v>
                </c:pt>
                <c:pt idx="220">
                  <c:v>3.3000000000000002E-2</c:v>
                </c:pt>
                <c:pt idx="221">
                  <c:v>0.05</c:v>
                </c:pt>
                <c:pt idx="222">
                  <c:v>0.1</c:v>
                </c:pt>
                <c:pt idx="223">
                  <c:v>6.7000000000000004E-2</c:v>
                </c:pt>
                <c:pt idx="224">
                  <c:v>0.05</c:v>
                </c:pt>
                <c:pt idx="225">
                  <c:v>8.3000000000000004E-2</c:v>
                </c:pt>
                <c:pt idx="226">
                  <c:v>8.3000000000000004E-2</c:v>
                </c:pt>
                <c:pt idx="227">
                  <c:v>0.05</c:v>
                </c:pt>
                <c:pt idx="228">
                  <c:v>6.7000000000000004E-2</c:v>
                </c:pt>
                <c:pt idx="229">
                  <c:v>6.7000000000000004E-2</c:v>
                </c:pt>
                <c:pt idx="230">
                  <c:v>3.3000000000000002E-2</c:v>
                </c:pt>
                <c:pt idx="231">
                  <c:v>-8.8999999999999996E-2</c:v>
                </c:pt>
                <c:pt idx="232">
                  <c:v>0.05</c:v>
                </c:pt>
                <c:pt idx="233">
                  <c:v>0.1</c:v>
                </c:pt>
                <c:pt idx="234">
                  <c:v>0.05</c:v>
                </c:pt>
                <c:pt idx="235">
                  <c:v>3.3000000000000002E-2</c:v>
                </c:pt>
                <c:pt idx="236">
                  <c:v>0.05</c:v>
                </c:pt>
                <c:pt idx="237">
                  <c:v>6.7000000000000004E-2</c:v>
                </c:pt>
                <c:pt idx="238">
                  <c:v>-7.1999999999999995E-2</c:v>
                </c:pt>
                <c:pt idx="239">
                  <c:v>3.3000000000000002E-2</c:v>
                </c:pt>
                <c:pt idx="240">
                  <c:v>3.3000000000000002E-2</c:v>
                </c:pt>
                <c:pt idx="241">
                  <c:v>-8.8999999999999996E-2</c:v>
                </c:pt>
                <c:pt idx="242">
                  <c:v>0.15</c:v>
                </c:pt>
                <c:pt idx="243">
                  <c:v>8.3000000000000004E-2</c:v>
                </c:pt>
                <c:pt idx="244">
                  <c:v>0.15</c:v>
                </c:pt>
                <c:pt idx="245">
                  <c:v>0.05</c:v>
                </c:pt>
                <c:pt idx="246">
                  <c:v>0.11700000000000001</c:v>
                </c:pt>
                <c:pt idx="247">
                  <c:v>3.3000000000000002E-2</c:v>
                </c:pt>
                <c:pt idx="248">
                  <c:v>0.05</c:v>
                </c:pt>
                <c:pt idx="249">
                  <c:v>6.7000000000000004E-2</c:v>
                </c:pt>
                <c:pt idx="250">
                  <c:v>-5.6000000000000001E-2</c:v>
                </c:pt>
                <c:pt idx="251">
                  <c:v>-0.128</c:v>
                </c:pt>
                <c:pt idx="252">
                  <c:v>-5.6000000000000001E-2</c:v>
                </c:pt>
                <c:pt idx="253">
                  <c:v>8.3000000000000004E-2</c:v>
                </c:pt>
                <c:pt idx="254">
                  <c:v>3.3000000000000002E-2</c:v>
                </c:pt>
                <c:pt idx="255">
                  <c:v>0.05</c:v>
                </c:pt>
                <c:pt idx="256">
                  <c:v>0.1</c:v>
                </c:pt>
                <c:pt idx="257">
                  <c:v>1.7000000000000001E-2</c:v>
                </c:pt>
                <c:pt idx="258">
                  <c:v>3.3000000000000002E-2</c:v>
                </c:pt>
                <c:pt idx="259">
                  <c:v>0.05</c:v>
                </c:pt>
                <c:pt idx="260">
                  <c:v>6.7000000000000004E-2</c:v>
                </c:pt>
                <c:pt idx="261">
                  <c:v>0.05</c:v>
                </c:pt>
                <c:pt idx="262">
                  <c:v>6.7000000000000004E-2</c:v>
                </c:pt>
                <c:pt idx="263">
                  <c:v>3.3000000000000002E-2</c:v>
                </c:pt>
                <c:pt idx="264">
                  <c:v>0.05</c:v>
                </c:pt>
                <c:pt idx="265">
                  <c:v>6.7000000000000004E-2</c:v>
                </c:pt>
                <c:pt idx="266">
                  <c:v>3.3000000000000002E-2</c:v>
                </c:pt>
                <c:pt idx="267">
                  <c:v>0.05</c:v>
                </c:pt>
                <c:pt idx="268">
                  <c:v>0.05</c:v>
                </c:pt>
                <c:pt idx="269">
                  <c:v>-7.1999999999999995E-2</c:v>
                </c:pt>
                <c:pt idx="270">
                  <c:v>0.05</c:v>
                </c:pt>
                <c:pt idx="271">
                  <c:v>0.05</c:v>
                </c:pt>
                <c:pt idx="272">
                  <c:v>6.7000000000000004E-2</c:v>
                </c:pt>
                <c:pt idx="273">
                  <c:v>0.05</c:v>
                </c:pt>
                <c:pt idx="274">
                  <c:v>-6.0000000000000001E-3</c:v>
                </c:pt>
                <c:pt idx="275">
                  <c:v>3.3000000000000002E-2</c:v>
                </c:pt>
                <c:pt idx="276">
                  <c:v>0.15</c:v>
                </c:pt>
                <c:pt idx="277">
                  <c:v>8.3000000000000004E-2</c:v>
                </c:pt>
                <c:pt idx="278">
                  <c:v>0.11700000000000001</c:v>
                </c:pt>
                <c:pt idx="279">
                  <c:v>3.3000000000000002E-2</c:v>
                </c:pt>
                <c:pt idx="280">
                  <c:v>3.3000000000000002E-2</c:v>
                </c:pt>
                <c:pt idx="281">
                  <c:v>0.05</c:v>
                </c:pt>
                <c:pt idx="282">
                  <c:v>3.3000000000000002E-2</c:v>
                </c:pt>
                <c:pt idx="283">
                  <c:v>8.3000000000000004E-2</c:v>
                </c:pt>
                <c:pt idx="284">
                  <c:v>8.3000000000000004E-2</c:v>
                </c:pt>
                <c:pt idx="285">
                  <c:v>8.3000000000000004E-2</c:v>
                </c:pt>
                <c:pt idx="286">
                  <c:v>3.3000000000000002E-2</c:v>
                </c:pt>
                <c:pt idx="287">
                  <c:v>3.3000000000000002E-2</c:v>
                </c:pt>
                <c:pt idx="288">
                  <c:v>1.7000000000000001E-2</c:v>
                </c:pt>
                <c:pt idx="289">
                  <c:v>3.3000000000000002E-2</c:v>
                </c:pt>
                <c:pt idx="290">
                  <c:v>-3.9E-2</c:v>
                </c:pt>
                <c:pt idx="291">
                  <c:v>3.3000000000000002E-2</c:v>
                </c:pt>
                <c:pt idx="292">
                  <c:v>6.7000000000000004E-2</c:v>
                </c:pt>
                <c:pt idx="293">
                  <c:v>3.3000000000000002E-2</c:v>
                </c:pt>
                <c:pt idx="294">
                  <c:v>1.7000000000000001E-2</c:v>
                </c:pt>
                <c:pt idx="295">
                  <c:v>-7.1999999999999995E-2</c:v>
                </c:pt>
                <c:pt idx="296">
                  <c:v>1.7000000000000001E-2</c:v>
                </c:pt>
                <c:pt idx="297">
                  <c:v>0.1</c:v>
                </c:pt>
                <c:pt idx="298">
                  <c:v>6.7000000000000004E-2</c:v>
                </c:pt>
                <c:pt idx="299">
                  <c:v>0.1</c:v>
                </c:pt>
                <c:pt idx="300">
                  <c:v>0.1</c:v>
                </c:pt>
                <c:pt idx="301">
                  <c:v>6.7000000000000004E-2</c:v>
                </c:pt>
                <c:pt idx="302">
                  <c:v>1.7000000000000001E-2</c:v>
                </c:pt>
                <c:pt idx="303">
                  <c:v>0.16700000000000001</c:v>
                </c:pt>
                <c:pt idx="304">
                  <c:v>0.1</c:v>
                </c:pt>
                <c:pt idx="305">
                  <c:v>0.05</c:v>
                </c:pt>
                <c:pt idx="306">
                  <c:v>-7.1999999999999995E-2</c:v>
                </c:pt>
                <c:pt idx="307">
                  <c:v>8.3000000000000004E-2</c:v>
                </c:pt>
                <c:pt idx="308">
                  <c:v>6.7000000000000004E-2</c:v>
                </c:pt>
                <c:pt idx="309">
                  <c:v>0</c:v>
                </c:pt>
                <c:pt idx="310">
                  <c:v>0.05</c:v>
                </c:pt>
                <c:pt idx="311">
                  <c:v>0.1</c:v>
                </c:pt>
                <c:pt idx="312">
                  <c:v>0.05</c:v>
                </c:pt>
                <c:pt idx="313">
                  <c:v>0.05</c:v>
                </c:pt>
                <c:pt idx="314">
                  <c:v>0</c:v>
                </c:pt>
                <c:pt idx="315">
                  <c:v>0</c:v>
                </c:pt>
                <c:pt idx="316">
                  <c:v>6.7000000000000004E-2</c:v>
                </c:pt>
                <c:pt idx="317">
                  <c:v>3.3000000000000002E-2</c:v>
                </c:pt>
                <c:pt idx="318">
                  <c:v>0.05</c:v>
                </c:pt>
                <c:pt idx="319">
                  <c:v>0.05</c:v>
                </c:pt>
                <c:pt idx="320">
                  <c:v>3.3000000000000002E-2</c:v>
                </c:pt>
                <c:pt idx="321">
                  <c:v>1.7000000000000001E-2</c:v>
                </c:pt>
                <c:pt idx="322">
                  <c:v>-3.9E-2</c:v>
                </c:pt>
                <c:pt idx="323">
                  <c:v>1.7000000000000001E-2</c:v>
                </c:pt>
                <c:pt idx="324">
                  <c:v>-6.0000000000000001E-3</c:v>
                </c:pt>
                <c:pt idx="325">
                  <c:v>0.05</c:v>
                </c:pt>
                <c:pt idx="326">
                  <c:v>-2.1999999999999999E-2</c:v>
                </c:pt>
                <c:pt idx="327">
                  <c:v>-7.1999999999999995E-2</c:v>
                </c:pt>
                <c:pt idx="328">
                  <c:v>6.7000000000000004E-2</c:v>
                </c:pt>
                <c:pt idx="329">
                  <c:v>0.1</c:v>
                </c:pt>
                <c:pt idx="330">
                  <c:v>1.7000000000000001E-2</c:v>
                </c:pt>
                <c:pt idx="331">
                  <c:v>6.7000000000000004E-2</c:v>
                </c:pt>
                <c:pt idx="332">
                  <c:v>6.7000000000000004E-2</c:v>
                </c:pt>
                <c:pt idx="333">
                  <c:v>1.7000000000000001E-2</c:v>
                </c:pt>
                <c:pt idx="334">
                  <c:v>6.7000000000000004E-2</c:v>
                </c:pt>
                <c:pt idx="335">
                  <c:v>0.05</c:v>
                </c:pt>
                <c:pt idx="336">
                  <c:v>0.1</c:v>
                </c:pt>
                <c:pt idx="337">
                  <c:v>-2.1999999999999999E-2</c:v>
                </c:pt>
                <c:pt idx="338">
                  <c:v>3.3000000000000002E-2</c:v>
                </c:pt>
                <c:pt idx="339">
                  <c:v>3.3000000000000002E-2</c:v>
                </c:pt>
                <c:pt idx="340">
                  <c:v>-3.9E-2</c:v>
                </c:pt>
                <c:pt idx="341">
                  <c:v>3.3000000000000002E-2</c:v>
                </c:pt>
                <c:pt idx="342">
                  <c:v>-7.1999999999999995E-2</c:v>
                </c:pt>
                <c:pt idx="343">
                  <c:v>6.7000000000000004E-2</c:v>
                </c:pt>
                <c:pt idx="344">
                  <c:v>0.05</c:v>
                </c:pt>
                <c:pt idx="345">
                  <c:v>-6.0000000000000001E-3</c:v>
                </c:pt>
                <c:pt idx="346">
                  <c:v>3.3000000000000002E-2</c:v>
                </c:pt>
                <c:pt idx="347">
                  <c:v>0.11700000000000001</c:v>
                </c:pt>
                <c:pt idx="348">
                  <c:v>0.05</c:v>
                </c:pt>
                <c:pt idx="349">
                  <c:v>-7.1999999999999995E-2</c:v>
                </c:pt>
                <c:pt idx="350">
                  <c:v>0.05</c:v>
                </c:pt>
                <c:pt idx="351">
                  <c:v>0.05</c:v>
                </c:pt>
                <c:pt idx="352">
                  <c:v>6.7000000000000004E-2</c:v>
                </c:pt>
                <c:pt idx="353">
                  <c:v>6.7000000000000004E-2</c:v>
                </c:pt>
                <c:pt idx="354">
                  <c:v>-5.6000000000000001E-2</c:v>
                </c:pt>
                <c:pt idx="355">
                  <c:v>0.05</c:v>
                </c:pt>
                <c:pt idx="356">
                  <c:v>3.3000000000000002E-2</c:v>
                </c:pt>
                <c:pt idx="357">
                  <c:v>-7.1999999999999995E-2</c:v>
                </c:pt>
                <c:pt idx="358">
                  <c:v>0.15</c:v>
                </c:pt>
                <c:pt idx="359">
                  <c:v>6.7000000000000004E-2</c:v>
                </c:pt>
                <c:pt idx="360">
                  <c:v>3.3000000000000002E-2</c:v>
                </c:pt>
                <c:pt idx="361">
                  <c:v>6.7000000000000004E-2</c:v>
                </c:pt>
                <c:pt idx="362">
                  <c:v>0.1</c:v>
                </c:pt>
                <c:pt idx="363">
                  <c:v>-6.0000000000000001E-3</c:v>
                </c:pt>
                <c:pt idx="364">
                  <c:v>0.1</c:v>
                </c:pt>
                <c:pt idx="365">
                  <c:v>8.3000000000000004E-2</c:v>
                </c:pt>
                <c:pt idx="366">
                  <c:v>0.05</c:v>
                </c:pt>
                <c:pt idx="367">
                  <c:v>8.3000000000000004E-2</c:v>
                </c:pt>
                <c:pt idx="368">
                  <c:v>1.7000000000000001E-2</c:v>
                </c:pt>
                <c:pt idx="369">
                  <c:v>6.7000000000000004E-2</c:v>
                </c:pt>
                <c:pt idx="370">
                  <c:v>0.05</c:v>
                </c:pt>
                <c:pt idx="371">
                  <c:v>6.7000000000000004E-2</c:v>
                </c:pt>
                <c:pt idx="372">
                  <c:v>6.7000000000000004E-2</c:v>
                </c:pt>
                <c:pt idx="373">
                  <c:v>0.05</c:v>
                </c:pt>
                <c:pt idx="374">
                  <c:v>3.3000000000000002E-2</c:v>
                </c:pt>
                <c:pt idx="375">
                  <c:v>-6.0000000000000001E-3</c:v>
                </c:pt>
                <c:pt idx="376">
                  <c:v>3.3000000000000002E-2</c:v>
                </c:pt>
                <c:pt idx="377">
                  <c:v>-0.19400000000000001</c:v>
                </c:pt>
                <c:pt idx="378">
                  <c:v>0.05</c:v>
                </c:pt>
                <c:pt idx="379">
                  <c:v>-2.1999999999999999E-2</c:v>
                </c:pt>
                <c:pt idx="380">
                  <c:v>8.3000000000000004E-2</c:v>
                </c:pt>
                <c:pt idx="381">
                  <c:v>0.05</c:v>
                </c:pt>
                <c:pt idx="382">
                  <c:v>-7.1999999999999995E-2</c:v>
                </c:pt>
                <c:pt idx="383">
                  <c:v>-3.9E-2</c:v>
                </c:pt>
                <c:pt idx="384">
                  <c:v>8.3000000000000004E-2</c:v>
                </c:pt>
                <c:pt idx="385">
                  <c:v>0.05</c:v>
                </c:pt>
                <c:pt idx="386">
                  <c:v>0.11700000000000001</c:v>
                </c:pt>
                <c:pt idx="387">
                  <c:v>-8.8999999999999996E-2</c:v>
                </c:pt>
                <c:pt idx="388">
                  <c:v>8.3000000000000004E-2</c:v>
                </c:pt>
                <c:pt idx="389">
                  <c:v>6.7000000000000004E-2</c:v>
                </c:pt>
                <c:pt idx="390">
                  <c:v>3.3000000000000002E-2</c:v>
                </c:pt>
                <c:pt idx="391">
                  <c:v>0.1</c:v>
                </c:pt>
                <c:pt idx="392">
                  <c:v>-3.9E-2</c:v>
                </c:pt>
                <c:pt idx="393">
                  <c:v>0.05</c:v>
                </c:pt>
                <c:pt idx="394">
                  <c:v>0.15</c:v>
                </c:pt>
                <c:pt idx="395">
                  <c:v>0.1</c:v>
                </c:pt>
                <c:pt idx="396">
                  <c:v>-0.111</c:v>
                </c:pt>
                <c:pt idx="397">
                  <c:v>3.3000000000000002E-2</c:v>
                </c:pt>
                <c:pt idx="398">
                  <c:v>-8.8999999999999996E-2</c:v>
                </c:pt>
                <c:pt idx="399">
                  <c:v>1.7000000000000001E-2</c:v>
                </c:pt>
                <c:pt idx="400">
                  <c:v>0.1</c:v>
                </c:pt>
                <c:pt idx="401">
                  <c:v>8.3000000000000004E-2</c:v>
                </c:pt>
                <c:pt idx="402">
                  <c:v>6.7000000000000004E-2</c:v>
                </c:pt>
                <c:pt idx="403">
                  <c:v>1.7000000000000001E-2</c:v>
                </c:pt>
                <c:pt idx="404">
                  <c:v>6.7000000000000004E-2</c:v>
                </c:pt>
                <c:pt idx="405">
                  <c:v>0.05</c:v>
                </c:pt>
                <c:pt idx="406">
                  <c:v>3.3000000000000002E-2</c:v>
                </c:pt>
                <c:pt idx="407">
                  <c:v>0.05</c:v>
                </c:pt>
                <c:pt idx="408">
                  <c:v>0.05</c:v>
                </c:pt>
                <c:pt idx="409">
                  <c:v>0.05</c:v>
                </c:pt>
                <c:pt idx="410">
                  <c:v>0.05</c:v>
                </c:pt>
                <c:pt idx="411">
                  <c:v>6.7000000000000004E-2</c:v>
                </c:pt>
                <c:pt idx="412">
                  <c:v>0.15</c:v>
                </c:pt>
                <c:pt idx="413">
                  <c:v>-9.4E-2</c:v>
                </c:pt>
                <c:pt idx="414">
                  <c:v>8.3000000000000004E-2</c:v>
                </c:pt>
                <c:pt idx="415">
                  <c:v>6.7000000000000004E-2</c:v>
                </c:pt>
                <c:pt idx="416">
                  <c:v>0.05</c:v>
                </c:pt>
                <c:pt idx="417">
                  <c:v>8.3000000000000004E-2</c:v>
                </c:pt>
                <c:pt idx="418">
                  <c:v>1.7000000000000001E-2</c:v>
                </c:pt>
                <c:pt idx="419">
                  <c:v>-8.8999999999999996E-2</c:v>
                </c:pt>
                <c:pt idx="420">
                  <c:v>0.05</c:v>
                </c:pt>
                <c:pt idx="421">
                  <c:v>-8.8999999999999996E-2</c:v>
                </c:pt>
                <c:pt idx="422">
                  <c:v>8.3000000000000004E-2</c:v>
                </c:pt>
                <c:pt idx="423">
                  <c:v>3.3000000000000002E-2</c:v>
                </c:pt>
                <c:pt idx="424">
                  <c:v>0.05</c:v>
                </c:pt>
                <c:pt idx="425">
                  <c:v>3.3000000000000002E-2</c:v>
                </c:pt>
                <c:pt idx="426">
                  <c:v>6.7000000000000004E-2</c:v>
                </c:pt>
                <c:pt idx="427">
                  <c:v>6.7000000000000004E-2</c:v>
                </c:pt>
                <c:pt idx="428">
                  <c:v>-0.21099999999999999</c:v>
                </c:pt>
                <c:pt idx="429">
                  <c:v>3.3000000000000002E-2</c:v>
                </c:pt>
                <c:pt idx="430">
                  <c:v>0.05</c:v>
                </c:pt>
                <c:pt idx="431">
                  <c:v>6.7000000000000004E-2</c:v>
                </c:pt>
                <c:pt idx="432">
                  <c:v>-5.6000000000000001E-2</c:v>
                </c:pt>
                <c:pt idx="433">
                  <c:v>1.7000000000000001E-2</c:v>
                </c:pt>
                <c:pt idx="434">
                  <c:v>-8.8999999999999996E-2</c:v>
                </c:pt>
                <c:pt idx="435">
                  <c:v>0.05</c:v>
                </c:pt>
                <c:pt idx="436">
                  <c:v>3.3000000000000002E-2</c:v>
                </c:pt>
                <c:pt idx="437">
                  <c:v>-3.9E-2</c:v>
                </c:pt>
                <c:pt idx="438">
                  <c:v>8.3000000000000004E-2</c:v>
                </c:pt>
                <c:pt idx="439">
                  <c:v>8.3000000000000004E-2</c:v>
                </c:pt>
                <c:pt idx="440">
                  <c:v>0.1</c:v>
                </c:pt>
                <c:pt idx="441">
                  <c:v>1.7000000000000001E-2</c:v>
                </c:pt>
                <c:pt idx="442">
                  <c:v>0.05</c:v>
                </c:pt>
                <c:pt idx="443">
                  <c:v>8.3000000000000004E-2</c:v>
                </c:pt>
                <c:pt idx="444">
                  <c:v>6.7000000000000004E-2</c:v>
                </c:pt>
                <c:pt idx="445">
                  <c:v>1.7000000000000001E-2</c:v>
                </c:pt>
                <c:pt idx="446">
                  <c:v>1.7000000000000001E-2</c:v>
                </c:pt>
                <c:pt idx="447">
                  <c:v>-7.1999999999999995E-2</c:v>
                </c:pt>
                <c:pt idx="448">
                  <c:v>3.3000000000000002E-2</c:v>
                </c:pt>
                <c:pt idx="449">
                  <c:v>3.3000000000000002E-2</c:v>
                </c:pt>
                <c:pt idx="450">
                  <c:v>6.7000000000000004E-2</c:v>
                </c:pt>
                <c:pt idx="451">
                  <c:v>0.1</c:v>
                </c:pt>
                <c:pt idx="452">
                  <c:v>3.3000000000000002E-2</c:v>
                </c:pt>
                <c:pt idx="453">
                  <c:v>-7.1999999999999995E-2</c:v>
                </c:pt>
                <c:pt idx="454">
                  <c:v>0.1</c:v>
                </c:pt>
                <c:pt idx="455">
                  <c:v>0.05</c:v>
                </c:pt>
                <c:pt idx="456">
                  <c:v>1.7000000000000001E-2</c:v>
                </c:pt>
                <c:pt idx="457">
                  <c:v>3.3000000000000002E-2</c:v>
                </c:pt>
                <c:pt idx="458">
                  <c:v>3.3000000000000002E-2</c:v>
                </c:pt>
                <c:pt idx="459">
                  <c:v>6.7000000000000004E-2</c:v>
                </c:pt>
                <c:pt idx="460">
                  <c:v>0.05</c:v>
                </c:pt>
                <c:pt idx="461">
                  <c:v>6.7000000000000004E-2</c:v>
                </c:pt>
                <c:pt idx="462">
                  <c:v>0.05</c:v>
                </c:pt>
                <c:pt idx="463">
                  <c:v>0.15</c:v>
                </c:pt>
                <c:pt idx="464">
                  <c:v>3.3000000000000002E-2</c:v>
                </c:pt>
                <c:pt idx="465">
                  <c:v>3.3000000000000002E-2</c:v>
                </c:pt>
                <c:pt idx="466">
                  <c:v>6.7000000000000004E-2</c:v>
                </c:pt>
                <c:pt idx="467">
                  <c:v>0.11700000000000001</c:v>
                </c:pt>
                <c:pt idx="468">
                  <c:v>1.7000000000000001E-2</c:v>
                </c:pt>
                <c:pt idx="469">
                  <c:v>-5.6000000000000001E-2</c:v>
                </c:pt>
                <c:pt idx="470">
                  <c:v>0.05</c:v>
                </c:pt>
                <c:pt idx="471">
                  <c:v>0.1</c:v>
                </c:pt>
                <c:pt idx="472">
                  <c:v>3.3000000000000002E-2</c:v>
                </c:pt>
                <c:pt idx="473">
                  <c:v>3.3000000000000002E-2</c:v>
                </c:pt>
                <c:pt idx="474">
                  <c:v>3.3000000000000002E-2</c:v>
                </c:pt>
                <c:pt idx="475">
                  <c:v>0.05</c:v>
                </c:pt>
                <c:pt idx="476">
                  <c:v>1.7000000000000001E-2</c:v>
                </c:pt>
                <c:pt idx="477">
                  <c:v>-2.1999999999999999E-2</c:v>
                </c:pt>
                <c:pt idx="478">
                  <c:v>6.7000000000000004E-2</c:v>
                </c:pt>
                <c:pt idx="479">
                  <c:v>3.3000000000000002E-2</c:v>
                </c:pt>
                <c:pt idx="480">
                  <c:v>1.7000000000000001E-2</c:v>
                </c:pt>
                <c:pt idx="481">
                  <c:v>0.05</c:v>
                </c:pt>
                <c:pt idx="482">
                  <c:v>8.3000000000000004E-2</c:v>
                </c:pt>
                <c:pt idx="483">
                  <c:v>0.1</c:v>
                </c:pt>
                <c:pt idx="484">
                  <c:v>0.13300000000000001</c:v>
                </c:pt>
                <c:pt idx="485">
                  <c:v>3.3000000000000002E-2</c:v>
                </c:pt>
                <c:pt idx="486">
                  <c:v>-8.8999999999999996E-2</c:v>
                </c:pt>
                <c:pt idx="487">
                  <c:v>6.7000000000000004E-2</c:v>
                </c:pt>
                <c:pt idx="488">
                  <c:v>1.7000000000000001E-2</c:v>
                </c:pt>
                <c:pt idx="489">
                  <c:v>6.7000000000000004E-2</c:v>
                </c:pt>
                <c:pt idx="490">
                  <c:v>0.1</c:v>
                </c:pt>
                <c:pt idx="491">
                  <c:v>0.05</c:v>
                </c:pt>
                <c:pt idx="492">
                  <c:v>8.3000000000000004E-2</c:v>
                </c:pt>
                <c:pt idx="493">
                  <c:v>0.11700000000000001</c:v>
                </c:pt>
                <c:pt idx="494">
                  <c:v>0.11700000000000001</c:v>
                </c:pt>
                <c:pt idx="495">
                  <c:v>8.3000000000000004E-2</c:v>
                </c:pt>
                <c:pt idx="496">
                  <c:v>6.7000000000000004E-2</c:v>
                </c:pt>
                <c:pt idx="497">
                  <c:v>0.05</c:v>
                </c:pt>
                <c:pt idx="498">
                  <c:v>3.3000000000000002E-2</c:v>
                </c:pt>
                <c:pt idx="499">
                  <c:v>6.7000000000000004E-2</c:v>
                </c:pt>
                <c:pt idx="500">
                  <c:v>6.7000000000000004E-2</c:v>
                </c:pt>
                <c:pt idx="501">
                  <c:v>3.3000000000000002E-2</c:v>
                </c:pt>
                <c:pt idx="502">
                  <c:v>3.3000000000000002E-2</c:v>
                </c:pt>
                <c:pt idx="503">
                  <c:v>1.7000000000000001E-2</c:v>
                </c:pt>
                <c:pt idx="504">
                  <c:v>0</c:v>
                </c:pt>
                <c:pt idx="505">
                  <c:v>1.7000000000000001E-2</c:v>
                </c:pt>
                <c:pt idx="506">
                  <c:v>-0.217</c:v>
                </c:pt>
                <c:pt idx="507">
                  <c:v>0.05</c:v>
                </c:pt>
                <c:pt idx="508">
                  <c:v>3.3000000000000002E-2</c:v>
                </c:pt>
                <c:pt idx="509">
                  <c:v>-5.6000000000000001E-2</c:v>
                </c:pt>
                <c:pt idx="510">
                  <c:v>0.1</c:v>
                </c:pt>
                <c:pt idx="511">
                  <c:v>-5.6000000000000001E-2</c:v>
                </c:pt>
                <c:pt idx="512">
                  <c:v>-5.6000000000000001E-2</c:v>
                </c:pt>
                <c:pt idx="513">
                  <c:v>6.7000000000000004E-2</c:v>
                </c:pt>
                <c:pt idx="514">
                  <c:v>6.7000000000000004E-2</c:v>
                </c:pt>
                <c:pt idx="515">
                  <c:v>6.7000000000000004E-2</c:v>
                </c:pt>
                <c:pt idx="516">
                  <c:v>1.7000000000000001E-2</c:v>
                </c:pt>
                <c:pt idx="517">
                  <c:v>6.7000000000000004E-2</c:v>
                </c:pt>
                <c:pt idx="518">
                  <c:v>3.3000000000000002E-2</c:v>
                </c:pt>
                <c:pt idx="519">
                  <c:v>0.05</c:v>
                </c:pt>
                <c:pt idx="520">
                  <c:v>8.3000000000000004E-2</c:v>
                </c:pt>
                <c:pt idx="521">
                  <c:v>0.05</c:v>
                </c:pt>
                <c:pt idx="522">
                  <c:v>-7.1999999999999995E-2</c:v>
                </c:pt>
                <c:pt idx="523">
                  <c:v>0.1</c:v>
                </c:pt>
                <c:pt idx="524">
                  <c:v>0.05</c:v>
                </c:pt>
                <c:pt idx="525">
                  <c:v>3.3000000000000002E-2</c:v>
                </c:pt>
                <c:pt idx="526">
                  <c:v>-3.9E-2</c:v>
                </c:pt>
                <c:pt idx="527">
                  <c:v>3.3000000000000002E-2</c:v>
                </c:pt>
                <c:pt idx="528">
                  <c:v>0.05</c:v>
                </c:pt>
                <c:pt idx="529">
                  <c:v>8.3000000000000004E-2</c:v>
                </c:pt>
                <c:pt idx="530">
                  <c:v>-2.1999999999999999E-2</c:v>
                </c:pt>
                <c:pt idx="531">
                  <c:v>-0.14399999999999999</c:v>
                </c:pt>
                <c:pt idx="532">
                  <c:v>0</c:v>
                </c:pt>
                <c:pt idx="533">
                  <c:v>0.13300000000000001</c:v>
                </c:pt>
                <c:pt idx="534">
                  <c:v>1.7000000000000001E-2</c:v>
                </c:pt>
                <c:pt idx="535">
                  <c:v>6.7000000000000004E-2</c:v>
                </c:pt>
                <c:pt idx="536">
                  <c:v>-0.106</c:v>
                </c:pt>
                <c:pt idx="537">
                  <c:v>0</c:v>
                </c:pt>
                <c:pt idx="538">
                  <c:v>0.05</c:v>
                </c:pt>
                <c:pt idx="539">
                  <c:v>1.7000000000000001E-2</c:v>
                </c:pt>
                <c:pt idx="540">
                  <c:v>6.7000000000000004E-2</c:v>
                </c:pt>
                <c:pt idx="541">
                  <c:v>3.3000000000000002E-2</c:v>
                </c:pt>
                <c:pt idx="542">
                  <c:v>0.05</c:v>
                </c:pt>
                <c:pt idx="543">
                  <c:v>8.3000000000000004E-2</c:v>
                </c:pt>
                <c:pt idx="544">
                  <c:v>0.05</c:v>
                </c:pt>
                <c:pt idx="545">
                  <c:v>-2.1999999999999999E-2</c:v>
                </c:pt>
                <c:pt idx="546">
                  <c:v>3.3000000000000002E-2</c:v>
                </c:pt>
                <c:pt idx="547">
                  <c:v>6.7000000000000004E-2</c:v>
                </c:pt>
                <c:pt idx="548">
                  <c:v>-5.6000000000000001E-2</c:v>
                </c:pt>
                <c:pt idx="549">
                  <c:v>3.3000000000000002E-2</c:v>
                </c:pt>
                <c:pt idx="550">
                  <c:v>0.05</c:v>
                </c:pt>
                <c:pt idx="551">
                  <c:v>6.7000000000000004E-2</c:v>
                </c:pt>
                <c:pt idx="552">
                  <c:v>-6.0000000000000001E-3</c:v>
                </c:pt>
                <c:pt idx="553">
                  <c:v>-6.0000000000000001E-3</c:v>
                </c:pt>
                <c:pt idx="554">
                  <c:v>0.05</c:v>
                </c:pt>
                <c:pt idx="555">
                  <c:v>0.05</c:v>
                </c:pt>
                <c:pt idx="556">
                  <c:v>0.05</c:v>
                </c:pt>
                <c:pt idx="557">
                  <c:v>1.7000000000000001E-2</c:v>
                </c:pt>
                <c:pt idx="558">
                  <c:v>6.7000000000000004E-2</c:v>
                </c:pt>
                <c:pt idx="559">
                  <c:v>0.05</c:v>
                </c:pt>
                <c:pt idx="560">
                  <c:v>6.7000000000000004E-2</c:v>
                </c:pt>
                <c:pt idx="561">
                  <c:v>0.05</c:v>
                </c:pt>
                <c:pt idx="562">
                  <c:v>0.05</c:v>
                </c:pt>
                <c:pt idx="563">
                  <c:v>-0.17799999999999999</c:v>
                </c:pt>
                <c:pt idx="564">
                  <c:v>6.7000000000000004E-2</c:v>
                </c:pt>
                <c:pt idx="565">
                  <c:v>8.3000000000000004E-2</c:v>
                </c:pt>
                <c:pt idx="566">
                  <c:v>-5.6000000000000001E-2</c:v>
                </c:pt>
                <c:pt idx="567">
                  <c:v>3.3000000000000002E-2</c:v>
                </c:pt>
                <c:pt idx="568">
                  <c:v>-3.9E-2</c:v>
                </c:pt>
                <c:pt idx="569">
                  <c:v>3.3000000000000002E-2</c:v>
                </c:pt>
                <c:pt idx="570">
                  <c:v>-5.6000000000000001E-2</c:v>
                </c:pt>
                <c:pt idx="571">
                  <c:v>1.7000000000000001E-2</c:v>
                </c:pt>
                <c:pt idx="572">
                  <c:v>-7.8E-2</c:v>
                </c:pt>
                <c:pt idx="573">
                  <c:v>8.3000000000000004E-2</c:v>
                </c:pt>
                <c:pt idx="574">
                  <c:v>1.7000000000000001E-2</c:v>
                </c:pt>
                <c:pt idx="575">
                  <c:v>8.3000000000000004E-2</c:v>
                </c:pt>
                <c:pt idx="576">
                  <c:v>-5.6000000000000001E-2</c:v>
                </c:pt>
                <c:pt idx="577">
                  <c:v>3.3000000000000002E-2</c:v>
                </c:pt>
                <c:pt idx="578">
                  <c:v>-5.6000000000000001E-2</c:v>
                </c:pt>
                <c:pt idx="579">
                  <c:v>0.05</c:v>
                </c:pt>
                <c:pt idx="580">
                  <c:v>6.7000000000000004E-2</c:v>
                </c:pt>
                <c:pt idx="581">
                  <c:v>0.05</c:v>
                </c:pt>
                <c:pt idx="582">
                  <c:v>6.7000000000000004E-2</c:v>
                </c:pt>
                <c:pt idx="583">
                  <c:v>1.7000000000000001E-2</c:v>
                </c:pt>
                <c:pt idx="584">
                  <c:v>0.05</c:v>
                </c:pt>
                <c:pt idx="585">
                  <c:v>-0.14399999999999999</c:v>
                </c:pt>
                <c:pt idx="586">
                  <c:v>8.3000000000000004E-2</c:v>
                </c:pt>
                <c:pt idx="587">
                  <c:v>0.05</c:v>
                </c:pt>
                <c:pt idx="588">
                  <c:v>-0.161</c:v>
                </c:pt>
                <c:pt idx="589">
                  <c:v>6.7000000000000004E-2</c:v>
                </c:pt>
                <c:pt idx="590">
                  <c:v>-0.106</c:v>
                </c:pt>
                <c:pt idx="591">
                  <c:v>3.3000000000000002E-2</c:v>
                </c:pt>
                <c:pt idx="592">
                  <c:v>6.7000000000000004E-2</c:v>
                </c:pt>
                <c:pt idx="593">
                  <c:v>1.7000000000000001E-2</c:v>
                </c:pt>
                <c:pt idx="594">
                  <c:v>6.7000000000000004E-2</c:v>
                </c:pt>
                <c:pt idx="595">
                  <c:v>-5.6000000000000001E-2</c:v>
                </c:pt>
                <c:pt idx="596">
                  <c:v>0.11700000000000001</c:v>
                </c:pt>
                <c:pt idx="597">
                  <c:v>8.3000000000000004E-2</c:v>
                </c:pt>
                <c:pt idx="598">
                  <c:v>-5.6000000000000001E-2</c:v>
                </c:pt>
                <c:pt idx="599">
                  <c:v>3.3000000000000002E-2</c:v>
                </c:pt>
                <c:pt idx="600">
                  <c:v>-6.0000000000000001E-3</c:v>
                </c:pt>
                <c:pt idx="601">
                  <c:v>-3.9E-2</c:v>
                </c:pt>
                <c:pt idx="602">
                  <c:v>3.3000000000000002E-2</c:v>
                </c:pt>
                <c:pt idx="603">
                  <c:v>0.05</c:v>
                </c:pt>
                <c:pt idx="604">
                  <c:v>-7.1999999999999995E-2</c:v>
                </c:pt>
                <c:pt idx="605">
                  <c:v>-7.1999999999999995E-2</c:v>
                </c:pt>
                <c:pt idx="606">
                  <c:v>0.1</c:v>
                </c:pt>
                <c:pt idx="607">
                  <c:v>3.3000000000000002E-2</c:v>
                </c:pt>
                <c:pt idx="608">
                  <c:v>1.7000000000000001E-2</c:v>
                </c:pt>
                <c:pt idx="609">
                  <c:v>0.11700000000000001</c:v>
                </c:pt>
                <c:pt idx="610">
                  <c:v>0.1</c:v>
                </c:pt>
                <c:pt idx="611">
                  <c:v>-6.0000000000000001E-3</c:v>
                </c:pt>
                <c:pt idx="612">
                  <c:v>-6.0000000000000001E-3</c:v>
                </c:pt>
                <c:pt idx="613">
                  <c:v>-3.9E-2</c:v>
                </c:pt>
                <c:pt idx="614">
                  <c:v>0.05</c:v>
                </c:pt>
                <c:pt idx="615">
                  <c:v>0.1</c:v>
                </c:pt>
                <c:pt idx="616">
                  <c:v>6.7000000000000004E-2</c:v>
                </c:pt>
                <c:pt idx="617">
                  <c:v>0.11700000000000001</c:v>
                </c:pt>
                <c:pt idx="618">
                  <c:v>3.3000000000000002E-2</c:v>
                </c:pt>
                <c:pt idx="619">
                  <c:v>0.05</c:v>
                </c:pt>
                <c:pt idx="620">
                  <c:v>6.7000000000000004E-2</c:v>
                </c:pt>
                <c:pt idx="621">
                  <c:v>-5.6000000000000001E-2</c:v>
                </c:pt>
                <c:pt idx="622">
                  <c:v>0.11700000000000001</c:v>
                </c:pt>
                <c:pt idx="623">
                  <c:v>0.05</c:v>
                </c:pt>
                <c:pt idx="624">
                  <c:v>0.11700000000000001</c:v>
                </c:pt>
                <c:pt idx="625">
                  <c:v>0.13300000000000001</c:v>
                </c:pt>
                <c:pt idx="626">
                  <c:v>3.3000000000000002E-2</c:v>
                </c:pt>
                <c:pt idx="627">
                  <c:v>0.1</c:v>
                </c:pt>
                <c:pt idx="628">
                  <c:v>6.7000000000000004E-2</c:v>
                </c:pt>
                <c:pt idx="629">
                  <c:v>0.05</c:v>
                </c:pt>
                <c:pt idx="630">
                  <c:v>3.3000000000000002E-2</c:v>
                </c:pt>
                <c:pt idx="631">
                  <c:v>0.11700000000000001</c:v>
                </c:pt>
                <c:pt idx="632">
                  <c:v>3.3000000000000002E-2</c:v>
                </c:pt>
                <c:pt idx="633">
                  <c:v>6.7000000000000004E-2</c:v>
                </c:pt>
                <c:pt idx="634">
                  <c:v>3.3000000000000002E-2</c:v>
                </c:pt>
                <c:pt idx="635">
                  <c:v>-5.6000000000000001E-2</c:v>
                </c:pt>
                <c:pt idx="636">
                  <c:v>-2.1999999999999999E-2</c:v>
                </c:pt>
                <c:pt idx="637">
                  <c:v>0.1</c:v>
                </c:pt>
                <c:pt idx="638">
                  <c:v>8.3000000000000004E-2</c:v>
                </c:pt>
                <c:pt idx="639">
                  <c:v>-2.1999999999999999E-2</c:v>
                </c:pt>
                <c:pt idx="640">
                  <c:v>-6.0000000000000001E-3</c:v>
                </c:pt>
                <c:pt idx="641">
                  <c:v>3.3000000000000002E-2</c:v>
                </c:pt>
                <c:pt idx="642">
                  <c:v>-0.17799999999999999</c:v>
                </c:pt>
                <c:pt idx="643">
                  <c:v>-5.6000000000000001E-2</c:v>
                </c:pt>
                <c:pt idx="644">
                  <c:v>0.05</c:v>
                </c:pt>
                <c:pt idx="645">
                  <c:v>6.7000000000000004E-2</c:v>
                </c:pt>
                <c:pt idx="646">
                  <c:v>-0.106</c:v>
                </c:pt>
                <c:pt idx="647">
                  <c:v>0.11700000000000001</c:v>
                </c:pt>
                <c:pt idx="648">
                  <c:v>6.7000000000000004E-2</c:v>
                </c:pt>
                <c:pt idx="649">
                  <c:v>3.3000000000000002E-2</c:v>
                </c:pt>
                <c:pt idx="650">
                  <c:v>6.7000000000000004E-2</c:v>
                </c:pt>
                <c:pt idx="651">
                  <c:v>8.3000000000000004E-2</c:v>
                </c:pt>
                <c:pt idx="652">
                  <c:v>0.05</c:v>
                </c:pt>
                <c:pt idx="653">
                  <c:v>8.3000000000000004E-2</c:v>
                </c:pt>
                <c:pt idx="654">
                  <c:v>1.7000000000000001E-2</c:v>
                </c:pt>
                <c:pt idx="655">
                  <c:v>3.3000000000000002E-2</c:v>
                </c:pt>
                <c:pt idx="656">
                  <c:v>8.3000000000000004E-2</c:v>
                </c:pt>
                <c:pt idx="657">
                  <c:v>-3.9E-2</c:v>
                </c:pt>
                <c:pt idx="658">
                  <c:v>8.3000000000000004E-2</c:v>
                </c:pt>
                <c:pt idx="659">
                  <c:v>0.05</c:v>
                </c:pt>
                <c:pt idx="660">
                  <c:v>6.7000000000000004E-2</c:v>
                </c:pt>
                <c:pt idx="661">
                  <c:v>0.05</c:v>
                </c:pt>
                <c:pt idx="662">
                  <c:v>8.3000000000000004E-2</c:v>
                </c:pt>
                <c:pt idx="663">
                  <c:v>3.3000000000000002E-2</c:v>
                </c:pt>
                <c:pt idx="664">
                  <c:v>0.1</c:v>
                </c:pt>
                <c:pt idx="665">
                  <c:v>0.05</c:v>
                </c:pt>
                <c:pt idx="666">
                  <c:v>0.05</c:v>
                </c:pt>
                <c:pt idx="667">
                  <c:v>0.05</c:v>
                </c:pt>
                <c:pt idx="668">
                  <c:v>0.13300000000000001</c:v>
                </c:pt>
                <c:pt idx="669">
                  <c:v>6.7000000000000004E-2</c:v>
                </c:pt>
                <c:pt idx="670">
                  <c:v>8.3000000000000004E-2</c:v>
                </c:pt>
                <c:pt idx="671">
                  <c:v>8.3000000000000004E-2</c:v>
                </c:pt>
                <c:pt idx="672">
                  <c:v>-5.6000000000000001E-2</c:v>
                </c:pt>
                <c:pt idx="673">
                  <c:v>0.05</c:v>
                </c:pt>
                <c:pt idx="674">
                  <c:v>0.05</c:v>
                </c:pt>
                <c:pt idx="675">
                  <c:v>-7.1999999999999995E-2</c:v>
                </c:pt>
                <c:pt idx="676">
                  <c:v>-0.106</c:v>
                </c:pt>
                <c:pt idx="677">
                  <c:v>-6.0000000000000001E-3</c:v>
                </c:pt>
                <c:pt idx="678">
                  <c:v>0.05</c:v>
                </c:pt>
                <c:pt idx="679">
                  <c:v>0.05</c:v>
                </c:pt>
                <c:pt idx="680">
                  <c:v>-7.1999999999999995E-2</c:v>
                </c:pt>
                <c:pt idx="681">
                  <c:v>3.3000000000000002E-2</c:v>
                </c:pt>
                <c:pt idx="682">
                  <c:v>0.15</c:v>
                </c:pt>
                <c:pt idx="683">
                  <c:v>0.1</c:v>
                </c:pt>
                <c:pt idx="684">
                  <c:v>0.11700000000000001</c:v>
                </c:pt>
                <c:pt idx="685">
                  <c:v>0.05</c:v>
                </c:pt>
                <c:pt idx="686">
                  <c:v>0.1</c:v>
                </c:pt>
                <c:pt idx="687">
                  <c:v>1.7000000000000001E-2</c:v>
                </c:pt>
                <c:pt idx="688">
                  <c:v>0.1</c:v>
                </c:pt>
                <c:pt idx="689">
                  <c:v>8.3000000000000004E-2</c:v>
                </c:pt>
                <c:pt idx="690">
                  <c:v>0.05</c:v>
                </c:pt>
                <c:pt idx="691">
                  <c:v>-8.8999999999999996E-2</c:v>
                </c:pt>
                <c:pt idx="692">
                  <c:v>-8.8999999999999996E-2</c:v>
                </c:pt>
                <c:pt idx="693">
                  <c:v>0.1</c:v>
                </c:pt>
                <c:pt idx="694">
                  <c:v>3.3000000000000002E-2</c:v>
                </c:pt>
                <c:pt idx="695">
                  <c:v>0.1</c:v>
                </c:pt>
                <c:pt idx="696">
                  <c:v>3.3000000000000002E-2</c:v>
                </c:pt>
                <c:pt idx="697">
                  <c:v>3.3000000000000002E-2</c:v>
                </c:pt>
                <c:pt idx="698">
                  <c:v>0.13300000000000001</c:v>
                </c:pt>
                <c:pt idx="699">
                  <c:v>6.7000000000000004E-2</c:v>
                </c:pt>
                <c:pt idx="700">
                  <c:v>0.11700000000000001</c:v>
                </c:pt>
                <c:pt idx="701">
                  <c:v>8.3000000000000004E-2</c:v>
                </c:pt>
                <c:pt idx="702">
                  <c:v>-8.8999999999999996E-2</c:v>
                </c:pt>
                <c:pt idx="703">
                  <c:v>-0.106</c:v>
                </c:pt>
                <c:pt idx="704">
                  <c:v>3.3000000000000002E-2</c:v>
                </c:pt>
                <c:pt idx="705">
                  <c:v>8.3000000000000004E-2</c:v>
                </c:pt>
                <c:pt idx="706">
                  <c:v>0.05</c:v>
                </c:pt>
                <c:pt idx="707">
                  <c:v>0.11700000000000001</c:v>
                </c:pt>
                <c:pt idx="708">
                  <c:v>8.3000000000000004E-2</c:v>
                </c:pt>
                <c:pt idx="709">
                  <c:v>-0.128</c:v>
                </c:pt>
                <c:pt idx="710">
                  <c:v>8.3000000000000004E-2</c:v>
                </c:pt>
                <c:pt idx="711">
                  <c:v>-5.6000000000000001E-2</c:v>
                </c:pt>
                <c:pt idx="712">
                  <c:v>8.3000000000000004E-2</c:v>
                </c:pt>
                <c:pt idx="713">
                  <c:v>6.7000000000000004E-2</c:v>
                </c:pt>
                <c:pt idx="714">
                  <c:v>6.7000000000000004E-2</c:v>
                </c:pt>
                <c:pt idx="715">
                  <c:v>6.7000000000000004E-2</c:v>
                </c:pt>
                <c:pt idx="716">
                  <c:v>-7.1999999999999995E-2</c:v>
                </c:pt>
                <c:pt idx="717">
                  <c:v>0.15</c:v>
                </c:pt>
                <c:pt idx="718">
                  <c:v>3.3000000000000002E-2</c:v>
                </c:pt>
                <c:pt idx="719">
                  <c:v>0.05</c:v>
                </c:pt>
                <c:pt idx="720">
                  <c:v>6.7000000000000004E-2</c:v>
                </c:pt>
                <c:pt idx="721">
                  <c:v>-2.1999999999999999E-2</c:v>
                </c:pt>
                <c:pt idx="722">
                  <c:v>0.15</c:v>
                </c:pt>
                <c:pt idx="723">
                  <c:v>-3.9E-2</c:v>
                </c:pt>
                <c:pt idx="724">
                  <c:v>3.3000000000000002E-2</c:v>
                </c:pt>
                <c:pt idx="725">
                  <c:v>0.05</c:v>
                </c:pt>
                <c:pt idx="726">
                  <c:v>3.3000000000000002E-2</c:v>
                </c:pt>
                <c:pt idx="727">
                  <c:v>-5.6000000000000001E-2</c:v>
                </c:pt>
                <c:pt idx="728">
                  <c:v>8.3000000000000004E-2</c:v>
                </c:pt>
                <c:pt idx="729">
                  <c:v>0.1</c:v>
                </c:pt>
                <c:pt idx="730">
                  <c:v>-0.14399999999999999</c:v>
                </c:pt>
                <c:pt idx="731">
                  <c:v>0.11700000000000001</c:v>
                </c:pt>
                <c:pt idx="732">
                  <c:v>0.15</c:v>
                </c:pt>
                <c:pt idx="733">
                  <c:v>3.3000000000000002E-2</c:v>
                </c:pt>
                <c:pt idx="734">
                  <c:v>0.1</c:v>
                </c:pt>
                <c:pt idx="735">
                  <c:v>8.3000000000000004E-2</c:v>
                </c:pt>
                <c:pt idx="736">
                  <c:v>0.05</c:v>
                </c:pt>
                <c:pt idx="737">
                  <c:v>0.11700000000000001</c:v>
                </c:pt>
                <c:pt idx="738">
                  <c:v>0.11700000000000001</c:v>
                </c:pt>
                <c:pt idx="739">
                  <c:v>0.05</c:v>
                </c:pt>
                <c:pt idx="740">
                  <c:v>8.3000000000000004E-2</c:v>
                </c:pt>
                <c:pt idx="741">
                  <c:v>0.13300000000000001</c:v>
                </c:pt>
                <c:pt idx="742">
                  <c:v>0.11700000000000001</c:v>
                </c:pt>
                <c:pt idx="743">
                  <c:v>6.7000000000000004E-2</c:v>
                </c:pt>
                <c:pt idx="744">
                  <c:v>6.7000000000000004E-2</c:v>
                </c:pt>
                <c:pt idx="745">
                  <c:v>4.3999999999999997E-2</c:v>
                </c:pt>
                <c:pt idx="746">
                  <c:v>6.7000000000000004E-2</c:v>
                </c:pt>
                <c:pt idx="747">
                  <c:v>8.3000000000000004E-2</c:v>
                </c:pt>
                <c:pt idx="748">
                  <c:v>-9.4E-2</c:v>
                </c:pt>
                <c:pt idx="749">
                  <c:v>8.3000000000000004E-2</c:v>
                </c:pt>
                <c:pt idx="750">
                  <c:v>0.1</c:v>
                </c:pt>
                <c:pt idx="751">
                  <c:v>0.2</c:v>
                </c:pt>
                <c:pt idx="752">
                  <c:v>0.15</c:v>
                </c:pt>
                <c:pt idx="753">
                  <c:v>0.13300000000000001</c:v>
                </c:pt>
                <c:pt idx="754">
                  <c:v>0.1</c:v>
                </c:pt>
                <c:pt idx="755">
                  <c:v>6.7000000000000004E-2</c:v>
                </c:pt>
                <c:pt idx="756">
                  <c:v>8.3000000000000004E-2</c:v>
                </c:pt>
                <c:pt idx="757">
                  <c:v>0.16700000000000001</c:v>
                </c:pt>
                <c:pt idx="758">
                  <c:v>0.2</c:v>
                </c:pt>
                <c:pt idx="759">
                  <c:v>1.0999999999999999E-2</c:v>
                </c:pt>
                <c:pt idx="760">
                  <c:v>2.8000000000000001E-2</c:v>
                </c:pt>
                <c:pt idx="761">
                  <c:v>0.1</c:v>
                </c:pt>
                <c:pt idx="762">
                  <c:v>-2.1999999999999999E-2</c:v>
                </c:pt>
                <c:pt idx="763">
                  <c:v>0.13300000000000001</c:v>
                </c:pt>
                <c:pt idx="764">
                  <c:v>0.217</c:v>
                </c:pt>
                <c:pt idx="765">
                  <c:v>0.217</c:v>
                </c:pt>
                <c:pt idx="766">
                  <c:v>0.25</c:v>
                </c:pt>
                <c:pt idx="767">
                  <c:v>0.2</c:v>
                </c:pt>
                <c:pt idx="768">
                  <c:v>0.13300000000000001</c:v>
                </c:pt>
                <c:pt idx="769">
                  <c:v>0.217</c:v>
                </c:pt>
                <c:pt idx="770">
                  <c:v>0.25</c:v>
                </c:pt>
                <c:pt idx="771">
                  <c:v>0.2</c:v>
                </c:pt>
                <c:pt idx="772">
                  <c:v>2.1999999999999999E-2</c:v>
                </c:pt>
                <c:pt idx="773">
                  <c:v>0.25</c:v>
                </c:pt>
                <c:pt idx="774">
                  <c:v>0.4</c:v>
                </c:pt>
                <c:pt idx="775">
                  <c:v>7.8E-2</c:v>
                </c:pt>
                <c:pt idx="776">
                  <c:v>0.111</c:v>
                </c:pt>
                <c:pt idx="777">
                  <c:v>0.23300000000000001</c:v>
                </c:pt>
                <c:pt idx="778">
                  <c:v>9.4E-2</c:v>
                </c:pt>
                <c:pt idx="779">
                  <c:v>0.317</c:v>
                </c:pt>
                <c:pt idx="780">
                  <c:v>0.25</c:v>
                </c:pt>
                <c:pt idx="781">
                  <c:v>0.35</c:v>
                </c:pt>
                <c:pt idx="782">
                  <c:v>0.25</c:v>
                </c:pt>
                <c:pt idx="783">
                  <c:v>0.2</c:v>
                </c:pt>
                <c:pt idx="784">
                  <c:v>9.4E-2</c:v>
                </c:pt>
                <c:pt idx="785">
                  <c:v>0.28299999999999997</c:v>
                </c:pt>
                <c:pt idx="786">
                  <c:v>0.317</c:v>
                </c:pt>
                <c:pt idx="787">
                  <c:v>0.183</c:v>
                </c:pt>
                <c:pt idx="788">
                  <c:v>0.48299999999999998</c:v>
                </c:pt>
                <c:pt idx="789">
                  <c:v>0.25</c:v>
                </c:pt>
                <c:pt idx="790">
                  <c:v>0.4</c:v>
                </c:pt>
                <c:pt idx="791">
                  <c:v>0.33300000000000002</c:v>
                </c:pt>
                <c:pt idx="792">
                  <c:v>0.41699999999999998</c:v>
                </c:pt>
                <c:pt idx="793">
                  <c:v>0.27800000000000002</c:v>
                </c:pt>
                <c:pt idx="794">
                  <c:v>0.26700000000000002</c:v>
                </c:pt>
                <c:pt idx="795">
                  <c:v>0.17199999999999999</c:v>
                </c:pt>
                <c:pt idx="796">
                  <c:v>0.433</c:v>
                </c:pt>
                <c:pt idx="797">
                  <c:v>0.45</c:v>
                </c:pt>
                <c:pt idx="798">
                  <c:v>0.4</c:v>
                </c:pt>
                <c:pt idx="799">
                  <c:v>0.28299999999999997</c:v>
                </c:pt>
                <c:pt idx="800">
                  <c:v>0.41699999999999998</c:v>
                </c:pt>
                <c:pt idx="801">
                  <c:v>0.41699999999999998</c:v>
                </c:pt>
                <c:pt idx="802">
                  <c:v>0.378</c:v>
                </c:pt>
                <c:pt idx="803">
                  <c:v>0.55000000000000004</c:v>
                </c:pt>
                <c:pt idx="804">
                  <c:v>0.5</c:v>
                </c:pt>
                <c:pt idx="805">
                  <c:v>0.51700000000000002</c:v>
                </c:pt>
                <c:pt idx="806">
                  <c:v>0.36699999999999999</c:v>
                </c:pt>
                <c:pt idx="807">
                  <c:v>0.19400000000000001</c:v>
                </c:pt>
                <c:pt idx="808">
                  <c:v>0.29399999999999998</c:v>
                </c:pt>
                <c:pt idx="809">
                  <c:v>0.23300000000000001</c:v>
                </c:pt>
                <c:pt idx="810">
                  <c:v>0.41099999999999998</c:v>
                </c:pt>
                <c:pt idx="811">
                  <c:v>0.46700000000000003</c:v>
                </c:pt>
                <c:pt idx="812">
                  <c:v>0.53300000000000003</c:v>
                </c:pt>
                <c:pt idx="813">
                  <c:v>0.378</c:v>
                </c:pt>
                <c:pt idx="814">
                  <c:v>0.49399999999999999</c:v>
                </c:pt>
                <c:pt idx="815">
                  <c:v>0.6</c:v>
                </c:pt>
                <c:pt idx="816">
                  <c:v>0.27800000000000002</c:v>
                </c:pt>
                <c:pt idx="817">
                  <c:v>0.39400000000000002</c:v>
                </c:pt>
                <c:pt idx="818">
                  <c:v>0.47799999999999998</c:v>
                </c:pt>
                <c:pt idx="819">
                  <c:v>0.66700000000000004</c:v>
                </c:pt>
                <c:pt idx="820">
                  <c:v>0.52800000000000002</c:v>
                </c:pt>
                <c:pt idx="821">
                  <c:v>0.66700000000000004</c:v>
                </c:pt>
                <c:pt idx="822">
                  <c:v>0.73299999999999998</c:v>
                </c:pt>
                <c:pt idx="823">
                  <c:v>0.68300000000000005</c:v>
                </c:pt>
                <c:pt idx="824">
                  <c:v>0.49399999999999999</c:v>
                </c:pt>
                <c:pt idx="825">
                  <c:v>0.56100000000000005</c:v>
                </c:pt>
                <c:pt idx="826">
                  <c:v>0.68300000000000005</c:v>
                </c:pt>
                <c:pt idx="827">
                  <c:v>0.44400000000000001</c:v>
                </c:pt>
                <c:pt idx="828">
                  <c:v>0.46100000000000002</c:v>
                </c:pt>
                <c:pt idx="829">
                  <c:v>0.76100000000000001</c:v>
                </c:pt>
                <c:pt idx="830">
                  <c:v>0.58299999999999996</c:v>
                </c:pt>
                <c:pt idx="831">
                  <c:v>0.73299999999999998</c:v>
                </c:pt>
                <c:pt idx="832">
                  <c:v>0.63300000000000001</c:v>
                </c:pt>
                <c:pt idx="833">
                  <c:v>0.83299999999999996</c:v>
                </c:pt>
                <c:pt idx="834">
                  <c:v>0.74399999999999999</c:v>
                </c:pt>
                <c:pt idx="835">
                  <c:v>0.78300000000000003</c:v>
                </c:pt>
                <c:pt idx="836">
                  <c:v>0.98299999999999998</c:v>
                </c:pt>
                <c:pt idx="837">
                  <c:v>0.78300000000000003</c:v>
                </c:pt>
                <c:pt idx="838">
                  <c:v>0.76100000000000001</c:v>
                </c:pt>
                <c:pt idx="839">
                  <c:v>0.83299999999999996</c:v>
                </c:pt>
                <c:pt idx="840">
                  <c:v>0.86699999999999999</c:v>
                </c:pt>
                <c:pt idx="841">
                  <c:v>1.083</c:v>
                </c:pt>
                <c:pt idx="842">
                  <c:v>0.93300000000000005</c:v>
                </c:pt>
                <c:pt idx="843">
                  <c:v>0.91100000000000003</c:v>
                </c:pt>
                <c:pt idx="844">
                  <c:v>1.05</c:v>
                </c:pt>
                <c:pt idx="845">
                  <c:v>1.133</c:v>
                </c:pt>
                <c:pt idx="846">
                  <c:v>0.91100000000000003</c:v>
                </c:pt>
                <c:pt idx="847">
                  <c:v>1.0609999999999999</c:v>
                </c:pt>
                <c:pt idx="848">
                  <c:v>0.93300000000000005</c:v>
                </c:pt>
                <c:pt idx="849">
                  <c:v>1.194</c:v>
                </c:pt>
                <c:pt idx="850">
                  <c:v>1.2330000000000001</c:v>
                </c:pt>
                <c:pt idx="851">
                  <c:v>1.194</c:v>
                </c:pt>
                <c:pt idx="852">
                  <c:v>1.0329999999999999</c:v>
                </c:pt>
                <c:pt idx="853">
                  <c:v>0.91100000000000003</c:v>
                </c:pt>
                <c:pt idx="854">
                  <c:v>0.97199999999999998</c:v>
                </c:pt>
                <c:pt idx="855">
                  <c:v>1.1779999999999999</c:v>
                </c:pt>
                <c:pt idx="856">
                  <c:v>1.228</c:v>
                </c:pt>
                <c:pt idx="857">
                  <c:v>1.0329999999999999</c:v>
                </c:pt>
                <c:pt idx="858">
                  <c:v>1.228</c:v>
                </c:pt>
                <c:pt idx="859">
                  <c:v>0.99399999999999999</c:v>
                </c:pt>
                <c:pt idx="860">
                  <c:v>1.45</c:v>
                </c:pt>
                <c:pt idx="861">
                  <c:v>1.528</c:v>
                </c:pt>
                <c:pt idx="862">
                  <c:v>1.4</c:v>
                </c:pt>
                <c:pt idx="863">
                  <c:v>1.411</c:v>
                </c:pt>
                <c:pt idx="864">
                  <c:v>1.389</c:v>
                </c:pt>
                <c:pt idx="865">
                  <c:v>1.278</c:v>
                </c:pt>
                <c:pt idx="866">
                  <c:v>1.306</c:v>
                </c:pt>
                <c:pt idx="867">
                  <c:v>1.478</c:v>
                </c:pt>
                <c:pt idx="868">
                  <c:v>1.4330000000000001</c:v>
                </c:pt>
                <c:pt idx="869">
                  <c:v>1.5720000000000001</c:v>
                </c:pt>
                <c:pt idx="870">
                  <c:v>1.4890000000000001</c:v>
                </c:pt>
                <c:pt idx="871">
                  <c:v>1.472</c:v>
                </c:pt>
                <c:pt idx="872">
                  <c:v>1.3440000000000001</c:v>
                </c:pt>
                <c:pt idx="873">
                  <c:v>1.617</c:v>
                </c:pt>
                <c:pt idx="874">
                  <c:v>1.6060000000000001</c:v>
                </c:pt>
                <c:pt idx="875">
                  <c:v>2.0329999999999999</c:v>
                </c:pt>
                <c:pt idx="876">
                  <c:v>1.667</c:v>
                </c:pt>
                <c:pt idx="877">
                  <c:v>1.389</c:v>
                </c:pt>
                <c:pt idx="878">
                  <c:v>1.544</c:v>
                </c:pt>
                <c:pt idx="879">
                  <c:v>1.9</c:v>
                </c:pt>
                <c:pt idx="880">
                  <c:v>1.75</c:v>
                </c:pt>
                <c:pt idx="881">
                  <c:v>2.2000000000000002</c:v>
                </c:pt>
                <c:pt idx="882">
                  <c:v>1.806</c:v>
                </c:pt>
                <c:pt idx="883">
                  <c:v>1.7390000000000001</c:v>
                </c:pt>
                <c:pt idx="884">
                  <c:v>1.9330000000000001</c:v>
                </c:pt>
                <c:pt idx="885">
                  <c:v>3.556</c:v>
                </c:pt>
                <c:pt idx="886">
                  <c:v>3.867</c:v>
                </c:pt>
                <c:pt idx="887">
                  <c:v>3.5169999999999999</c:v>
                </c:pt>
                <c:pt idx="888">
                  <c:v>1.5940000000000001</c:v>
                </c:pt>
                <c:pt idx="889">
                  <c:v>2.1059999999999999</c:v>
                </c:pt>
                <c:pt idx="890">
                  <c:v>1.9</c:v>
                </c:pt>
                <c:pt idx="891">
                  <c:v>2.1669999999999998</c:v>
                </c:pt>
                <c:pt idx="892">
                  <c:v>2.5329999999999999</c:v>
                </c:pt>
                <c:pt idx="893">
                  <c:v>2.7170000000000001</c:v>
                </c:pt>
                <c:pt idx="894">
                  <c:v>1.806</c:v>
                </c:pt>
                <c:pt idx="895">
                  <c:v>2.4329999999999998</c:v>
                </c:pt>
                <c:pt idx="896">
                  <c:v>2.3780000000000001</c:v>
                </c:pt>
                <c:pt idx="897">
                  <c:v>2.2890000000000001</c:v>
                </c:pt>
                <c:pt idx="898">
                  <c:v>2.6</c:v>
                </c:pt>
                <c:pt idx="899">
                  <c:v>2.4279999999999999</c:v>
                </c:pt>
                <c:pt idx="900">
                  <c:v>2.4060000000000001</c:v>
                </c:pt>
                <c:pt idx="901">
                  <c:v>2.778</c:v>
                </c:pt>
                <c:pt idx="902">
                  <c:v>2.3439999999999999</c:v>
                </c:pt>
                <c:pt idx="903">
                  <c:v>2.9670000000000001</c:v>
                </c:pt>
                <c:pt idx="904">
                  <c:v>2.7389999999999999</c:v>
                </c:pt>
                <c:pt idx="905">
                  <c:v>2.3780000000000001</c:v>
                </c:pt>
                <c:pt idx="906">
                  <c:v>2.2890000000000001</c:v>
                </c:pt>
                <c:pt idx="907">
                  <c:v>2.8279999999999998</c:v>
                </c:pt>
                <c:pt idx="908">
                  <c:v>3.1890000000000001</c:v>
                </c:pt>
                <c:pt idx="909">
                  <c:v>2.7719999999999998</c:v>
                </c:pt>
                <c:pt idx="910">
                  <c:v>2.9169999999999998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0A-407D-AE84-5E5A29920984}"/>
            </c:ext>
          </c:extLst>
        </c:ser>
        <c:ser>
          <c:idx val="0"/>
          <c:order val="1"/>
          <c:tx>
            <c:v>гольмий</c:v>
          </c:tx>
          <c:spPr>
            <a:ln w="38100" cap="rnd">
              <a:solidFill>
                <a:srgbClr val="3366CC"/>
              </a:solidFill>
              <a:round/>
            </a:ln>
            <a:effectLst/>
          </c:spPr>
          <c:marker>
            <c:symbol val="none"/>
          </c:marker>
          <c:xVal>
            <c:numRef>
              <c:f>'008G1'!$A$11:$A$921</c:f>
              <c:numCache>
                <c:formatCode>General</c:formatCode>
                <c:ptCount val="911"/>
                <c:pt idx="0">
                  <c:v>3870.86</c:v>
                </c:pt>
                <c:pt idx="1">
                  <c:v>3866.86</c:v>
                </c:pt>
                <c:pt idx="2">
                  <c:v>3862.86</c:v>
                </c:pt>
                <c:pt idx="3">
                  <c:v>3858.86</c:v>
                </c:pt>
                <c:pt idx="4">
                  <c:v>3854.86</c:v>
                </c:pt>
                <c:pt idx="5">
                  <c:v>3850.86</c:v>
                </c:pt>
                <c:pt idx="6">
                  <c:v>3846.86</c:v>
                </c:pt>
                <c:pt idx="7">
                  <c:v>3842.86</c:v>
                </c:pt>
                <c:pt idx="8">
                  <c:v>3838.86</c:v>
                </c:pt>
                <c:pt idx="9">
                  <c:v>3834.86</c:v>
                </c:pt>
                <c:pt idx="10">
                  <c:v>3830.86</c:v>
                </c:pt>
                <c:pt idx="11">
                  <c:v>3826.86</c:v>
                </c:pt>
                <c:pt idx="12">
                  <c:v>3822.86</c:v>
                </c:pt>
                <c:pt idx="13">
                  <c:v>3818.86</c:v>
                </c:pt>
                <c:pt idx="14">
                  <c:v>3814.86</c:v>
                </c:pt>
                <c:pt idx="15">
                  <c:v>3810.86</c:v>
                </c:pt>
                <c:pt idx="16">
                  <c:v>3806.86</c:v>
                </c:pt>
                <c:pt idx="17">
                  <c:v>3802.86</c:v>
                </c:pt>
                <c:pt idx="18">
                  <c:v>3798.86</c:v>
                </c:pt>
                <c:pt idx="19">
                  <c:v>3794.86</c:v>
                </c:pt>
                <c:pt idx="20">
                  <c:v>3790.86</c:v>
                </c:pt>
                <c:pt idx="21">
                  <c:v>3786.86</c:v>
                </c:pt>
                <c:pt idx="22">
                  <c:v>3782.86</c:v>
                </c:pt>
                <c:pt idx="23">
                  <c:v>3778.86</c:v>
                </c:pt>
                <c:pt idx="24">
                  <c:v>3774.86</c:v>
                </c:pt>
                <c:pt idx="25">
                  <c:v>3770.86</c:v>
                </c:pt>
                <c:pt idx="26">
                  <c:v>3766.86</c:v>
                </c:pt>
                <c:pt idx="27">
                  <c:v>3762.86</c:v>
                </c:pt>
                <c:pt idx="28">
                  <c:v>3758.86</c:v>
                </c:pt>
                <c:pt idx="29">
                  <c:v>3754.86</c:v>
                </c:pt>
                <c:pt idx="30">
                  <c:v>3750.86</c:v>
                </c:pt>
                <c:pt idx="31">
                  <c:v>3746.86</c:v>
                </c:pt>
                <c:pt idx="32">
                  <c:v>3742.86</c:v>
                </c:pt>
                <c:pt idx="33">
                  <c:v>3738.86</c:v>
                </c:pt>
                <c:pt idx="34">
                  <c:v>3734.86</c:v>
                </c:pt>
                <c:pt idx="35">
                  <c:v>3730.86</c:v>
                </c:pt>
                <c:pt idx="36">
                  <c:v>3726.86</c:v>
                </c:pt>
                <c:pt idx="37">
                  <c:v>3722.86</c:v>
                </c:pt>
                <c:pt idx="38">
                  <c:v>3718.86</c:v>
                </c:pt>
                <c:pt idx="39">
                  <c:v>3714.86</c:v>
                </c:pt>
                <c:pt idx="40">
                  <c:v>3710.86</c:v>
                </c:pt>
                <c:pt idx="41">
                  <c:v>3706.86</c:v>
                </c:pt>
                <c:pt idx="42">
                  <c:v>3702.86</c:v>
                </c:pt>
                <c:pt idx="43">
                  <c:v>3698.86</c:v>
                </c:pt>
                <c:pt idx="44">
                  <c:v>3694.86</c:v>
                </c:pt>
                <c:pt idx="45">
                  <c:v>3690.86</c:v>
                </c:pt>
                <c:pt idx="46">
                  <c:v>3686.86</c:v>
                </c:pt>
                <c:pt idx="47">
                  <c:v>3682.86</c:v>
                </c:pt>
                <c:pt idx="48">
                  <c:v>3678.86</c:v>
                </c:pt>
                <c:pt idx="49">
                  <c:v>3674.86</c:v>
                </c:pt>
                <c:pt idx="50">
                  <c:v>3670.86</c:v>
                </c:pt>
                <c:pt idx="51">
                  <c:v>3666.86</c:v>
                </c:pt>
                <c:pt idx="52">
                  <c:v>3662.86</c:v>
                </c:pt>
                <c:pt idx="53">
                  <c:v>3658.86</c:v>
                </c:pt>
                <c:pt idx="54">
                  <c:v>3654.86</c:v>
                </c:pt>
                <c:pt idx="55">
                  <c:v>3650.86</c:v>
                </c:pt>
                <c:pt idx="56">
                  <c:v>3646.86</c:v>
                </c:pt>
                <c:pt idx="57">
                  <c:v>3642.86</c:v>
                </c:pt>
                <c:pt idx="58">
                  <c:v>3638.86</c:v>
                </c:pt>
                <c:pt idx="59">
                  <c:v>3634.86</c:v>
                </c:pt>
                <c:pt idx="60">
                  <c:v>3630.86</c:v>
                </c:pt>
                <c:pt idx="61">
                  <c:v>3626.86</c:v>
                </c:pt>
                <c:pt idx="62">
                  <c:v>3622.86</c:v>
                </c:pt>
                <c:pt idx="63">
                  <c:v>3618.86</c:v>
                </c:pt>
                <c:pt idx="64">
                  <c:v>3614.86</c:v>
                </c:pt>
                <c:pt idx="65">
                  <c:v>3610.86</c:v>
                </c:pt>
                <c:pt idx="66">
                  <c:v>3606.86</c:v>
                </c:pt>
                <c:pt idx="67">
                  <c:v>3602.86</c:v>
                </c:pt>
                <c:pt idx="68">
                  <c:v>3598.86</c:v>
                </c:pt>
                <c:pt idx="69">
                  <c:v>3594.86</c:v>
                </c:pt>
                <c:pt idx="70">
                  <c:v>3590.86</c:v>
                </c:pt>
                <c:pt idx="71">
                  <c:v>3586.86</c:v>
                </c:pt>
                <c:pt idx="72">
                  <c:v>3582.86</c:v>
                </c:pt>
                <c:pt idx="73">
                  <c:v>3578.86</c:v>
                </c:pt>
                <c:pt idx="74">
                  <c:v>3574.86</c:v>
                </c:pt>
                <c:pt idx="75">
                  <c:v>3570.86</c:v>
                </c:pt>
                <c:pt idx="76">
                  <c:v>3566.86</c:v>
                </c:pt>
                <c:pt idx="77">
                  <c:v>3562.86</c:v>
                </c:pt>
                <c:pt idx="78">
                  <c:v>3558.86</c:v>
                </c:pt>
                <c:pt idx="79">
                  <c:v>3554.86</c:v>
                </c:pt>
                <c:pt idx="80">
                  <c:v>3550.86</c:v>
                </c:pt>
                <c:pt idx="81">
                  <c:v>3546.86</c:v>
                </c:pt>
                <c:pt idx="82">
                  <c:v>3542.86</c:v>
                </c:pt>
                <c:pt idx="83">
                  <c:v>3538.86</c:v>
                </c:pt>
                <c:pt idx="84">
                  <c:v>3534.86</c:v>
                </c:pt>
                <c:pt idx="85">
                  <c:v>3530.86</c:v>
                </c:pt>
                <c:pt idx="86">
                  <c:v>3526.86</c:v>
                </c:pt>
                <c:pt idx="87">
                  <c:v>3522.86</c:v>
                </c:pt>
                <c:pt idx="88">
                  <c:v>3518.86</c:v>
                </c:pt>
                <c:pt idx="89">
                  <c:v>3514.86</c:v>
                </c:pt>
                <c:pt idx="90">
                  <c:v>3510.86</c:v>
                </c:pt>
                <c:pt idx="91">
                  <c:v>3506.86</c:v>
                </c:pt>
                <c:pt idx="92">
                  <c:v>3502.86</c:v>
                </c:pt>
                <c:pt idx="93">
                  <c:v>3498.86</c:v>
                </c:pt>
                <c:pt idx="94">
                  <c:v>3494.86</c:v>
                </c:pt>
                <c:pt idx="95">
                  <c:v>3490.86</c:v>
                </c:pt>
                <c:pt idx="96">
                  <c:v>3486.86</c:v>
                </c:pt>
                <c:pt idx="97">
                  <c:v>3482.86</c:v>
                </c:pt>
                <c:pt idx="98">
                  <c:v>3478.86</c:v>
                </c:pt>
                <c:pt idx="99">
                  <c:v>3474.86</c:v>
                </c:pt>
                <c:pt idx="100">
                  <c:v>3470.86</c:v>
                </c:pt>
                <c:pt idx="101">
                  <c:v>3466.86</c:v>
                </c:pt>
                <c:pt idx="102">
                  <c:v>3462.86</c:v>
                </c:pt>
                <c:pt idx="103">
                  <c:v>3458.86</c:v>
                </c:pt>
                <c:pt idx="104">
                  <c:v>3454.86</c:v>
                </c:pt>
                <c:pt idx="105">
                  <c:v>3450.86</c:v>
                </c:pt>
                <c:pt idx="106">
                  <c:v>3446.86</c:v>
                </c:pt>
                <c:pt idx="107">
                  <c:v>3442.86</c:v>
                </c:pt>
                <c:pt idx="108">
                  <c:v>3438.86</c:v>
                </c:pt>
                <c:pt idx="109">
                  <c:v>3434.86</c:v>
                </c:pt>
                <c:pt idx="110">
                  <c:v>3430.86</c:v>
                </c:pt>
                <c:pt idx="111">
                  <c:v>3426.86</c:v>
                </c:pt>
                <c:pt idx="112">
                  <c:v>3422.86</c:v>
                </c:pt>
                <c:pt idx="113">
                  <c:v>3418.86</c:v>
                </c:pt>
                <c:pt idx="114">
                  <c:v>3414.86</c:v>
                </c:pt>
                <c:pt idx="115">
                  <c:v>3410.86</c:v>
                </c:pt>
                <c:pt idx="116">
                  <c:v>3406.86</c:v>
                </c:pt>
                <c:pt idx="117">
                  <c:v>3402.86</c:v>
                </c:pt>
                <c:pt idx="118">
                  <c:v>3398.86</c:v>
                </c:pt>
                <c:pt idx="119">
                  <c:v>3394.86</c:v>
                </c:pt>
                <c:pt idx="120">
                  <c:v>3390.86</c:v>
                </c:pt>
                <c:pt idx="121">
                  <c:v>3386.86</c:v>
                </c:pt>
                <c:pt idx="122">
                  <c:v>3382.86</c:v>
                </c:pt>
                <c:pt idx="123">
                  <c:v>3378.86</c:v>
                </c:pt>
                <c:pt idx="124">
                  <c:v>3374.86</c:v>
                </c:pt>
                <c:pt idx="125">
                  <c:v>3370.86</c:v>
                </c:pt>
                <c:pt idx="126">
                  <c:v>3366.86</c:v>
                </c:pt>
                <c:pt idx="127">
                  <c:v>3362.86</c:v>
                </c:pt>
                <c:pt idx="128">
                  <c:v>3358.86</c:v>
                </c:pt>
                <c:pt idx="129">
                  <c:v>3354.86</c:v>
                </c:pt>
                <c:pt idx="130">
                  <c:v>3350.86</c:v>
                </c:pt>
                <c:pt idx="131">
                  <c:v>3346.86</c:v>
                </c:pt>
                <c:pt idx="132">
                  <c:v>3342.86</c:v>
                </c:pt>
                <c:pt idx="133">
                  <c:v>3338.86</c:v>
                </c:pt>
                <c:pt idx="134">
                  <c:v>3334.86</c:v>
                </c:pt>
                <c:pt idx="135">
                  <c:v>3330.86</c:v>
                </c:pt>
                <c:pt idx="136">
                  <c:v>3326.86</c:v>
                </c:pt>
                <c:pt idx="137">
                  <c:v>3322.86</c:v>
                </c:pt>
                <c:pt idx="138">
                  <c:v>3318.86</c:v>
                </c:pt>
                <c:pt idx="139">
                  <c:v>3314.86</c:v>
                </c:pt>
                <c:pt idx="140">
                  <c:v>3310.86</c:v>
                </c:pt>
                <c:pt idx="141">
                  <c:v>3306.86</c:v>
                </c:pt>
                <c:pt idx="142">
                  <c:v>3302.86</c:v>
                </c:pt>
                <c:pt idx="143">
                  <c:v>3298.86</c:v>
                </c:pt>
                <c:pt idx="144">
                  <c:v>3294.86</c:v>
                </c:pt>
                <c:pt idx="145">
                  <c:v>3290.86</c:v>
                </c:pt>
                <c:pt idx="146">
                  <c:v>3286.86</c:v>
                </c:pt>
                <c:pt idx="147">
                  <c:v>3282.86</c:v>
                </c:pt>
                <c:pt idx="148">
                  <c:v>3278.86</c:v>
                </c:pt>
                <c:pt idx="149">
                  <c:v>3274.86</c:v>
                </c:pt>
                <c:pt idx="150">
                  <c:v>3270.86</c:v>
                </c:pt>
                <c:pt idx="151">
                  <c:v>3266.86</c:v>
                </c:pt>
                <c:pt idx="152">
                  <c:v>3262.86</c:v>
                </c:pt>
                <c:pt idx="153">
                  <c:v>3258.86</c:v>
                </c:pt>
                <c:pt idx="154">
                  <c:v>3254.86</c:v>
                </c:pt>
                <c:pt idx="155">
                  <c:v>3250.86</c:v>
                </c:pt>
                <c:pt idx="156">
                  <c:v>3246.86</c:v>
                </c:pt>
                <c:pt idx="157">
                  <c:v>3242.86</c:v>
                </c:pt>
                <c:pt idx="158">
                  <c:v>3238.86</c:v>
                </c:pt>
                <c:pt idx="159">
                  <c:v>3234.86</c:v>
                </c:pt>
                <c:pt idx="160">
                  <c:v>3230.86</c:v>
                </c:pt>
                <c:pt idx="161">
                  <c:v>3226.86</c:v>
                </c:pt>
                <c:pt idx="162">
                  <c:v>3222.86</c:v>
                </c:pt>
                <c:pt idx="163">
                  <c:v>3218.86</c:v>
                </c:pt>
                <c:pt idx="164">
                  <c:v>3214.86</c:v>
                </c:pt>
                <c:pt idx="165">
                  <c:v>3210.86</c:v>
                </c:pt>
                <c:pt idx="166">
                  <c:v>3206.86</c:v>
                </c:pt>
                <c:pt idx="167">
                  <c:v>3202.86</c:v>
                </c:pt>
                <c:pt idx="168">
                  <c:v>3198.86</c:v>
                </c:pt>
                <c:pt idx="169">
                  <c:v>3194.86</c:v>
                </c:pt>
                <c:pt idx="170">
                  <c:v>3190.86</c:v>
                </c:pt>
                <c:pt idx="171">
                  <c:v>3186.86</c:v>
                </c:pt>
                <c:pt idx="172">
                  <c:v>3182.86</c:v>
                </c:pt>
                <c:pt idx="173">
                  <c:v>3178.86</c:v>
                </c:pt>
                <c:pt idx="174">
                  <c:v>3174.86</c:v>
                </c:pt>
                <c:pt idx="175">
                  <c:v>3170.86</c:v>
                </c:pt>
                <c:pt idx="176">
                  <c:v>3166.86</c:v>
                </c:pt>
                <c:pt idx="177">
                  <c:v>3162.86</c:v>
                </c:pt>
                <c:pt idx="178">
                  <c:v>3158.86</c:v>
                </c:pt>
                <c:pt idx="179">
                  <c:v>3154.86</c:v>
                </c:pt>
                <c:pt idx="180">
                  <c:v>3150.86</c:v>
                </c:pt>
                <c:pt idx="181">
                  <c:v>3146.86</c:v>
                </c:pt>
                <c:pt idx="182">
                  <c:v>3142.86</c:v>
                </c:pt>
                <c:pt idx="183">
                  <c:v>3138.86</c:v>
                </c:pt>
                <c:pt idx="184">
                  <c:v>3134.86</c:v>
                </c:pt>
                <c:pt idx="185">
                  <c:v>3130.86</c:v>
                </c:pt>
                <c:pt idx="186">
                  <c:v>3126.86</c:v>
                </c:pt>
                <c:pt idx="187">
                  <c:v>3122.86</c:v>
                </c:pt>
                <c:pt idx="188">
                  <c:v>3118.86</c:v>
                </c:pt>
                <c:pt idx="189">
                  <c:v>3114.86</c:v>
                </c:pt>
                <c:pt idx="190">
                  <c:v>3110.86</c:v>
                </c:pt>
                <c:pt idx="191">
                  <c:v>3106.86</c:v>
                </c:pt>
                <c:pt idx="192">
                  <c:v>3102.86</c:v>
                </c:pt>
                <c:pt idx="193">
                  <c:v>3098.86</c:v>
                </c:pt>
                <c:pt idx="194">
                  <c:v>3094.86</c:v>
                </c:pt>
                <c:pt idx="195">
                  <c:v>3090.86</c:v>
                </c:pt>
                <c:pt idx="196">
                  <c:v>3086.86</c:v>
                </c:pt>
                <c:pt idx="197">
                  <c:v>3082.86</c:v>
                </c:pt>
                <c:pt idx="198">
                  <c:v>3078.86</c:v>
                </c:pt>
                <c:pt idx="199">
                  <c:v>3074.86</c:v>
                </c:pt>
                <c:pt idx="200">
                  <c:v>3070.86</c:v>
                </c:pt>
                <c:pt idx="201">
                  <c:v>3066.86</c:v>
                </c:pt>
                <c:pt idx="202">
                  <c:v>3062.86</c:v>
                </c:pt>
                <c:pt idx="203">
                  <c:v>3058.86</c:v>
                </c:pt>
                <c:pt idx="204">
                  <c:v>3054.86</c:v>
                </c:pt>
                <c:pt idx="205">
                  <c:v>3050.86</c:v>
                </c:pt>
                <c:pt idx="206">
                  <c:v>3046.86</c:v>
                </c:pt>
                <c:pt idx="207">
                  <c:v>3042.86</c:v>
                </c:pt>
                <c:pt idx="208">
                  <c:v>3038.86</c:v>
                </c:pt>
                <c:pt idx="209">
                  <c:v>3034.86</c:v>
                </c:pt>
                <c:pt idx="210">
                  <c:v>3030.86</c:v>
                </c:pt>
                <c:pt idx="211">
                  <c:v>3026.86</c:v>
                </c:pt>
                <c:pt idx="212">
                  <c:v>3022.86</c:v>
                </c:pt>
                <c:pt idx="213">
                  <c:v>3018.86</c:v>
                </c:pt>
                <c:pt idx="214">
                  <c:v>3014.86</c:v>
                </c:pt>
                <c:pt idx="215">
                  <c:v>3010.86</c:v>
                </c:pt>
                <c:pt idx="216">
                  <c:v>3006.86</c:v>
                </c:pt>
                <c:pt idx="217">
                  <c:v>3002.86</c:v>
                </c:pt>
                <c:pt idx="218">
                  <c:v>2998.86</c:v>
                </c:pt>
                <c:pt idx="219">
                  <c:v>2994.86</c:v>
                </c:pt>
                <c:pt idx="220">
                  <c:v>2990.86</c:v>
                </c:pt>
                <c:pt idx="221">
                  <c:v>2986.86</c:v>
                </c:pt>
                <c:pt idx="222">
                  <c:v>2982.86</c:v>
                </c:pt>
                <c:pt idx="223">
                  <c:v>2978.86</c:v>
                </c:pt>
                <c:pt idx="224">
                  <c:v>2974.86</c:v>
                </c:pt>
                <c:pt idx="225">
                  <c:v>2970.86</c:v>
                </c:pt>
                <c:pt idx="226">
                  <c:v>2966.86</c:v>
                </c:pt>
                <c:pt idx="227">
                  <c:v>2962.86</c:v>
                </c:pt>
                <c:pt idx="228">
                  <c:v>2958.86</c:v>
                </c:pt>
                <c:pt idx="229">
                  <c:v>2954.86</c:v>
                </c:pt>
                <c:pt idx="230">
                  <c:v>2950.86</c:v>
                </c:pt>
                <c:pt idx="231">
                  <c:v>2946.86</c:v>
                </c:pt>
                <c:pt idx="232">
                  <c:v>2942.86</c:v>
                </c:pt>
                <c:pt idx="233">
                  <c:v>2938.86</c:v>
                </c:pt>
                <c:pt idx="234">
                  <c:v>2934.86</c:v>
                </c:pt>
                <c:pt idx="235">
                  <c:v>2930.86</c:v>
                </c:pt>
                <c:pt idx="236">
                  <c:v>2926.86</c:v>
                </c:pt>
                <c:pt idx="237">
                  <c:v>2922.86</c:v>
                </c:pt>
                <c:pt idx="238">
                  <c:v>2918.86</c:v>
                </c:pt>
                <c:pt idx="239">
                  <c:v>2914.86</c:v>
                </c:pt>
                <c:pt idx="240">
                  <c:v>2910.86</c:v>
                </c:pt>
                <c:pt idx="241">
                  <c:v>2906.86</c:v>
                </c:pt>
                <c:pt idx="242">
                  <c:v>2902.86</c:v>
                </c:pt>
                <c:pt idx="243">
                  <c:v>2898.86</c:v>
                </c:pt>
                <c:pt idx="244">
                  <c:v>2894.86</c:v>
                </c:pt>
                <c:pt idx="245">
                  <c:v>2890.86</c:v>
                </c:pt>
                <c:pt idx="246">
                  <c:v>2886.86</c:v>
                </c:pt>
                <c:pt idx="247">
                  <c:v>2882.86</c:v>
                </c:pt>
                <c:pt idx="248">
                  <c:v>2878.86</c:v>
                </c:pt>
                <c:pt idx="249">
                  <c:v>2874.86</c:v>
                </c:pt>
                <c:pt idx="250">
                  <c:v>2870.86</c:v>
                </c:pt>
                <c:pt idx="251">
                  <c:v>2866.86</c:v>
                </c:pt>
                <c:pt idx="252">
                  <c:v>2862.86</c:v>
                </c:pt>
                <c:pt idx="253">
                  <c:v>2858.86</c:v>
                </c:pt>
                <c:pt idx="254">
                  <c:v>2854.86</c:v>
                </c:pt>
                <c:pt idx="255">
                  <c:v>2850.86</c:v>
                </c:pt>
                <c:pt idx="256">
                  <c:v>2846.86</c:v>
                </c:pt>
                <c:pt idx="257">
                  <c:v>2842.86</c:v>
                </c:pt>
                <c:pt idx="258">
                  <c:v>2838.86</c:v>
                </c:pt>
                <c:pt idx="259">
                  <c:v>2834.86</c:v>
                </c:pt>
                <c:pt idx="260">
                  <c:v>2830.86</c:v>
                </c:pt>
                <c:pt idx="261">
                  <c:v>2826.86</c:v>
                </c:pt>
                <c:pt idx="262">
                  <c:v>2822.86</c:v>
                </c:pt>
                <c:pt idx="263">
                  <c:v>2818.86</c:v>
                </c:pt>
                <c:pt idx="264">
                  <c:v>2814.86</c:v>
                </c:pt>
                <c:pt idx="265">
                  <c:v>2810.86</c:v>
                </c:pt>
                <c:pt idx="266">
                  <c:v>2806.86</c:v>
                </c:pt>
                <c:pt idx="267">
                  <c:v>2802.86</c:v>
                </c:pt>
                <c:pt idx="268">
                  <c:v>2798.86</c:v>
                </c:pt>
                <c:pt idx="269">
                  <c:v>2794.86</c:v>
                </c:pt>
                <c:pt idx="270">
                  <c:v>2790.86</c:v>
                </c:pt>
                <c:pt idx="271">
                  <c:v>2786.86</c:v>
                </c:pt>
                <c:pt idx="272">
                  <c:v>2782.86</c:v>
                </c:pt>
                <c:pt idx="273">
                  <c:v>2778.86</c:v>
                </c:pt>
                <c:pt idx="274">
                  <c:v>2774.86</c:v>
                </c:pt>
                <c:pt idx="275">
                  <c:v>2770.86</c:v>
                </c:pt>
                <c:pt idx="276">
                  <c:v>2766.86</c:v>
                </c:pt>
                <c:pt idx="277">
                  <c:v>2762.86</c:v>
                </c:pt>
                <c:pt idx="278">
                  <c:v>2758.86</c:v>
                </c:pt>
                <c:pt idx="279">
                  <c:v>2754.86</c:v>
                </c:pt>
                <c:pt idx="280">
                  <c:v>2750.86</c:v>
                </c:pt>
                <c:pt idx="281">
                  <c:v>2746.86</c:v>
                </c:pt>
                <c:pt idx="282">
                  <c:v>2742.86</c:v>
                </c:pt>
                <c:pt idx="283">
                  <c:v>2738.86</c:v>
                </c:pt>
                <c:pt idx="284">
                  <c:v>2734.86</c:v>
                </c:pt>
                <c:pt idx="285">
                  <c:v>2730.86</c:v>
                </c:pt>
                <c:pt idx="286">
                  <c:v>2726.86</c:v>
                </c:pt>
                <c:pt idx="287">
                  <c:v>2722.86</c:v>
                </c:pt>
                <c:pt idx="288">
                  <c:v>2718.86</c:v>
                </c:pt>
                <c:pt idx="289">
                  <c:v>2714.86</c:v>
                </c:pt>
                <c:pt idx="290">
                  <c:v>2710.86</c:v>
                </c:pt>
                <c:pt idx="291">
                  <c:v>2706.86</c:v>
                </c:pt>
                <c:pt idx="292">
                  <c:v>2702.86</c:v>
                </c:pt>
                <c:pt idx="293">
                  <c:v>2698.86</c:v>
                </c:pt>
                <c:pt idx="294">
                  <c:v>2694.86</c:v>
                </c:pt>
                <c:pt idx="295">
                  <c:v>2690.86</c:v>
                </c:pt>
                <c:pt idx="296">
                  <c:v>2686.86</c:v>
                </c:pt>
                <c:pt idx="297">
                  <c:v>2682.86</c:v>
                </c:pt>
                <c:pt idx="298">
                  <c:v>2678.86</c:v>
                </c:pt>
                <c:pt idx="299">
                  <c:v>2674.86</c:v>
                </c:pt>
                <c:pt idx="300">
                  <c:v>2670.86</c:v>
                </c:pt>
                <c:pt idx="301">
                  <c:v>2666.86</c:v>
                </c:pt>
                <c:pt idx="302">
                  <c:v>2662.86</c:v>
                </c:pt>
                <c:pt idx="303">
                  <c:v>2658.86</c:v>
                </c:pt>
                <c:pt idx="304">
                  <c:v>2654.86</c:v>
                </c:pt>
                <c:pt idx="305">
                  <c:v>2650.86</c:v>
                </c:pt>
                <c:pt idx="306">
                  <c:v>2646.86</c:v>
                </c:pt>
                <c:pt idx="307">
                  <c:v>2642.86</c:v>
                </c:pt>
                <c:pt idx="308">
                  <c:v>2638.86</c:v>
                </c:pt>
                <c:pt idx="309">
                  <c:v>2634.86</c:v>
                </c:pt>
                <c:pt idx="310">
                  <c:v>2630.86</c:v>
                </c:pt>
                <c:pt idx="311">
                  <c:v>2626.86</c:v>
                </c:pt>
                <c:pt idx="312">
                  <c:v>2622.86</c:v>
                </c:pt>
                <c:pt idx="313">
                  <c:v>2618.86</c:v>
                </c:pt>
                <c:pt idx="314">
                  <c:v>2614.86</c:v>
                </c:pt>
                <c:pt idx="315">
                  <c:v>2610.86</c:v>
                </c:pt>
                <c:pt idx="316">
                  <c:v>2606.86</c:v>
                </c:pt>
                <c:pt idx="317">
                  <c:v>2602.86</c:v>
                </c:pt>
                <c:pt idx="318">
                  <c:v>2598.86</c:v>
                </c:pt>
                <c:pt idx="319">
                  <c:v>2594.86</c:v>
                </c:pt>
                <c:pt idx="320">
                  <c:v>2590.86</c:v>
                </c:pt>
                <c:pt idx="321">
                  <c:v>2586.86</c:v>
                </c:pt>
                <c:pt idx="322">
                  <c:v>2582.86</c:v>
                </c:pt>
                <c:pt idx="323">
                  <c:v>2578.86</c:v>
                </c:pt>
                <c:pt idx="324">
                  <c:v>2574.86</c:v>
                </c:pt>
                <c:pt idx="325">
                  <c:v>2570.86</c:v>
                </c:pt>
                <c:pt idx="326">
                  <c:v>2566.86</c:v>
                </c:pt>
                <c:pt idx="327">
                  <c:v>2562.86</c:v>
                </c:pt>
                <c:pt idx="328">
                  <c:v>2558.86</c:v>
                </c:pt>
                <c:pt idx="329">
                  <c:v>2554.86</c:v>
                </c:pt>
                <c:pt idx="330">
                  <c:v>2550.86</c:v>
                </c:pt>
                <c:pt idx="331">
                  <c:v>2546.86</c:v>
                </c:pt>
                <c:pt idx="332">
                  <c:v>2542.86</c:v>
                </c:pt>
                <c:pt idx="333">
                  <c:v>2538.86</c:v>
                </c:pt>
                <c:pt idx="334">
                  <c:v>2534.86</c:v>
                </c:pt>
                <c:pt idx="335">
                  <c:v>2530.86</c:v>
                </c:pt>
                <c:pt idx="336">
                  <c:v>2526.86</c:v>
                </c:pt>
                <c:pt idx="337">
                  <c:v>2522.86</c:v>
                </c:pt>
                <c:pt idx="338">
                  <c:v>2518.86</c:v>
                </c:pt>
                <c:pt idx="339">
                  <c:v>2514.86</c:v>
                </c:pt>
                <c:pt idx="340">
                  <c:v>2510.86</c:v>
                </c:pt>
                <c:pt idx="341">
                  <c:v>2506.86</c:v>
                </c:pt>
                <c:pt idx="342">
                  <c:v>2502.86</c:v>
                </c:pt>
                <c:pt idx="343">
                  <c:v>2498.86</c:v>
                </c:pt>
                <c:pt idx="344">
                  <c:v>2494.86</c:v>
                </c:pt>
                <c:pt idx="345">
                  <c:v>2490.86</c:v>
                </c:pt>
                <c:pt idx="346">
                  <c:v>2486.86</c:v>
                </c:pt>
                <c:pt idx="347">
                  <c:v>2482.86</c:v>
                </c:pt>
                <c:pt idx="348">
                  <c:v>2478.86</c:v>
                </c:pt>
                <c:pt idx="349">
                  <c:v>2474.86</c:v>
                </c:pt>
                <c:pt idx="350">
                  <c:v>2470.86</c:v>
                </c:pt>
                <c:pt idx="351">
                  <c:v>2466.86</c:v>
                </c:pt>
                <c:pt idx="352">
                  <c:v>2462.86</c:v>
                </c:pt>
                <c:pt idx="353">
                  <c:v>2458.86</c:v>
                </c:pt>
                <c:pt idx="354">
                  <c:v>2454.86</c:v>
                </c:pt>
                <c:pt idx="355">
                  <c:v>2450.86</c:v>
                </c:pt>
                <c:pt idx="356">
                  <c:v>2446.86</c:v>
                </c:pt>
                <c:pt idx="357">
                  <c:v>2442.86</c:v>
                </c:pt>
                <c:pt idx="358">
                  <c:v>2438.86</c:v>
                </c:pt>
                <c:pt idx="359">
                  <c:v>2434.86</c:v>
                </c:pt>
                <c:pt idx="360">
                  <c:v>2430.86</c:v>
                </c:pt>
                <c:pt idx="361">
                  <c:v>2426.86</c:v>
                </c:pt>
                <c:pt idx="362">
                  <c:v>2422.86</c:v>
                </c:pt>
                <c:pt idx="363">
                  <c:v>2418.86</c:v>
                </c:pt>
                <c:pt idx="364">
                  <c:v>2414.86</c:v>
                </c:pt>
                <c:pt idx="365">
                  <c:v>2410.86</c:v>
                </c:pt>
                <c:pt idx="366">
                  <c:v>2406.86</c:v>
                </c:pt>
                <c:pt idx="367">
                  <c:v>2402.86</c:v>
                </c:pt>
                <c:pt idx="368">
                  <c:v>2398.86</c:v>
                </c:pt>
                <c:pt idx="369">
                  <c:v>2394.86</c:v>
                </c:pt>
                <c:pt idx="370">
                  <c:v>2390.86</c:v>
                </c:pt>
                <c:pt idx="371">
                  <c:v>2386.86</c:v>
                </c:pt>
                <c:pt idx="372">
                  <c:v>2382.86</c:v>
                </c:pt>
                <c:pt idx="373">
                  <c:v>2378.86</c:v>
                </c:pt>
                <c:pt idx="374">
                  <c:v>2374.86</c:v>
                </c:pt>
                <c:pt idx="375">
                  <c:v>2370.86</c:v>
                </c:pt>
                <c:pt idx="376">
                  <c:v>2366.86</c:v>
                </c:pt>
                <c:pt idx="377">
                  <c:v>2362.86</c:v>
                </c:pt>
                <c:pt idx="378">
                  <c:v>2358.86</c:v>
                </c:pt>
                <c:pt idx="379">
                  <c:v>2354.86</c:v>
                </c:pt>
                <c:pt idx="380">
                  <c:v>2350.86</c:v>
                </c:pt>
                <c:pt idx="381">
                  <c:v>2346.86</c:v>
                </c:pt>
                <c:pt idx="382">
                  <c:v>2342.86</c:v>
                </c:pt>
                <c:pt idx="383">
                  <c:v>2338.86</c:v>
                </c:pt>
                <c:pt idx="384">
                  <c:v>2334.86</c:v>
                </c:pt>
                <c:pt idx="385">
                  <c:v>2330.86</c:v>
                </c:pt>
                <c:pt idx="386">
                  <c:v>2326.86</c:v>
                </c:pt>
                <c:pt idx="387">
                  <c:v>2322.86</c:v>
                </c:pt>
                <c:pt idx="388">
                  <c:v>2318.86</c:v>
                </c:pt>
                <c:pt idx="389">
                  <c:v>2314.86</c:v>
                </c:pt>
                <c:pt idx="390">
                  <c:v>2310.86</c:v>
                </c:pt>
                <c:pt idx="391">
                  <c:v>2306.86</c:v>
                </c:pt>
                <c:pt idx="392">
                  <c:v>2302.86</c:v>
                </c:pt>
                <c:pt idx="393">
                  <c:v>2298.86</c:v>
                </c:pt>
                <c:pt idx="394">
                  <c:v>2294.86</c:v>
                </c:pt>
                <c:pt idx="395">
                  <c:v>2290.86</c:v>
                </c:pt>
                <c:pt idx="396">
                  <c:v>2286.86</c:v>
                </c:pt>
                <c:pt idx="397">
                  <c:v>2282.86</c:v>
                </c:pt>
                <c:pt idx="398">
                  <c:v>2278.86</c:v>
                </c:pt>
                <c:pt idx="399">
                  <c:v>2274.86</c:v>
                </c:pt>
                <c:pt idx="400">
                  <c:v>2270.86</c:v>
                </c:pt>
                <c:pt idx="401">
                  <c:v>2266.86</c:v>
                </c:pt>
                <c:pt idx="402">
                  <c:v>2262.86</c:v>
                </c:pt>
                <c:pt idx="403">
                  <c:v>2258.86</c:v>
                </c:pt>
                <c:pt idx="404">
                  <c:v>2254.86</c:v>
                </c:pt>
                <c:pt idx="405">
                  <c:v>2250.86</c:v>
                </c:pt>
                <c:pt idx="406">
                  <c:v>2246.86</c:v>
                </c:pt>
                <c:pt idx="407">
                  <c:v>2242.86</c:v>
                </c:pt>
                <c:pt idx="408">
                  <c:v>2238.86</c:v>
                </c:pt>
                <c:pt idx="409">
                  <c:v>2234.86</c:v>
                </c:pt>
                <c:pt idx="410">
                  <c:v>2230.86</c:v>
                </c:pt>
                <c:pt idx="411">
                  <c:v>2226.86</c:v>
                </c:pt>
                <c:pt idx="412">
                  <c:v>2222.86</c:v>
                </c:pt>
                <c:pt idx="413">
                  <c:v>2218.86</c:v>
                </c:pt>
                <c:pt idx="414">
                  <c:v>2214.86</c:v>
                </c:pt>
                <c:pt idx="415">
                  <c:v>2210.86</c:v>
                </c:pt>
                <c:pt idx="416">
                  <c:v>2206.86</c:v>
                </c:pt>
                <c:pt idx="417">
                  <c:v>2202.86</c:v>
                </c:pt>
                <c:pt idx="418">
                  <c:v>2198.86</c:v>
                </c:pt>
                <c:pt idx="419">
                  <c:v>2194.86</c:v>
                </c:pt>
                <c:pt idx="420">
                  <c:v>2190.86</c:v>
                </c:pt>
                <c:pt idx="421">
                  <c:v>2186.86</c:v>
                </c:pt>
                <c:pt idx="422">
                  <c:v>2182.86</c:v>
                </c:pt>
                <c:pt idx="423">
                  <c:v>2178.86</c:v>
                </c:pt>
                <c:pt idx="424">
                  <c:v>2174.86</c:v>
                </c:pt>
                <c:pt idx="425">
                  <c:v>2170.86</c:v>
                </c:pt>
                <c:pt idx="426">
                  <c:v>2166.86</c:v>
                </c:pt>
                <c:pt idx="427">
                  <c:v>2162.86</c:v>
                </c:pt>
                <c:pt idx="428">
                  <c:v>2158.86</c:v>
                </c:pt>
                <c:pt idx="429">
                  <c:v>2154.86</c:v>
                </c:pt>
                <c:pt idx="430">
                  <c:v>2150.86</c:v>
                </c:pt>
                <c:pt idx="431">
                  <c:v>2146.86</c:v>
                </c:pt>
                <c:pt idx="432">
                  <c:v>2142.86</c:v>
                </c:pt>
                <c:pt idx="433">
                  <c:v>2138.86</c:v>
                </c:pt>
                <c:pt idx="434">
                  <c:v>2134.86</c:v>
                </c:pt>
                <c:pt idx="435">
                  <c:v>2130.86</c:v>
                </c:pt>
                <c:pt idx="436">
                  <c:v>2126.86</c:v>
                </c:pt>
                <c:pt idx="437">
                  <c:v>2122.86</c:v>
                </c:pt>
                <c:pt idx="438">
                  <c:v>2118.86</c:v>
                </c:pt>
                <c:pt idx="439">
                  <c:v>2114.86</c:v>
                </c:pt>
                <c:pt idx="440">
                  <c:v>2110.86</c:v>
                </c:pt>
                <c:pt idx="441">
                  <c:v>2106.86</c:v>
                </c:pt>
                <c:pt idx="442">
                  <c:v>2102.86</c:v>
                </c:pt>
                <c:pt idx="443">
                  <c:v>2098.86</c:v>
                </c:pt>
                <c:pt idx="444">
                  <c:v>2094.86</c:v>
                </c:pt>
                <c:pt idx="445">
                  <c:v>2090.86</c:v>
                </c:pt>
                <c:pt idx="446">
                  <c:v>2086.86</c:v>
                </c:pt>
                <c:pt idx="447">
                  <c:v>2082.86</c:v>
                </c:pt>
                <c:pt idx="448">
                  <c:v>2078.86</c:v>
                </c:pt>
                <c:pt idx="449">
                  <c:v>2074.86</c:v>
                </c:pt>
                <c:pt idx="450">
                  <c:v>2070.86</c:v>
                </c:pt>
                <c:pt idx="451">
                  <c:v>2066.86</c:v>
                </c:pt>
                <c:pt idx="452">
                  <c:v>2062.86</c:v>
                </c:pt>
                <c:pt idx="453">
                  <c:v>2058.86</c:v>
                </c:pt>
                <c:pt idx="454">
                  <c:v>2054.86</c:v>
                </c:pt>
                <c:pt idx="455">
                  <c:v>2050.86</c:v>
                </c:pt>
                <c:pt idx="456">
                  <c:v>2046.8600000000001</c:v>
                </c:pt>
                <c:pt idx="457">
                  <c:v>2042.8600000000001</c:v>
                </c:pt>
                <c:pt idx="458">
                  <c:v>2038.8600000000001</c:v>
                </c:pt>
                <c:pt idx="459">
                  <c:v>2034.8600000000001</c:v>
                </c:pt>
                <c:pt idx="460">
                  <c:v>2030.8600000000001</c:v>
                </c:pt>
                <c:pt idx="461">
                  <c:v>2026.8600000000001</c:v>
                </c:pt>
                <c:pt idx="462">
                  <c:v>2022.8600000000001</c:v>
                </c:pt>
                <c:pt idx="463">
                  <c:v>2018.8600000000001</c:v>
                </c:pt>
                <c:pt idx="464">
                  <c:v>2014.8600000000001</c:v>
                </c:pt>
                <c:pt idx="465">
                  <c:v>2010.8600000000001</c:v>
                </c:pt>
                <c:pt idx="466">
                  <c:v>2006.8600000000001</c:v>
                </c:pt>
                <c:pt idx="467">
                  <c:v>2002.8600000000001</c:v>
                </c:pt>
                <c:pt idx="468">
                  <c:v>1998.8600000000001</c:v>
                </c:pt>
                <c:pt idx="469">
                  <c:v>1994.8600000000001</c:v>
                </c:pt>
                <c:pt idx="470">
                  <c:v>1990.8600000000001</c:v>
                </c:pt>
                <c:pt idx="471">
                  <c:v>1986.8600000000001</c:v>
                </c:pt>
                <c:pt idx="472">
                  <c:v>1982.8600000000001</c:v>
                </c:pt>
                <c:pt idx="473">
                  <c:v>1978.8600000000001</c:v>
                </c:pt>
                <c:pt idx="474">
                  <c:v>1974.8600000000001</c:v>
                </c:pt>
                <c:pt idx="475">
                  <c:v>1970.8600000000001</c:v>
                </c:pt>
                <c:pt idx="476">
                  <c:v>1966.8600000000001</c:v>
                </c:pt>
                <c:pt idx="477">
                  <c:v>1962.8600000000001</c:v>
                </c:pt>
                <c:pt idx="478">
                  <c:v>1958.8600000000001</c:v>
                </c:pt>
                <c:pt idx="479">
                  <c:v>1954.8600000000001</c:v>
                </c:pt>
                <c:pt idx="480">
                  <c:v>1950.8600000000001</c:v>
                </c:pt>
                <c:pt idx="481">
                  <c:v>1946.8600000000001</c:v>
                </c:pt>
                <c:pt idx="482">
                  <c:v>1942.8600000000001</c:v>
                </c:pt>
                <c:pt idx="483">
                  <c:v>1938.8600000000001</c:v>
                </c:pt>
                <c:pt idx="484">
                  <c:v>1934.8600000000001</c:v>
                </c:pt>
                <c:pt idx="485">
                  <c:v>1930.8600000000001</c:v>
                </c:pt>
                <c:pt idx="486">
                  <c:v>1926.8600000000001</c:v>
                </c:pt>
                <c:pt idx="487">
                  <c:v>1922.8600000000001</c:v>
                </c:pt>
                <c:pt idx="488">
                  <c:v>1918.8600000000001</c:v>
                </c:pt>
                <c:pt idx="489">
                  <c:v>1914.8600000000001</c:v>
                </c:pt>
                <c:pt idx="490">
                  <c:v>1910.8600000000001</c:v>
                </c:pt>
                <c:pt idx="491">
                  <c:v>1906.8600000000001</c:v>
                </c:pt>
                <c:pt idx="492">
                  <c:v>1902.8600000000001</c:v>
                </c:pt>
                <c:pt idx="493">
                  <c:v>1898.8600000000001</c:v>
                </c:pt>
                <c:pt idx="494">
                  <c:v>1894.8600000000001</c:v>
                </c:pt>
                <c:pt idx="495">
                  <c:v>1890.8600000000001</c:v>
                </c:pt>
                <c:pt idx="496">
                  <c:v>1886.8600000000001</c:v>
                </c:pt>
                <c:pt idx="497">
                  <c:v>1882.8600000000001</c:v>
                </c:pt>
                <c:pt idx="498">
                  <c:v>1878.8600000000001</c:v>
                </c:pt>
                <c:pt idx="499">
                  <c:v>1874.8600000000001</c:v>
                </c:pt>
                <c:pt idx="500">
                  <c:v>1870.8600000000001</c:v>
                </c:pt>
                <c:pt idx="501">
                  <c:v>1866.8600000000001</c:v>
                </c:pt>
                <c:pt idx="502">
                  <c:v>1862.8600000000001</c:v>
                </c:pt>
                <c:pt idx="503">
                  <c:v>1858.8600000000001</c:v>
                </c:pt>
                <c:pt idx="504">
                  <c:v>1854.8600000000001</c:v>
                </c:pt>
                <c:pt idx="505">
                  <c:v>1850.8600000000001</c:v>
                </c:pt>
                <c:pt idx="506">
                  <c:v>1846.8600000000001</c:v>
                </c:pt>
                <c:pt idx="507">
                  <c:v>1842.8600000000001</c:v>
                </c:pt>
                <c:pt idx="508">
                  <c:v>1838.8600000000001</c:v>
                </c:pt>
                <c:pt idx="509">
                  <c:v>1834.8600000000001</c:v>
                </c:pt>
                <c:pt idx="510">
                  <c:v>1830.8600000000001</c:v>
                </c:pt>
                <c:pt idx="511">
                  <c:v>1826.8600000000001</c:v>
                </c:pt>
                <c:pt idx="512">
                  <c:v>1822.8600000000001</c:v>
                </c:pt>
                <c:pt idx="513">
                  <c:v>1818.8600000000001</c:v>
                </c:pt>
                <c:pt idx="514">
                  <c:v>1814.8600000000001</c:v>
                </c:pt>
                <c:pt idx="515">
                  <c:v>1810.8600000000001</c:v>
                </c:pt>
                <c:pt idx="516">
                  <c:v>1806.8600000000001</c:v>
                </c:pt>
                <c:pt idx="517">
                  <c:v>1802.8600000000001</c:v>
                </c:pt>
                <c:pt idx="518">
                  <c:v>1798.8600000000001</c:v>
                </c:pt>
                <c:pt idx="519">
                  <c:v>1794.8600000000001</c:v>
                </c:pt>
                <c:pt idx="520">
                  <c:v>1790.8600000000001</c:v>
                </c:pt>
                <c:pt idx="521">
                  <c:v>1786.8600000000001</c:v>
                </c:pt>
                <c:pt idx="522">
                  <c:v>1782.8600000000001</c:v>
                </c:pt>
                <c:pt idx="523">
                  <c:v>1778.8600000000001</c:v>
                </c:pt>
                <c:pt idx="524">
                  <c:v>1774.8600000000001</c:v>
                </c:pt>
                <c:pt idx="525">
                  <c:v>1770.8600000000001</c:v>
                </c:pt>
                <c:pt idx="526">
                  <c:v>1766.8600000000001</c:v>
                </c:pt>
                <c:pt idx="527">
                  <c:v>1762.8600000000001</c:v>
                </c:pt>
                <c:pt idx="528">
                  <c:v>1758.8600000000001</c:v>
                </c:pt>
                <c:pt idx="529">
                  <c:v>1754.8600000000001</c:v>
                </c:pt>
                <c:pt idx="530">
                  <c:v>1750.8600000000001</c:v>
                </c:pt>
                <c:pt idx="531">
                  <c:v>1746.8600000000001</c:v>
                </c:pt>
                <c:pt idx="532">
                  <c:v>1742.8600000000001</c:v>
                </c:pt>
                <c:pt idx="533">
                  <c:v>1738.8600000000001</c:v>
                </c:pt>
                <c:pt idx="534">
                  <c:v>1734.8600000000001</c:v>
                </c:pt>
                <c:pt idx="535">
                  <c:v>1730.8600000000001</c:v>
                </c:pt>
                <c:pt idx="536">
                  <c:v>1726.8600000000001</c:v>
                </c:pt>
                <c:pt idx="537">
                  <c:v>1722.8600000000001</c:v>
                </c:pt>
                <c:pt idx="538">
                  <c:v>1718.8600000000001</c:v>
                </c:pt>
                <c:pt idx="539">
                  <c:v>1714.8600000000001</c:v>
                </c:pt>
                <c:pt idx="540">
                  <c:v>1710.8600000000001</c:v>
                </c:pt>
                <c:pt idx="541">
                  <c:v>1706.8600000000001</c:v>
                </c:pt>
                <c:pt idx="542">
                  <c:v>1702.8600000000001</c:v>
                </c:pt>
                <c:pt idx="543">
                  <c:v>1698.8600000000001</c:v>
                </c:pt>
                <c:pt idx="544">
                  <c:v>1694.8600000000001</c:v>
                </c:pt>
                <c:pt idx="545">
                  <c:v>1690.8600000000001</c:v>
                </c:pt>
                <c:pt idx="546">
                  <c:v>1686.8600000000001</c:v>
                </c:pt>
                <c:pt idx="547">
                  <c:v>1682.8600000000001</c:v>
                </c:pt>
                <c:pt idx="548">
                  <c:v>1678.8600000000001</c:v>
                </c:pt>
                <c:pt idx="549">
                  <c:v>1674.8600000000001</c:v>
                </c:pt>
                <c:pt idx="550">
                  <c:v>1670.8600000000001</c:v>
                </c:pt>
                <c:pt idx="551">
                  <c:v>1666.8600000000001</c:v>
                </c:pt>
                <c:pt idx="552">
                  <c:v>1662.8600000000001</c:v>
                </c:pt>
                <c:pt idx="553">
                  <c:v>1658.8600000000001</c:v>
                </c:pt>
                <c:pt idx="554">
                  <c:v>1654.8600000000001</c:v>
                </c:pt>
                <c:pt idx="555">
                  <c:v>1650.8600000000001</c:v>
                </c:pt>
                <c:pt idx="556">
                  <c:v>1646.8600000000001</c:v>
                </c:pt>
                <c:pt idx="557">
                  <c:v>1642.8600000000001</c:v>
                </c:pt>
                <c:pt idx="558">
                  <c:v>1638.8600000000001</c:v>
                </c:pt>
                <c:pt idx="559">
                  <c:v>1634.8600000000001</c:v>
                </c:pt>
                <c:pt idx="560">
                  <c:v>1630.8600000000001</c:v>
                </c:pt>
                <c:pt idx="561">
                  <c:v>1626.8600000000001</c:v>
                </c:pt>
                <c:pt idx="562">
                  <c:v>1622.8600000000001</c:v>
                </c:pt>
                <c:pt idx="563">
                  <c:v>1618.8600000000001</c:v>
                </c:pt>
                <c:pt idx="564">
                  <c:v>1614.8600000000001</c:v>
                </c:pt>
                <c:pt idx="565">
                  <c:v>1610.8600000000001</c:v>
                </c:pt>
                <c:pt idx="566">
                  <c:v>1606.8600000000001</c:v>
                </c:pt>
                <c:pt idx="567">
                  <c:v>1602.8600000000001</c:v>
                </c:pt>
                <c:pt idx="568">
                  <c:v>1598.8600000000001</c:v>
                </c:pt>
                <c:pt idx="569">
                  <c:v>1594.8600000000001</c:v>
                </c:pt>
                <c:pt idx="570">
                  <c:v>1590.8600000000001</c:v>
                </c:pt>
                <c:pt idx="571">
                  <c:v>1586.8600000000001</c:v>
                </c:pt>
                <c:pt idx="572">
                  <c:v>1582.8600000000001</c:v>
                </c:pt>
                <c:pt idx="573">
                  <c:v>1578.8600000000001</c:v>
                </c:pt>
                <c:pt idx="574">
                  <c:v>1574.8600000000001</c:v>
                </c:pt>
                <c:pt idx="575">
                  <c:v>1570.8600000000001</c:v>
                </c:pt>
                <c:pt idx="576">
                  <c:v>1566.8600000000001</c:v>
                </c:pt>
                <c:pt idx="577">
                  <c:v>1562.8600000000001</c:v>
                </c:pt>
                <c:pt idx="578">
                  <c:v>1558.8600000000001</c:v>
                </c:pt>
                <c:pt idx="579">
                  <c:v>1554.8600000000001</c:v>
                </c:pt>
                <c:pt idx="580">
                  <c:v>1550.8600000000001</c:v>
                </c:pt>
                <c:pt idx="581">
                  <c:v>1546.8600000000001</c:v>
                </c:pt>
                <c:pt idx="582">
                  <c:v>1542.8600000000001</c:v>
                </c:pt>
                <c:pt idx="583">
                  <c:v>1538.8600000000001</c:v>
                </c:pt>
                <c:pt idx="584">
                  <c:v>1534.8600000000001</c:v>
                </c:pt>
                <c:pt idx="585">
                  <c:v>1530.8600000000001</c:v>
                </c:pt>
                <c:pt idx="586">
                  <c:v>1526.8600000000001</c:v>
                </c:pt>
                <c:pt idx="587">
                  <c:v>1522.8600000000001</c:v>
                </c:pt>
                <c:pt idx="588">
                  <c:v>1518.8600000000001</c:v>
                </c:pt>
                <c:pt idx="589">
                  <c:v>1514.8600000000001</c:v>
                </c:pt>
                <c:pt idx="590">
                  <c:v>1510.8600000000001</c:v>
                </c:pt>
                <c:pt idx="591">
                  <c:v>1506.8600000000001</c:v>
                </c:pt>
                <c:pt idx="592">
                  <c:v>1502.8600000000001</c:v>
                </c:pt>
                <c:pt idx="593">
                  <c:v>1498.8600000000001</c:v>
                </c:pt>
                <c:pt idx="594">
                  <c:v>1494.8600000000001</c:v>
                </c:pt>
                <c:pt idx="595">
                  <c:v>1490.8600000000001</c:v>
                </c:pt>
                <c:pt idx="596">
                  <c:v>1486.8600000000001</c:v>
                </c:pt>
                <c:pt idx="597">
                  <c:v>1482.8600000000001</c:v>
                </c:pt>
                <c:pt idx="598">
                  <c:v>1478.8600000000001</c:v>
                </c:pt>
                <c:pt idx="599">
                  <c:v>1474.8600000000001</c:v>
                </c:pt>
                <c:pt idx="600">
                  <c:v>1470.8600000000001</c:v>
                </c:pt>
                <c:pt idx="601">
                  <c:v>1466.8600000000001</c:v>
                </c:pt>
                <c:pt idx="602">
                  <c:v>1462.8600000000001</c:v>
                </c:pt>
                <c:pt idx="603">
                  <c:v>1458.8600000000001</c:v>
                </c:pt>
                <c:pt idx="604">
                  <c:v>1454.8600000000001</c:v>
                </c:pt>
                <c:pt idx="605">
                  <c:v>1450.8600000000001</c:v>
                </c:pt>
                <c:pt idx="606">
                  <c:v>1446.8600000000001</c:v>
                </c:pt>
                <c:pt idx="607">
                  <c:v>1442.8600000000001</c:v>
                </c:pt>
                <c:pt idx="608">
                  <c:v>1438.8600000000001</c:v>
                </c:pt>
                <c:pt idx="609">
                  <c:v>1434.8600000000001</c:v>
                </c:pt>
                <c:pt idx="610">
                  <c:v>1430.8600000000001</c:v>
                </c:pt>
                <c:pt idx="611">
                  <c:v>1426.8600000000001</c:v>
                </c:pt>
                <c:pt idx="612">
                  <c:v>1422.8600000000001</c:v>
                </c:pt>
                <c:pt idx="613">
                  <c:v>1418.8600000000001</c:v>
                </c:pt>
                <c:pt idx="614">
                  <c:v>1414.8600000000001</c:v>
                </c:pt>
                <c:pt idx="615">
                  <c:v>1410.8600000000001</c:v>
                </c:pt>
                <c:pt idx="616">
                  <c:v>1406.8600000000001</c:v>
                </c:pt>
                <c:pt idx="617">
                  <c:v>1402.8600000000001</c:v>
                </c:pt>
                <c:pt idx="618">
                  <c:v>1398.8600000000001</c:v>
                </c:pt>
                <c:pt idx="619">
                  <c:v>1394.8600000000001</c:v>
                </c:pt>
                <c:pt idx="620">
                  <c:v>1390.8600000000001</c:v>
                </c:pt>
                <c:pt idx="621">
                  <c:v>1386.8600000000001</c:v>
                </c:pt>
                <c:pt idx="622">
                  <c:v>1382.8600000000001</c:v>
                </c:pt>
                <c:pt idx="623">
                  <c:v>1378.8600000000001</c:v>
                </c:pt>
                <c:pt idx="624">
                  <c:v>1374.8600000000001</c:v>
                </c:pt>
                <c:pt idx="625">
                  <c:v>1370.8600000000001</c:v>
                </c:pt>
                <c:pt idx="626">
                  <c:v>1366.8600000000001</c:v>
                </c:pt>
                <c:pt idx="627">
                  <c:v>1362.8600000000001</c:v>
                </c:pt>
                <c:pt idx="628">
                  <c:v>1358.8600000000001</c:v>
                </c:pt>
                <c:pt idx="629">
                  <c:v>1354.8600000000001</c:v>
                </c:pt>
                <c:pt idx="630">
                  <c:v>1350.8600000000001</c:v>
                </c:pt>
                <c:pt idx="631">
                  <c:v>1346.8600000000001</c:v>
                </c:pt>
                <c:pt idx="632">
                  <c:v>1342.8600000000001</c:v>
                </c:pt>
                <c:pt idx="633">
                  <c:v>1338.8600000000001</c:v>
                </c:pt>
                <c:pt idx="634">
                  <c:v>1334.8600000000001</c:v>
                </c:pt>
                <c:pt idx="635">
                  <c:v>1330.8600000000001</c:v>
                </c:pt>
                <c:pt idx="636">
                  <c:v>1326.8600000000001</c:v>
                </c:pt>
                <c:pt idx="637">
                  <c:v>1322.8600000000001</c:v>
                </c:pt>
                <c:pt idx="638">
                  <c:v>1318.8600000000001</c:v>
                </c:pt>
                <c:pt idx="639">
                  <c:v>1314.8600000000001</c:v>
                </c:pt>
                <c:pt idx="640">
                  <c:v>1310.8600000000001</c:v>
                </c:pt>
                <c:pt idx="641">
                  <c:v>1306.8600000000001</c:v>
                </c:pt>
                <c:pt idx="642">
                  <c:v>1302.8600000000001</c:v>
                </c:pt>
                <c:pt idx="643">
                  <c:v>1298.8600000000001</c:v>
                </c:pt>
                <c:pt idx="644">
                  <c:v>1294.8600000000001</c:v>
                </c:pt>
                <c:pt idx="645">
                  <c:v>1290.8600000000001</c:v>
                </c:pt>
                <c:pt idx="646">
                  <c:v>1286.8600000000001</c:v>
                </c:pt>
                <c:pt idx="647">
                  <c:v>1282.8600000000001</c:v>
                </c:pt>
                <c:pt idx="648">
                  <c:v>1278.8600000000001</c:v>
                </c:pt>
                <c:pt idx="649">
                  <c:v>1274.8600000000001</c:v>
                </c:pt>
                <c:pt idx="650">
                  <c:v>1270.8600000000001</c:v>
                </c:pt>
                <c:pt idx="651">
                  <c:v>1266.8600000000001</c:v>
                </c:pt>
                <c:pt idx="652">
                  <c:v>1262.8600000000001</c:v>
                </c:pt>
                <c:pt idx="653">
                  <c:v>1258.8600000000001</c:v>
                </c:pt>
                <c:pt idx="654">
                  <c:v>1254.8600000000001</c:v>
                </c:pt>
                <c:pt idx="655">
                  <c:v>1250.8600000000001</c:v>
                </c:pt>
                <c:pt idx="656">
                  <c:v>1246.8600000000001</c:v>
                </c:pt>
                <c:pt idx="657">
                  <c:v>1242.8600000000001</c:v>
                </c:pt>
                <c:pt idx="658">
                  <c:v>1238.8600000000001</c:v>
                </c:pt>
                <c:pt idx="659">
                  <c:v>1234.8600000000001</c:v>
                </c:pt>
                <c:pt idx="660">
                  <c:v>1230.8600000000001</c:v>
                </c:pt>
                <c:pt idx="661">
                  <c:v>1226.8600000000001</c:v>
                </c:pt>
                <c:pt idx="662">
                  <c:v>1222.8600000000001</c:v>
                </c:pt>
                <c:pt idx="663">
                  <c:v>1218.8600000000001</c:v>
                </c:pt>
                <c:pt idx="664">
                  <c:v>1214.8600000000001</c:v>
                </c:pt>
                <c:pt idx="665">
                  <c:v>1210.8600000000001</c:v>
                </c:pt>
                <c:pt idx="666">
                  <c:v>1206.8600000000001</c:v>
                </c:pt>
                <c:pt idx="667">
                  <c:v>1202.8600000000001</c:v>
                </c:pt>
                <c:pt idx="668">
                  <c:v>1198.8600000000001</c:v>
                </c:pt>
                <c:pt idx="669">
                  <c:v>1194.8600000000001</c:v>
                </c:pt>
                <c:pt idx="670">
                  <c:v>1190.8600000000001</c:v>
                </c:pt>
                <c:pt idx="671">
                  <c:v>1186.8600000000001</c:v>
                </c:pt>
                <c:pt idx="672">
                  <c:v>1182.8600000000001</c:v>
                </c:pt>
                <c:pt idx="673">
                  <c:v>1178.8600000000001</c:v>
                </c:pt>
                <c:pt idx="674">
                  <c:v>1174.8600000000001</c:v>
                </c:pt>
                <c:pt idx="675">
                  <c:v>1170.8600000000001</c:v>
                </c:pt>
                <c:pt idx="676">
                  <c:v>1166.8600000000001</c:v>
                </c:pt>
                <c:pt idx="677">
                  <c:v>1162.8600000000001</c:v>
                </c:pt>
                <c:pt idx="678">
                  <c:v>1158.8600000000001</c:v>
                </c:pt>
                <c:pt idx="679">
                  <c:v>1154.8600000000001</c:v>
                </c:pt>
                <c:pt idx="680">
                  <c:v>1150.8600000000001</c:v>
                </c:pt>
                <c:pt idx="681">
                  <c:v>1146.8600000000001</c:v>
                </c:pt>
                <c:pt idx="682">
                  <c:v>1142.8600000000001</c:v>
                </c:pt>
                <c:pt idx="683">
                  <c:v>1138.8600000000001</c:v>
                </c:pt>
                <c:pt idx="684">
                  <c:v>1134.8600000000001</c:v>
                </c:pt>
                <c:pt idx="685">
                  <c:v>1130.8600000000001</c:v>
                </c:pt>
                <c:pt idx="686">
                  <c:v>1126.8600000000001</c:v>
                </c:pt>
                <c:pt idx="687">
                  <c:v>1122.8600000000001</c:v>
                </c:pt>
                <c:pt idx="688">
                  <c:v>1118.8600000000001</c:v>
                </c:pt>
                <c:pt idx="689">
                  <c:v>1114.8600000000001</c:v>
                </c:pt>
                <c:pt idx="690">
                  <c:v>1110.8600000000001</c:v>
                </c:pt>
                <c:pt idx="691">
                  <c:v>1106.8600000000001</c:v>
                </c:pt>
                <c:pt idx="692">
                  <c:v>1102.8600000000001</c:v>
                </c:pt>
                <c:pt idx="693">
                  <c:v>1098.8600000000001</c:v>
                </c:pt>
                <c:pt idx="694">
                  <c:v>1094.8600000000001</c:v>
                </c:pt>
                <c:pt idx="695">
                  <c:v>1090.8600000000001</c:v>
                </c:pt>
                <c:pt idx="696">
                  <c:v>1086.8600000000001</c:v>
                </c:pt>
                <c:pt idx="697">
                  <c:v>1082.8600000000001</c:v>
                </c:pt>
                <c:pt idx="698">
                  <c:v>1078.8600000000001</c:v>
                </c:pt>
                <c:pt idx="699">
                  <c:v>1074.8600000000001</c:v>
                </c:pt>
                <c:pt idx="700">
                  <c:v>1070.8600000000001</c:v>
                </c:pt>
                <c:pt idx="701">
                  <c:v>1066.8600000000001</c:v>
                </c:pt>
                <c:pt idx="702">
                  <c:v>1062.8600000000001</c:v>
                </c:pt>
                <c:pt idx="703">
                  <c:v>1058.8600000000001</c:v>
                </c:pt>
                <c:pt idx="704">
                  <c:v>1054.8600000000001</c:v>
                </c:pt>
                <c:pt idx="705">
                  <c:v>1050.8600000000001</c:v>
                </c:pt>
                <c:pt idx="706">
                  <c:v>1046.8600000000001</c:v>
                </c:pt>
                <c:pt idx="707">
                  <c:v>1042.8600000000001</c:v>
                </c:pt>
                <c:pt idx="708">
                  <c:v>1038.8600000000001</c:v>
                </c:pt>
                <c:pt idx="709">
                  <c:v>1034.8600000000001</c:v>
                </c:pt>
                <c:pt idx="710">
                  <c:v>1030.8600000000001</c:v>
                </c:pt>
                <c:pt idx="711">
                  <c:v>1026.8600000000001</c:v>
                </c:pt>
                <c:pt idx="712">
                  <c:v>1022.8600000000001</c:v>
                </c:pt>
                <c:pt idx="713">
                  <c:v>1018.8600000000001</c:v>
                </c:pt>
                <c:pt idx="714">
                  <c:v>1014.8600000000001</c:v>
                </c:pt>
                <c:pt idx="715">
                  <c:v>1010.8600000000001</c:v>
                </c:pt>
                <c:pt idx="716">
                  <c:v>1006.8600000000001</c:v>
                </c:pt>
                <c:pt idx="717">
                  <c:v>1002.8600000000001</c:v>
                </c:pt>
                <c:pt idx="718">
                  <c:v>998.86000000000013</c:v>
                </c:pt>
                <c:pt idx="719">
                  <c:v>994.86000000000013</c:v>
                </c:pt>
                <c:pt idx="720">
                  <c:v>990.86000000000013</c:v>
                </c:pt>
                <c:pt idx="721">
                  <c:v>986.86000000000013</c:v>
                </c:pt>
                <c:pt idx="722">
                  <c:v>982.86000000000013</c:v>
                </c:pt>
                <c:pt idx="723">
                  <c:v>978.86000000000013</c:v>
                </c:pt>
                <c:pt idx="724">
                  <c:v>974.86000000000013</c:v>
                </c:pt>
                <c:pt idx="725">
                  <c:v>970.86000000000013</c:v>
                </c:pt>
                <c:pt idx="726">
                  <c:v>966.86000000000013</c:v>
                </c:pt>
                <c:pt idx="727">
                  <c:v>962.86000000000013</c:v>
                </c:pt>
                <c:pt idx="728">
                  <c:v>958.86000000000013</c:v>
                </c:pt>
                <c:pt idx="729">
                  <c:v>954.86000000000013</c:v>
                </c:pt>
                <c:pt idx="730">
                  <c:v>950.86000000000013</c:v>
                </c:pt>
                <c:pt idx="731">
                  <c:v>946.86000000000013</c:v>
                </c:pt>
                <c:pt idx="732">
                  <c:v>942.86000000000013</c:v>
                </c:pt>
                <c:pt idx="733">
                  <c:v>938.86000000000013</c:v>
                </c:pt>
                <c:pt idx="734">
                  <c:v>934.86000000000013</c:v>
                </c:pt>
                <c:pt idx="735">
                  <c:v>930.86000000000013</c:v>
                </c:pt>
                <c:pt idx="736">
                  <c:v>926.86000000000013</c:v>
                </c:pt>
                <c:pt idx="737">
                  <c:v>922.86000000000013</c:v>
                </c:pt>
                <c:pt idx="738">
                  <c:v>918.86000000000013</c:v>
                </c:pt>
                <c:pt idx="739">
                  <c:v>914.86000000000013</c:v>
                </c:pt>
                <c:pt idx="740">
                  <c:v>910.86000000000013</c:v>
                </c:pt>
                <c:pt idx="741">
                  <c:v>906.86000000000013</c:v>
                </c:pt>
                <c:pt idx="742">
                  <c:v>902.86000000000013</c:v>
                </c:pt>
                <c:pt idx="743">
                  <c:v>898.86000000000013</c:v>
                </c:pt>
                <c:pt idx="744">
                  <c:v>894.86000000000013</c:v>
                </c:pt>
                <c:pt idx="745">
                  <c:v>890.86000000000013</c:v>
                </c:pt>
                <c:pt idx="746">
                  <c:v>886.86000000000013</c:v>
                </c:pt>
                <c:pt idx="747">
                  <c:v>882.86000000000013</c:v>
                </c:pt>
                <c:pt idx="748">
                  <c:v>878.86000000000013</c:v>
                </c:pt>
                <c:pt idx="749">
                  <c:v>874.86000000000013</c:v>
                </c:pt>
                <c:pt idx="750">
                  <c:v>870.86000000000013</c:v>
                </c:pt>
                <c:pt idx="751">
                  <c:v>866.86000000000013</c:v>
                </c:pt>
                <c:pt idx="752">
                  <c:v>862.86000000000013</c:v>
                </c:pt>
                <c:pt idx="753">
                  <c:v>858.86000000000013</c:v>
                </c:pt>
                <c:pt idx="754">
                  <c:v>854.86000000000013</c:v>
                </c:pt>
                <c:pt idx="755">
                  <c:v>850.86000000000013</c:v>
                </c:pt>
                <c:pt idx="756">
                  <c:v>846.86000000000013</c:v>
                </c:pt>
                <c:pt idx="757">
                  <c:v>842.86000000000013</c:v>
                </c:pt>
                <c:pt idx="758">
                  <c:v>838.86000000000013</c:v>
                </c:pt>
                <c:pt idx="759">
                  <c:v>834.86000000000013</c:v>
                </c:pt>
                <c:pt idx="760">
                  <c:v>830.86000000000013</c:v>
                </c:pt>
                <c:pt idx="761">
                  <c:v>826.86000000000013</c:v>
                </c:pt>
                <c:pt idx="762">
                  <c:v>822.86000000000013</c:v>
                </c:pt>
                <c:pt idx="763">
                  <c:v>818.86000000000013</c:v>
                </c:pt>
                <c:pt idx="764">
                  <c:v>814.86000000000013</c:v>
                </c:pt>
                <c:pt idx="765">
                  <c:v>810.86000000000013</c:v>
                </c:pt>
                <c:pt idx="766">
                  <c:v>806.86000000000013</c:v>
                </c:pt>
                <c:pt idx="767">
                  <c:v>802.86000000000013</c:v>
                </c:pt>
                <c:pt idx="768">
                  <c:v>798.86000000000013</c:v>
                </c:pt>
                <c:pt idx="769">
                  <c:v>794.86000000000013</c:v>
                </c:pt>
                <c:pt idx="770">
                  <c:v>790.86000000000013</c:v>
                </c:pt>
                <c:pt idx="771">
                  <c:v>786.86000000000013</c:v>
                </c:pt>
                <c:pt idx="772">
                  <c:v>782.86000000000013</c:v>
                </c:pt>
                <c:pt idx="773">
                  <c:v>778.86000000000013</c:v>
                </c:pt>
                <c:pt idx="774">
                  <c:v>774.86000000000013</c:v>
                </c:pt>
                <c:pt idx="775">
                  <c:v>770.86000000000013</c:v>
                </c:pt>
                <c:pt idx="776">
                  <c:v>766.86000000000013</c:v>
                </c:pt>
                <c:pt idx="777">
                  <c:v>762.86000000000013</c:v>
                </c:pt>
                <c:pt idx="778">
                  <c:v>758.86000000000013</c:v>
                </c:pt>
                <c:pt idx="779">
                  <c:v>754.86000000000013</c:v>
                </c:pt>
                <c:pt idx="780">
                  <c:v>750.86000000000013</c:v>
                </c:pt>
                <c:pt idx="781">
                  <c:v>746.86000000000013</c:v>
                </c:pt>
                <c:pt idx="782">
                  <c:v>742.86000000000013</c:v>
                </c:pt>
                <c:pt idx="783">
                  <c:v>738.86000000000013</c:v>
                </c:pt>
                <c:pt idx="784">
                  <c:v>734.86000000000013</c:v>
                </c:pt>
                <c:pt idx="785">
                  <c:v>730.86000000000013</c:v>
                </c:pt>
                <c:pt idx="786">
                  <c:v>726.86000000000013</c:v>
                </c:pt>
                <c:pt idx="787">
                  <c:v>722.86000000000013</c:v>
                </c:pt>
                <c:pt idx="788">
                  <c:v>718.86000000000013</c:v>
                </c:pt>
                <c:pt idx="789">
                  <c:v>714.86000000000013</c:v>
                </c:pt>
                <c:pt idx="790">
                  <c:v>710.86000000000013</c:v>
                </c:pt>
                <c:pt idx="791">
                  <c:v>706.86000000000013</c:v>
                </c:pt>
                <c:pt idx="792">
                  <c:v>702.86000000000013</c:v>
                </c:pt>
                <c:pt idx="793">
                  <c:v>698.86000000000013</c:v>
                </c:pt>
                <c:pt idx="794">
                  <c:v>694.86000000000013</c:v>
                </c:pt>
                <c:pt idx="795">
                  <c:v>690.86000000000013</c:v>
                </c:pt>
                <c:pt idx="796">
                  <c:v>686.86000000000013</c:v>
                </c:pt>
                <c:pt idx="797">
                  <c:v>682.86000000000013</c:v>
                </c:pt>
                <c:pt idx="798">
                  <c:v>678.86000000000013</c:v>
                </c:pt>
                <c:pt idx="799">
                  <c:v>674.86000000000013</c:v>
                </c:pt>
                <c:pt idx="800">
                  <c:v>670.86000000000013</c:v>
                </c:pt>
                <c:pt idx="801">
                  <c:v>666.86000000000013</c:v>
                </c:pt>
                <c:pt idx="802">
                  <c:v>662.86000000000013</c:v>
                </c:pt>
                <c:pt idx="803">
                  <c:v>658.86000000000013</c:v>
                </c:pt>
                <c:pt idx="804">
                  <c:v>654.86000000000013</c:v>
                </c:pt>
                <c:pt idx="805">
                  <c:v>650.86000000000013</c:v>
                </c:pt>
                <c:pt idx="806">
                  <c:v>646.86000000000013</c:v>
                </c:pt>
                <c:pt idx="807">
                  <c:v>642.86000000000013</c:v>
                </c:pt>
                <c:pt idx="808">
                  <c:v>638.86000000000013</c:v>
                </c:pt>
                <c:pt idx="809">
                  <c:v>634.86000000000013</c:v>
                </c:pt>
                <c:pt idx="810">
                  <c:v>630.86000000000013</c:v>
                </c:pt>
                <c:pt idx="811">
                  <c:v>626.86000000000013</c:v>
                </c:pt>
                <c:pt idx="812">
                  <c:v>622.86000000000013</c:v>
                </c:pt>
                <c:pt idx="813">
                  <c:v>618.86000000000013</c:v>
                </c:pt>
                <c:pt idx="814">
                  <c:v>614.86000000000013</c:v>
                </c:pt>
                <c:pt idx="815">
                  <c:v>610.86000000000013</c:v>
                </c:pt>
                <c:pt idx="816">
                  <c:v>606.86000000000013</c:v>
                </c:pt>
                <c:pt idx="817">
                  <c:v>602.86000000000013</c:v>
                </c:pt>
                <c:pt idx="818">
                  <c:v>598.86000000000013</c:v>
                </c:pt>
                <c:pt idx="819">
                  <c:v>594.86000000000013</c:v>
                </c:pt>
                <c:pt idx="820">
                  <c:v>590.86000000000013</c:v>
                </c:pt>
                <c:pt idx="821">
                  <c:v>586.86000000000013</c:v>
                </c:pt>
                <c:pt idx="822">
                  <c:v>582.86000000000013</c:v>
                </c:pt>
                <c:pt idx="823">
                  <c:v>578.86000000000013</c:v>
                </c:pt>
                <c:pt idx="824">
                  <c:v>574.86000000000013</c:v>
                </c:pt>
                <c:pt idx="825">
                  <c:v>570.86000000000013</c:v>
                </c:pt>
                <c:pt idx="826">
                  <c:v>566.86000000000013</c:v>
                </c:pt>
                <c:pt idx="827">
                  <c:v>562.86000000000013</c:v>
                </c:pt>
                <c:pt idx="828">
                  <c:v>558.86000000000013</c:v>
                </c:pt>
                <c:pt idx="829">
                  <c:v>554.86000000000013</c:v>
                </c:pt>
                <c:pt idx="830">
                  <c:v>550.86000000000013</c:v>
                </c:pt>
                <c:pt idx="831">
                  <c:v>546.86000000000013</c:v>
                </c:pt>
                <c:pt idx="832">
                  <c:v>542.86000000000013</c:v>
                </c:pt>
                <c:pt idx="833">
                  <c:v>538.86000000000013</c:v>
                </c:pt>
                <c:pt idx="834">
                  <c:v>534.86000000000013</c:v>
                </c:pt>
                <c:pt idx="835">
                  <c:v>530.86000000000013</c:v>
                </c:pt>
                <c:pt idx="836">
                  <c:v>526.86000000000013</c:v>
                </c:pt>
                <c:pt idx="837">
                  <c:v>522.86000000000013</c:v>
                </c:pt>
                <c:pt idx="838">
                  <c:v>518.86000000000013</c:v>
                </c:pt>
                <c:pt idx="839">
                  <c:v>514.86000000000013</c:v>
                </c:pt>
                <c:pt idx="840">
                  <c:v>510.86000000000013</c:v>
                </c:pt>
                <c:pt idx="841">
                  <c:v>506.86000000000013</c:v>
                </c:pt>
                <c:pt idx="842">
                  <c:v>502.86000000000013</c:v>
                </c:pt>
                <c:pt idx="843">
                  <c:v>498.86000000000013</c:v>
                </c:pt>
                <c:pt idx="844">
                  <c:v>494.86000000000013</c:v>
                </c:pt>
                <c:pt idx="845">
                  <c:v>490.86000000000013</c:v>
                </c:pt>
                <c:pt idx="846">
                  <c:v>486.86000000000013</c:v>
                </c:pt>
                <c:pt idx="847">
                  <c:v>482.86000000000013</c:v>
                </c:pt>
                <c:pt idx="848">
                  <c:v>478.86000000000013</c:v>
                </c:pt>
                <c:pt idx="849">
                  <c:v>474.86000000000013</c:v>
                </c:pt>
                <c:pt idx="850">
                  <c:v>470.86000000000013</c:v>
                </c:pt>
                <c:pt idx="851">
                  <c:v>466.86000000000013</c:v>
                </c:pt>
                <c:pt idx="852">
                  <c:v>462.86000000000013</c:v>
                </c:pt>
                <c:pt idx="853">
                  <c:v>458.86000000000013</c:v>
                </c:pt>
                <c:pt idx="854">
                  <c:v>454.86000000000013</c:v>
                </c:pt>
                <c:pt idx="855">
                  <c:v>450.86000000000013</c:v>
                </c:pt>
                <c:pt idx="856">
                  <c:v>446.86000000000013</c:v>
                </c:pt>
                <c:pt idx="857">
                  <c:v>442.86000000000013</c:v>
                </c:pt>
                <c:pt idx="858">
                  <c:v>438.86000000000013</c:v>
                </c:pt>
                <c:pt idx="859">
                  <c:v>434.86000000000013</c:v>
                </c:pt>
                <c:pt idx="860">
                  <c:v>430.86000000000013</c:v>
                </c:pt>
                <c:pt idx="861">
                  <c:v>426.86000000000013</c:v>
                </c:pt>
                <c:pt idx="862">
                  <c:v>422.86000000000013</c:v>
                </c:pt>
                <c:pt idx="863">
                  <c:v>418.86000000000013</c:v>
                </c:pt>
                <c:pt idx="864">
                  <c:v>414.86000000000013</c:v>
                </c:pt>
                <c:pt idx="865">
                  <c:v>410.86000000000013</c:v>
                </c:pt>
                <c:pt idx="866">
                  <c:v>406.86000000000013</c:v>
                </c:pt>
                <c:pt idx="867">
                  <c:v>402.86000000000013</c:v>
                </c:pt>
                <c:pt idx="868">
                  <c:v>398.86000000000013</c:v>
                </c:pt>
                <c:pt idx="869">
                  <c:v>394.86000000000013</c:v>
                </c:pt>
                <c:pt idx="870">
                  <c:v>390.86000000000013</c:v>
                </c:pt>
                <c:pt idx="871">
                  <c:v>386.86000000000013</c:v>
                </c:pt>
                <c:pt idx="872">
                  <c:v>382.86000000000013</c:v>
                </c:pt>
                <c:pt idx="873">
                  <c:v>378.86000000000013</c:v>
                </c:pt>
                <c:pt idx="874">
                  <c:v>374.86000000000013</c:v>
                </c:pt>
                <c:pt idx="875">
                  <c:v>370.86000000000013</c:v>
                </c:pt>
                <c:pt idx="876">
                  <c:v>366.86000000000013</c:v>
                </c:pt>
                <c:pt idx="877">
                  <c:v>362.86000000000013</c:v>
                </c:pt>
                <c:pt idx="878">
                  <c:v>358.86000000000013</c:v>
                </c:pt>
                <c:pt idx="879">
                  <c:v>354.86000000000013</c:v>
                </c:pt>
                <c:pt idx="880">
                  <c:v>350.86000000000013</c:v>
                </c:pt>
                <c:pt idx="881">
                  <c:v>346.86000000000013</c:v>
                </c:pt>
                <c:pt idx="882">
                  <c:v>342.86000000000013</c:v>
                </c:pt>
                <c:pt idx="883">
                  <c:v>338.86000000000013</c:v>
                </c:pt>
                <c:pt idx="884">
                  <c:v>334.86000000000013</c:v>
                </c:pt>
                <c:pt idx="885">
                  <c:v>330.86000000000013</c:v>
                </c:pt>
                <c:pt idx="886">
                  <c:v>326.86000000000013</c:v>
                </c:pt>
                <c:pt idx="887">
                  <c:v>322.86000000000013</c:v>
                </c:pt>
                <c:pt idx="888">
                  <c:v>318.86000000000013</c:v>
                </c:pt>
                <c:pt idx="889">
                  <c:v>314.86000000000013</c:v>
                </c:pt>
                <c:pt idx="890">
                  <c:v>310.86000000000013</c:v>
                </c:pt>
                <c:pt idx="891">
                  <c:v>306.86000000000013</c:v>
                </c:pt>
                <c:pt idx="892">
                  <c:v>302.86000000000013</c:v>
                </c:pt>
                <c:pt idx="893">
                  <c:v>298.86000000000013</c:v>
                </c:pt>
                <c:pt idx="894">
                  <c:v>294.86000000000013</c:v>
                </c:pt>
                <c:pt idx="895">
                  <c:v>290.86000000000013</c:v>
                </c:pt>
                <c:pt idx="896">
                  <c:v>286.86000000000013</c:v>
                </c:pt>
                <c:pt idx="897">
                  <c:v>282.86000000000013</c:v>
                </c:pt>
                <c:pt idx="898">
                  <c:v>278.86000000000013</c:v>
                </c:pt>
                <c:pt idx="899">
                  <c:v>274.86000000000013</c:v>
                </c:pt>
                <c:pt idx="900">
                  <c:v>270.86000000000013</c:v>
                </c:pt>
                <c:pt idx="901">
                  <c:v>266.86000000000013</c:v>
                </c:pt>
                <c:pt idx="902">
                  <c:v>262.86000000000013</c:v>
                </c:pt>
                <c:pt idx="903">
                  <c:v>258.86000000000013</c:v>
                </c:pt>
                <c:pt idx="904">
                  <c:v>254.86000000000013</c:v>
                </c:pt>
                <c:pt idx="905">
                  <c:v>250.86000000000013</c:v>
                </c:pt>
                <c:pt idx="906">
                  <c:v>246.86000000000013</c:v>
                </c:pt>
                <c:pt idx="907">
                  <c:v>242.86000000000013</c:v>
                </c:pt>
                <c:pt idx="908">
                  <c:v>238.86000000000013</c:v>
                </c:pt>
                <c:pt idx="909">
                  <c:v>234.86000000000013</c:v>
                </c:pt>
                <c:pt idx="910">
                  <c:v>230.86000000000013</c:v>
                </c:pt>
              </c:numCache>
            </c:numRef>
          </c:xVal>
          <c:yVal>
            <c:numRef>
              <c:f>'008G1'!$G$11:$G$921</c:f>
              <c:numCache>
                <c:formatCode>General</c:formatCode>
                <c:ptCount val="911"/>
                <c:pt idx="0">
                  <c:v>3.3000000000000002E-2</c:v>
                </c:pt>
                <c:pt idx="1">
                  <c:v>8.3000000000000004E-2</c:v>
                </c:pt>
                <c:pt idx="2">
                  <c:v>-4.7E-2</c:v>
                </c:pt>
                <c:pt idx="3">
                  <c:v>1.7000000000000001E-2</c:v>
                </c:pt>
                <c:pt idx="4">
                  <c:v>0.05</c:v>
                </c:pt>
                <c:pt idx="5">
                  <c:v>0.05</c:v>
                </c:pt>
                <c:pt idx="6">
                  <c:v>-4.7E-2</c:v>
                </c:pt>
                <c:pt idx="7">
                  <c:v>0</c:v>
                </c:pt>
                <c:pt idx="8">
                  <c:v>-3.1E-2</c:v>
                </c:pt>
                <c:pt idx="9">
                  <c:v>1.7000000000000001E-2</c:v>
                </c:pt>
                <c:pt idx="10">
                  <c:v>6.7000000000000004E-2</c:v>
                </c:pt>
                <c:pt idx="11">
                  <c:v>1.7000000000000001E-2</c:v>
                </c:pt>
                <c:pt idx="12">
                  <c:v>0.05</c:v>
                </c:pt>
                <c:pt idx="13">
                  <c:v>0.05</c:v>
                </c:pt>
                <c:pt idx="14">
                  <c:v>-4.7E-2</c:v>
                </c:pt>
                <c:pt idx="15">
                  <c:v>3.3000000000000002E-2</c:v>
                </c:pt>
                <c:pt idx="16">
                  <c:v>-1.4E-2</c:v>
                </c:pt>
                <c:pt idx="17">
                  <c:v>-1.4E-2</c:v>
                </c:pt>
                <c:pt idx="18">
                  <c:v>1.7000000000000001E-2</c:v>
                </c:pt>
                <c:pt idx="19">
                  <c:v>3.0000000000000001E-3</c:v>
                </c:pt>
                <c:pt idx="20">
                  <c:v>3.3000000000000002E-2</c:v>
                </c:pt>
                <c:pt idx="21">
                  <c:v>-4.7E-2</c:v>
                </c:pt>
                <c:pt idx="22">
                  <c:v>-0.111</c:v>
                </c:pt>
                <c:pt idx="23">
                  <c:v>-1.4E-2</c:v>
                </c:pt>
                <c:pt idx="24">
                  <c:v>0</c:v>
                </c:pt>
                <c:pt idx="25">
                  <c:v>1.7000000000000001E-2</c:v>
                </c:pt>
                <c:pt idx="26">
                  <c:v>3.3000000000000002E-2</c:v>
                </c:pt>
                <c:pt idx="27">
                  <c:v>3.3000000000000002E-2</c:v>
                </c:pt>
                <c:pt idx="28">
                  <c:v>-4.7E-2</c:v>
                </c:pt>
                <c:pt idx="29">
                  <c:v>0.05</c:v>
                </c:pt>
                <c:pt idx="30">
                  <c:v>0</c:v>
                </c:pt>
                <c:pt idx="31">
                  <c:v>-1.4E-2</c:v>
                </c:pt>
                <c:pt idx="32">
                  <c:v>-1.4E-2</c:v>
                </c:pt>
                <c:pt idx="33">
                  <c:v>-4.7E-2</c:v>
                </c:pt>
                <c:pt idx="34">
                  <c:v>3.3000000000000002E-2</c:v>
                </c:pt>
                <c:pt idx="35">
                  <c:v>8.3000000000000004E-2</c:v>
                </c:pt>
                <c:pt idx="36">
                  <c:v>1.9E-2</c:v>
                </c:pt>
                <c:pt idx="37">
                  <c:v>3.0000000000000001E-3</c:v>
                </c:pt>
                <c:pt idx="38">
                  <c:v>6.7000000000000004E-2</c:v>
                </c:pt>
                <c:pt idx="39">
                  <c:v>-4.3999999999999997E-2</c:v>
                </c:pt>
                <c:pt idx="40">
                  <c:v>-4.7E-2</c:v>
                </c:pt>
                <c:pt idx="41">
                  <c:v>1.7000000000000001E-2</c:v>
                </c:pt>
                <c:pt idx="42">
                  <c:v>1.7000000000000001E-2</c:v>
                </c:pt>
                <c:pt idx="43">
                  <c:v>0</c:v>
                </c:pt>
                <c:pt idx="44">
                  <c:v>1.7000000000000001E-2</c:v>
                </c:pt>
                <c:pt idx="45">
                  <c:v>0</c:v>
                </c:pt>
                <c:pt idx="46">
                  <c:v>1.7000000000000001E-2</c:v>
                </c:pt>
                <c:pt idx="47">
                  <c:v>1.7000000000000001E-2</c:v>
                </c:pt>
                <c:pt idx="48">
                  <c:v>-1.4E-2</c:v>
                </c:pt>
                <c:pt idx="49">
                  <c:v>-1.4E-2</c:v>
                </c:pt>
                <c:pt idx="50">
                  <c:v>-3.1E-2</c:v>
                </c:pt>
                <c:pt idx="51">
                  <c:v>0.1</c:v>
                </c:pt>
                <c:pt idx="52">
                  <c:v>0</c:v>
                </c:pt>
                <c:pt idx="53">
                  <c:v>-4.7E-2</c:v>
                </c:pt>
                <c:pt idx="54">
                  <c:v>0</c:v>
                </c:pt>
                <c:pt idx="55">
                  <c:v>0.05</c:v>
                </c:pt>
                <c:pt idx="56">
                  <c:v>-1.4E-2</c:v>
                </c:pt>
                <c:pt idx="57">
                  <c:v>-1.4E-2</c:v>
                </c:pt>
                <c:pt idx="58">
                  <c:v>6.7000000000000004E-2</c:v>
                </c:pt>
                <c:pt idx="59">
                  <c:v>1.7000000000000001E-2</c:v>
                </c:pt>
                <c:pt idx="60">
                  <c:v>-1.4E-2</c:v>
                </c:pt>
                <c:pt idx="61">
                  <c:v>6.7000000000000004E-2</c:v>
                </c:pt>
                <c:pt idx="62">
                  <c:v>3.3000000000000002E-2</c:v>
                </c:pt>
                <c:pt idx="63">
                  <c:v>3.3000000000000002E-2</c:v>
                </c:pt>
                <c:pt idx="64">
                  <c:v>-1.4E-2</c:v>
                </c:pt>
                <c:pt idx="65">
                  <c:v>1.7000000000000001E-2</c:v>
                </c:pt>
                <c:pt idx="66">
                  <c:v>3.3000000000000002E-2</c:v>
                </c:pt>
                <c:pt idx="67">
                  <c:v>0.05</c:v>
                </c:pt>
                <c:pt idx="68">
                  <c:v>1.7000000000000001E-2</c:v>
                </c:pt>
                <c:pt idx="69">
                  <c:v>-3.1E-2</c:v>
                </c:pt>
                <c:pt idx="70">
                  <c:v>-1.4E-2</c:v>
                </c:pt>
                <c:pt idx="71">
                  <c:v>6.7000000000000004E-2</c:v>
                </c:pt>
                <c:pt idx="72">
                  <c:v>1.7000000000000001E-2</c:v>
                </c:pt>
                <c:pt idx="73">
                  <c:v>1.7000000000000001E-2</c:v>
                </c:pt>
                <c:pt idx="74">
                  <c:v>-6.4000000000000001E-2</c:v>
                </c:pt>
                <c:pt idx="75">
                  <c:v>1.7000000000000001E-2</c:v>
                </c:pt>
                <c:pt idx="76">
                  <c:v>-6.4000000000000001E-2</c:v>
                </c:pt>
                <c:pt idx="77">
                  <c:v>1.7000000000000001E-2</c:v>
                </c:pt>
                <c:pt idx="78">
                  <c:v>6.7000000000000004E-2</c:v>
                </c:pt>
                <c:pt idx="79">
                  <c:v>1.7000000000000001E-2</c:v>
                </c:pt>
                <c:pt idx="80">
                  <c:v>3.3000000000000002E-2</c:v>
                </c:pt>
                <c:pt idx="81">
                  <c:v>0</c:v>
                </c:pt>
                <c:pt idx="82">
                  <c:v>3.3000000000000002E-2</c:v>
                </c:pt>
                <c:pt idx="83">
                  <c:v>3.3000000000000002E-2</c:v>
                </c:pt>
                <c:pt idx="84">
                  <c:v>-4.7E-2</c:v>
                </c:pt>
                <c:pt idx="85">
                  <c:v>3.3000000000000002E-2</c:v>
                </c:pt>
                <c:pt idx="86">
                  <c:v>3.0000000000000001E-3</c:v>
                </c:pt>
                <c:pt idx="87">
                  <c:v>-4.7E-2</c:v>
                </c:pt>
                <c:pt idx="88">
                  <c:v>0</c:v>
                </c:pt>
                <c:pt idx="89">
                  <c:v>-4.7E-2</c:v>
                </c:pt>
                <c:pt idx="90">
                  <c:v>1.7000000000000001E-2</c:v>
                </c:pt>
                <c:pt idx="91">
                  <c:v>3.5999999999999997E-2</c:v>
                </c:pt>
                <c:pt idx="92">
                  <c:v>-3.1E-2</c:v>
                </c:pt>
                <c:pt idx="93">
                  <c:v>-6.4000000000000001E-2</c:v>
                </c:pt>
                <c:pt idx="94">
                  <c:v>6.7000000000000004E-2</c:v>
                </c:pt>
                <c:pt idx="95">
                  <c:v>-3.1E-2</c:v>
                </c:pt>
                <c:pt idx="96">
                  <c:v>-1.4E-2</c:v>
                </c:pt>
                <c:pt idx="97">
                  <c:v>3.3000000000000002E-2</c:v>
                </c:pt>
                <c:pt idx="98">
                  <c:v>-3.1E-2</c:v>
                </c:pt>
                <c:pt idx="99">
                  <c:v>3.3000000000000002E-2</c:v>
                </c:pt>
                <c:pt idx="100">
                  <c:v>0</c:v>
                </c:pt>
                <c:pt idx="101">
                  <c:v>-4.7E-2</c:v>
                </c:pt>
                <c:pt idx="102">
                  <c:v>3.0000000000000001E-3</c:v>
                </c:pt>
                <c:pt idx="103">
                  <c:v>3.3000000000000002E-2</c:v>
                </c:pt>
                <c:pt idx="104">
                  <c:v>1.9E-2</c:v>
                </c:pt>
                <c:pt idx="105">
                  <c:v>3.0000000000000001E-3</c:v>
                </c:pt>
                <c:pt idx="106">
                  <c:v>3.3000000000000002E-2</c:v>
                </c:pt>
                <c:pt idx="107">
                  <c:v>8.3000000000000004E-2</c:v>
                </c:pt>
                <c:pt idx="108">
                  <c:v>3.3000000000000002E-2</c:v>
                </c:pt>
                <c:pt idx="109">
                  <c:v>3.3000000000000002E-2</c:v>
                </c:pt>
                <c:pt idx="110">
                  <c:v>0</c:v>
                </c:pt>
                <c:pt idx="111">
                  <c:v>0.05</c:v>
                </c:pt>
                <c:pt idx="112">
                  <c:v>-9.4E-2</c:v>
                </c:pt>
                <c:pt idx="113">
                  <c:v>8.3000000000000004E-2</c:v>
                </c:pt>
                <c:pt idx="114">
                  <c:v>-0.111</c:v>
                </c:pt>
                <c:pt idx="115">
                  <c:v>1.7000000000000001E-2</c:v>
                </c:pt>
                <c:pt idx="116">
                  <c:v>-7.8E-2</c:v>
                </c:pt>
                <c:pt idx="117">
                  <c:v>3.0000000000000001E-3</c:v>
                </c:pt>
                <c:pt idx="118">
                  <c:v>-4.7E-2</c:v>
                </c:pt>
                <c:pt idx="119">
                  <c:v>3.3000000000000002E-2</c:v>
                </c:pt>
                <c:pt idx="120">
                  <c:v>-4.7E-2</c:v>
                </c:pt>
                <c:pt idx="121">
                  <c:v>3.3000000000000002E-2</c:v>
                </c:pt>
                <c:pt idx="122">
                  <c:v>1.7000000000000001E-2</c:v>
                </c:pt>
                <c:pt idx="123">
                  <c:v>0</c:v>
                </c:pt>
                <c:pt idx="124">
                  <c:v>-4.7E-2</c:v>
                </c:pt>
                <c:pt idx="125">
                  <c:v>-1.4E-2</c:v>
                </c:pt>
                <c:pt idx="126">
                  <c:v>0.05</c:v>
                </c:pt>
                <c:pt idx="127">
                  <c:v>-4.7E-2</c:v>
                </c:pt>
                <c:pt idx="128">
                  <c:v>3.3000000000000002E-2</c:v>
                </c:pt>
                <c:pt idx="129">
                  <c:v>0</c:v>
                </c:pt>
                <c:pt idx="130">
                  <c:v>1.7000000000000001E-2</c:v>
                </c:pt>
                <c:pt idx="131">
                  <c:v>3.3000000000000002E-2</c:v>
                </c:pt>
                <c:pt idx="132">
                  <c:v>6.7000000000000004E-2</c:v>
                </c:pt>
                <c:pt idx="133">
                  <c:v>-4.7E-2</c:v>
                </c:pt>
                <c:pt idx="134">
                  <c:v>0</c:v>
                </c:pt>
                <c:pt idx="135">
                  <c:v>1.7000000000000001E-2</c:v>
                </c:pt>
                <c:pt idx="136">
                  <c:v>-9.4E-2</c:v>
                </c:pt>
                <c:pt idx="137">
                  <c:v>-4.7E-2</c:v>
                </c:pt>
                <c:pt idx="138">
                  <c:v>-4.7E-2</c:v>
                </c:pt>
                <c:pt idx="139">
                  <c:v>-9.4E-2</c:v>
                </c:pt>
                <c:pt idx="140">
                  <c:v>0.05</c:v>
                </c:pt>
                <c:pt idx="141">
                  <c:v>-0.111</c:v>
                </c:pt>
                <c:pt idx="142">
                  <c:v>-0.111</c:v>
                </c:pt>
                <c:pt idx="143">
                  <c:v>1.7000000000000001E-2</c:v>
                </c:pt>
                <c:pt idx="144">
                  <c:v>1.7000000000000001E-2</c:v>
                </c:pt>
                <c:pt idx="145">
                  <c:v>1.7000000000000001E-2</c:v>
                </c:pt>
                <c:pt idx="146">
                  <c:v>-4.7E-2</c:v>
                </c:pt>
                <c:pt idx="147">
                  <c:v>-4.7E-2</c:v>
                </c:pt>
                <c:pt idx="148">
                  <c:v>-6.4000000000000001E-2</c:v>
                </c:pt>
                <c:pt idx="149">
                  <c:v>0</c:v>
                </c:pt>
                <c:pt idx="150">
                  <c:v>1.7000000000000001E-2</c:v>
                </c:pt>
                <c:pt idx="151">
                  <c:v>3.3000000000000002E-2</c:v>
                </c:pt>
                <c:pt idx="152">
                  <c:v>-3.1E-2</c:v>
                </c:pt>
                <c:pt idx="153">
                  <c:v>3.3000000000000002E-2</c:v>
                </c:pt>
                <c:pt idx="154">
                  <c:v>0.05</c:v>
                </c:pt>
                <c:pt idx="155">
                  <c:v>3.3000000000000002E-2</c:v>
                </c:pt>
                <c:pt idx="156">
                  <c:v>-3.1E-2</c:v>
                </c:pt>
                <c:pt idx="157">
                  <c:v>-3.1E-2</c:v>
                </c:pt>
                <c:pt idx="158">
                  <c:v>3.3000000000000002E-2</c:v>
                </c:pt>
                <c:pt idx="159">
                  <c:v>0.05</c:v>
                </c:pt>
                <c:pt idx="160">
                  <c:v>3.3000000000000002E-2</c:v>
                </c:pt>
                <c:pt idx="161">
                  <c:v>1.7000000000000001E-2</c:v>
                </c:pt>
                <c:pt idx="162">
                  <c:v>1.7000000000000001E-2</c:v>
                </c:pt>
                <c:pt idx="163">
                  <c:v>-1.4E-2</c:v>
                </c:pt>
                <c:pt idx="164">
                  <c:v>6.7000000000000004E-2</c:v>
                </c:pt>
                <c:pt idx="165">
                  <c:v>-4.7E-2</c:v>
                </c:pt>
                <c:pt idx="166">
                  <c:v>0.05</c:v>
                </c:pt>
                <c:pt idx="167">
                  <c:v>6.7000000000000004E-2</c:v>
                </c:pt>
                <c:pt idx="168">
                  <c:v>3.3000000000000002E-2</c:v>
                </c:pt>
                <c:pt idx="169">
                  <c:v>-0.17499999999999999</c:v>
                </c:pt>
                <c:pt idx="170">
                  <c:v>-1.4E-2</c:v>
                </c:pt>
                <c:pt idx="171">
                  <c:v>0.05</c:v>
                </c:pt>
                <c:pt idx="172">
                  <c:v>1.7000000000000001E-2</c:v>
                </c:pt>
                <c:pt idx="173">
                  <c:v>-6.4000000000000001E-2</c:v>
                </c:pt>
                <c:pt idx="174">
                  <c:v>1.7000000000000001E-2</c:v>
                </c:pt>
                <c:pt idx="175">
                  <c:v>-4.7E-2</c:v>
                </c:pt>
                <c:pt idx="176">
                  <c:v>-3.1E-2</c:v>
                </c:pt>
                <c:pt idx="177">
                  <c:v>3.0000000000000001E-3</c:v>
                </c:pt>
                <c:pt idx="178">
                  <c:v>1.7000000000000001E-2</c:v>
                </c:pt>
                <c:pt idx="179">
                  <c:v>0.05</c:v>
                </c:pt>
                <c:pt idx="180">
                  <c:v>6.7000000000000004E-2</c:v>
                </c:pt>
                <c:pt idx="181">
                  <c:v>-4.7E-2</c:v>
                </c:pt>
                <c:pt idx="182">
                  <c:v>0.05</c:v>
                </c:pt>
                <c:pt idx="183">
                  <c:v>1.7000000000000001E-2</c:v>
                </c:pt>
                <c:pt idx="184">
                  <c:v>-9.4E-2</c:v>
                </c:pt>
                <c:pt idx="185">
                  <c:v>-3.1E-2</c:v>
                </c:pt>
                <c:pt idx="186">
                  <c:v>1.7000000000000001E-2</c:v>
                </c:pt>
                <c:pt idx="187">
                  <c:v>-3.1E-2</c:v>
                </c:pt>
                <c:pt idx="188">
                  <c:v>-4.7E-2</c:v>
                </c:pt>
                <c:pt idx="189">
                  <c:v>-1.4E-2</c:v>
                </c:pt>
                <c:pt idx="190">
                  <c:v>3.3000000000000002E-2</c:v>
                </c:pt>
                <c:pt idx="191">
                  <c:v>8.3000000000000004E-2</c:v>
                </c:pt>
                <c:pt idx="192">
                  <c:v>0.05</c:v>
                </c:pt>
                <c:pt idx="193">
                  <c:v>-6.4000000000000001E-2</c:v>
                </c:pt>
                <c:pt idx="194">
                  <c:v>-7.8E-2</c:v>
                </c:pt>
                <c:pt idx="195">
                  <c:v>3.3000000000000002E-2</c:v>
                </c:pt>
                <c:pt idx="196">
                  <c:v>8.3000000000000004E-2</c:v>
                </c:pt>
                <c:pt idx="197">
                  <c:v>1.7000000000000001E-2</c:v>
                </c:pt>
                <c:pt idx="198">
                  <c:v>6.7000000000000004E-2</c:v>
                </c:pt>
                <c:pt idx="199">
                  <c:v>3.3000000000000002E-2</c:v>
                </c:pt>
                <c:pt idx="200">
                  <c:v>-4.7E-2</c:v>
                </c:pt>
                <c:pt idx="201">
                  <c:v>-9.4E-2</c:v>
                </c:pt>
                <c:pt idx="202">
                  <c:v>3.3000000000000002E-2</c:v>
                </c:pt>
                <c:pt idx="203">
                  <c:v>-1.4E-2</c:v>
                </c:pt>
                <c:pt idx="204">
                  <c:v>1.7000000000000001E-2</c:v>
                </c:pt>
                <c:pt idx="205">
                  <c:v>1.7000000000000001E-2</c:v>
                </c:pt>
                <c:pt idx="206">
                  <c:v>-4.7E-2</c:v>
                </c:pt>
                <c:pt idx="207">
                  <c:v>-1.4E-2</c:v>
                </c:pt>
                <c:pt idx="208">
                  <c:v>6.7000000000000004E-2</c:v>
                </c:pt>
                <c:pt idx="209">
                  <c:v>-4.7E-2</c:v>
                </c:pt>
                <c:pt idx="210">
                  <c:v>1.7000000000000001E-2</c:v>
                </c:pt>
                <c:pt idx="211">
                  <c:v>0</c:v>
                </c:pt>
                <c:pt idx="212">
                  <c:v>0.05</c:v>
                </c:pt>
                <c:pt idx="213">
                  <c:v>3.3000000000000002E-2</c:v>
                </c:pt>
                <c:pt idx="214">
                  <c:v>1.7000000000000001E-2</c:v>
                </c:pt>
                <c:pt idx="215">
                  <c:v>0.11700000000000001</c:v>
                </c:pt>
                <c:pt idx="216">
                  <c:v>-6.4000000000000001E-2</c:v>
                </c:pt>
                <c:pt idx="217">
                  <c:v>-1.4E-2</c:v>
                </c:pt>
                <c:pt idx="218">
                  <c:v>1.7000000000000001E-2</c:v>
                </c:pt>
                <c:pt idx="219">
                  <c:v>3.3000000000000002E-2</c:v>
                </c:pt>
                <c:pt idx="220">
                  <c:v>1.7000000000000001E-2</c:v>
                </c:pt>
                <c:pt idx="221">
                  <c:v>1.7000000000000001E-2</c:v>
                </c:pt>
                <c:pt idx="222">
                  <c:v>1.7000000000000001E-2</c:v>
                </c:pt>
                <c:pt idx="223">
                  <c:v>0</c:v>
                </c:pt>
                <c:pt idx="224">
                  <c:v>-6.4000000000000001E-2</c:v>
                </c:pt>
                <c:pt idx="225">
                  <c:v>0</c:v>
                </c:pt>
                <c:pt idx="226">
                  <c:v>0.05</c:v>
                </c:pt>
                <c:pt idx="227">
                  <c:v>-9.4E-2</c:v>
                </c:pt>
                <c:pt idx="228">
                  <c:v>-3.1E-2</c:v>
                </c:pt>
                <c:pt idx="229">
                  <c:v>3.0000000000000001E-3</c:v>
                </c:pt>
                <c:pt idx="230">
                  <c:v>3.3000000000000002E-2</c:v>
                </c:pt>
                <c:pt idx="231">
                  <c:v>-9.4E-2</c:v>
                </c:pt>
                <c:pt idx="232">
                  <c:v>0.05</c:v>
                </c:pt>
                <c:pt idx="233">
                  <c:v>3.3000000000000002E-2</c:v>
                </c:pt>
                <c:pt idx="234">
                  <c:v>-0.128</c:v>
                </c:pt>
                <c:pt idx="235">
                  <c:v>0</c:v>
                </c:pt>
                <c:pt idx="236">
                  <c:v>1.7000000000000001E-2</c:v>
                </c:pt>
                <c:pt idx="237">
                  <c:v>0.05</c:v>
                </c:pt>
                <c:pt idx="238">
                  <c:v>-4.7E-2</c:v>
                </c:pt>
                <c:pt idx="239">
                  <c:v>6.7000000000000004E-2</c:v>
                </c:pt>
                <c:pt idx="240">
                  <c:v>3.3000000000000002E-2</c:v>
                </c:pt>
                <c:pt idx="241">
                  <c:v>6.7000000000000004E-2</c:v>
                </c:pt>
                <c:pt idx="242">
                  <c:v>3.0000000000000001E-3</c:v>
                </c:pt>
                <c:pt idx="243">
                  <c:v>1.7000000000000001E-2</c:v>
                </c:pt>
                <c:pt idx="244">
                  <c:v>1.7000000000000001E-2</c:v>
                </c:pt>
                <c:pt idx="245">
                  <c:v>3.3000000000000002E-2</c:v>
                </c:pt>
                <c:pt idx="246">
                  <c:v>8.3000000000000004E-2</c:v>
                </c:pt>
                <c:pt idx="247">
                  <c:v>0</c:v>
                </c:pt>
                <c:pt idx="248">
                  <c:v>3.3000000000000002E-2</c:v>
                </c:pt>
                <c:pt idx="249">
                  <c:v>-6.4000000000000001E-2</c:v>
                </c:pt>
                <c:pt idx="250">
                  <c:v>-1.4E-2</c:v>
                </c:pt>
                <c:pt idx="251">
                  <c:v>-4.7E-2</c:v>
                </c:pt>
                <c:pt idx="252">
                  <c:v>3.3000000000000002E-2</c:v>
                </c:pt>
                <c:pt idx="253">
                  <c:v>-4.7E-2</c:v>
                </c:pt>
                <c:pt idx="254">
                  <c:v>1.7000000000000001E-2</c:v>
                </c:pt>
                <c:pt idx="255">
                  <c:v>3.3000000000000002E-2</c:v>
                </c:pt>
                <c:pt idx="256">
                  <c:v>-3.1E-2</c:v>
                </c:pt>
                <c:pt idx="257">
                  <c:v>-0.111</c:v>
                </c:pt>
                <c:pt idx="258">
                  <c:v>6.7000000000000004E-2</c:v>
                </c:pt>
                <c:pt idx="259">
                  <c:v>3.3000000000000002E-2</c:v>
                </c:pt>
                <c:pt idx="260">
                  <c:v>-1.4E-2</c:v>
                </c:pt>
                <c:pt idx="261">
                  <c:v>-4.7E-2</c:v>
                </c:pt>
                <c:pt idx="262">
                  <c:v>0.05</c:v>
                </c:pt>
                <c:pt idx="263">
                  <c:v>0</c:v>
                </c:pt>
                <c:pt idx="264">
                  <c:v>0</c:v>
                </c:pt>
                <c:pt idx="265">
                  <c:v>1.7000000000000001E-2</c:v>
                </c:pt>
                <c:pt idx="266">
                  <c:v>6.7000000000000004E-2</c:v>
                </c:pt>
                <c:pt idx="267">
                  <c:v>1.7000000000000001E-2</c:v>
                </c:pt>
                <c:pt idx="268">
                  <c:v>-0.17499999999999999</c:v>
                </c:pt>
                <c:pt idx="269">
                  <c:v>6.7000000000000004E-2</c:v>
                </c:pt>
                <c:pt idx="270">
                  <c:v>-3.1E-2</c:v>
                </c:pt>
                <c:pt idx="271">
                  <c:v>3.3000000000000002E-2</c:v>
                </c:pt>
                <c:pt idx="272">
                  <c:v>0</c:v>
                </c:pt>
                <c:pt idx="273">
                  <c:v>1.7000000000000001E-2</c:v>
                </c:pt>
                <c:pt idx="274">
                  <c:v>-3.1E-2</c:v>
                </c:pt>
                <c:pt idx="275">
                  <c:v>3.3000000000000002E-2</c:v>
                </c:pt>
                <c:pt idx="276">
                  <c:v>3.3000000000000002E-2</c:v>
                </c:pt>
                <c:pt idx="277">
                  <c:v>3.3000000000000002E-2</c:v>
                </c:pt>
                <c:pt idx="278">
                  <c:v>3.3000000000000002E-2</c:v>
                </c:pt>
                <c:pt idx="279">
                  <c:v>3.3000000000000002E-2</c:v>
                </c:pt>
                <c:pt idx="280">
                  <c:v>0.05</c:v>
                </c:pt>
                <c:pt idx="281">
                  <c:v>3.0000000000000001E-3</c:v>
                </c:pt>
                <c:pt idx="282">
                  <c:v>8.3000000000000004E-2</c:v>
                </c:pt>
                <c:pt idx="283">
                  <c:v>1.7000000000000001E-2</c:v>
                </c:pt>
                <c:pt idx="284">
                  <c:v>-6.4000000000000001E-2</c:v>
                </c:pt>
                <c:pt idx="285">
                  <c:v>6.7000000000000004E-2</c:v>
                </c:pt>
                <c:pt idx="286">
                  <c:v>3.3000000000000002E-2</c:v>
                </c:pt>
                <c:pt idx="287">
                  <c:v>-4.7E-2</c:v>
                </c:pt>
                <c:pt idx="288">
                  <c:v>-0.158</c:v>
                </c:pt>
                <c:pt idx="289">
                  <c:v>-0.128</c:v>
                </c:pt>
                <c:pt idx="290">
                  <c:v>1.7000000000000001E-2</c:v>
                </c:pt>
                <c:pt idx="291">
                  <c:v>6.7000000000000004E-2</c:v>
                </c:pt>
                <c:pt idx="292">
                  <c:v>3.3000000000000002E-2</c:v>
                </c:pt>
                <c:pt idx="293">
                  <c:v>-4.7E-2</c:v>
                </c:pt>
                <c:pt idx="294">
                  <c:v>1.7000000000000001E-2</c:v>
                </c:pt>
                <c:pt idx="295">
                  <c:v>1.7000000000000001E-2</c:v>
                </c:pt>
                <c:pt idx="296">
                  <c:v>1.7000000000000001E-2</c:v>
                </c:pt>
                <c:pt idx="297">
                  <c:v>0</c:v>
                </c:pt>
                <c:pt idx="298">
                  <c:v>-6.4000000000000001E-2</c:v>
                </c:pt>
                <c:pt idx="299">
                  <c:v>-0.111</c:v>
                </c:pt>
                <c:pt idx="300">
                  <c:v>-6.4000000000000001E-2</c:v>
                </c:pt>
                <c:pt idx="301">
                  <c:v>-6.4000000000000001E-2</c:v>
                </c:pt>
                <c:pt idx="302">
                  <c:v>8.3000000000000004E-2</c:v>
                </c:pt>
                <c:pt idx="303">
                  <c:v>0.05</c:v>
                </c:pt>
                <c:pt idx="304">
                  <c:v>-6.4000000000000001E-2</c:v>
                </c:pt>
                <c:pt idx="305">
                  <c:v>0.05</c:v>
                </c:pt>
                <c:pt idx="306">
                  <c:v>0.05</c:v>
                </c:pt>
                <c:pt idx="307">
                  <c:v>0.05</c:v>
                </c:pt>
                <c:pt idx="308">
                  <c:v>1.7000000000000001E-2</c:v>
                </c:pt>
                <c:pt idx="309">
                  <c:v>1.7000000000000001E-2</c:v>
                </c:pt>
                <c:pt idx="310">
                  <c:v>-6.4000000000000001E-2</c:v>
                </c:pt>
                <c:pt idx="311">
                  <c:v>3.0000000000000001E-3</c:v>
                </c:pt>
                <c:pt idx="312">
                  <c:v>3.3000000000000002E-2</c:v>
                </c:pt>
                <c:pt idx="313">
                  <c:v>0.05</c:v>
                </c:pt>
                <c:pt idx="314">
                  <c:v>1.7000000000000001E-2</c:v>
                </c:pt>
                <c:pt idx="315">
                  <c:v>0.05</c:v>
                </c:pt>
                <c:pt idx="316">
                  <c:v>1.7000000000000001E-2</c:v>
                </c:pt>
                <c:pt idx="317">
                  <c:v>-3.1E-2</c:v>
                </c:pt>
                <c:pt idx="318">
                  <c:v>1.9E-2</c:v>
                </c:pt>
                <c:pt idx="319">
                  <c:v>0</c:v>
                </c:pt>
                <c:pt idx="320">
                  <c:v>3.3000000000000002E-2</c:v>
                </c:pt>
                <c:pt idx="321">
                  <c:v>3.3000000000000002E-2</c:v>
                </c:pt>
                <c:pt idx="322">
                  <c:v>6.7000000000000004E-2</c:v>
                </c:pt>
                <c:pt idx="323">
                  <c:v>3.3000000000000002E-2</c:v>
                </c:pt>
                <c:pt idx="324">
                  <c:v>0</c:v>
                </c:pt>
                <c:pt idx="325">
                  <c:v>3.3000000000000002E-2</c:v>
                </c:pt>
                <c:pt idx="326">
                  <c:v>0</c:v>
                </c:pt>
                <c:pt idx="327">
                  <c:v>3.3000000000000002E-2</c:v>
                </c:pt>
                <c:pt idx="328">
                  <c:v>-3.1E-2</c:v>
                </c:pt>
                <c:pt idx="329">
                  <c:v>-4.7E-2</c:v>
                </c:pt>
                <c:pt idx="330">
                  <c:v>-0.14199999999999999</c:v>
                </c:pt>
                <c:pt idx="331">
                  <c:v>-1.4E-2</c:v>
                </c:pt>
                <c:pt idx="332">
                  <c:v>-9.4E-2</c:v>
                </c:pt>
                <c:pt idx="333">
                  <c:v>-4.7E-2</c:v>
                </c:pt>
                <c:pt idx="334">
                  <c:v>1.7000000000000001E-2</c:v>
                </c:pt>
                <c:pt idx="335">
                  <c:v>0.05</c:v>
                </c:pt>
                <c:pt idx="336">
                  <c:v>-6.4000000000000001E-2</c:v>
                </c:pt>
                <c:pt idx="337">
                  <c:v>-6.0999999999999999E-2</c:v>
                </c:pt>
                <c:pt idx="338">
                  <c:v>1.7000000000000001E-2</c:v>
                </c:pt>
                <c:pt idx="339">
                  <c:v>6.7000000000000004E-2</c:v>
                </c:pt>
                <c:pt idx="340">
                  <c:v>3.3000000000000002E-2</c:v>
                </c:pt>
                <c:pt idx="341">
                  <c:v>0</c:v>
                </c:pt>
                <c:pt idx="342">
                  <c:v>-3.1E-2</c:v>
                </c:pt>
                <c:pt idx="343">
                  <c:v>-6.4000000000000001E-2</c:v>
                </c:pt>
                <c:pt idx="344">
                  <c:v>1.7000000000000001E-2</c:v>
                </c:pt>
                <c:pt idx="345">
                  <c:v>0</c:v>
                </c:pt>
                <c:pt idx="346">
                  <c:v>0</c:v>
                </c:pt>
                <c:pt idx="347">
                  <c:v>0.05</c:v>
                </c:pt>
                <c:pt idx="348">
                  <c:v>3.3000000000000002E-2</c:v>
                </c:pt>
                <c:pt idx="349">
                  <c:v>3.3000000000000002E-2</c:v>
                </c:pt>
                <c:pt idx="350">
                  <c:v>-0.111</c:v>
                </c:pt>
                <c:pt idx="351">
                  <c:v>8.3000000000000004E-2</c:v>
                </c:pt>
                <c:pt idx="352">
                  <c:v>3.3000000000000002E-2</c:v>
                </c:pt>
                <c:pt idx="353">
                  <c:v>-3.1E-2</c:v>
                </c:pt>
                <c:pt idx="354">
                  <c:v>-0.111</c:v>
                </c:pt>
                <c:pt idx="355">
                  <c:v>-3.1E-2</c:v>
                </c:pt>
                <c:pt idx="356">
                  <c:v>-4.7E-2</c:v>
                </c:pt>
                <c:pt idx="357">
                  <c:v>8.3000000000000004E-2</c:v>
                </c:pt>
                <c:pt idx="358">
                  <c:v>3.3000000000000002E-2</c:v>
                </c:pt>
                <c:pt idx="359">
                  <c:v>6.7000000000000004E-2</c:v>
                </c:pt>
                <c:pt idx="360">
                  <c:v>-3.1E-2</c:v>
                </c:pt>
                <c:pt idx="361">
                  <c:v>-3.1E-2</c:v>
                </c:pt>
                <c:pt idx="362">
                  <c:v>-6.4000000000000001E-2</c:v>
                </c:pt>
                <c:pt idx="363">
                  <c:v>-0.192</c:v>
                </c:pt>
                <c:pt idx="364">
                  <c:v>-9.4E-2</c:v>
                </c:pt>
                <c:pt idx="365">
                  <c:v>8.3000000000000004E-2</c:v>
                </c:pt>
                <c:pt idx="366">
                  <c:v>-9.4E-2</c:v>
                </c:pt>
                <c:pt idx="367">
                  <c:v>3.3000000000000002E-2</c:v>
                </c:pt>
                <c:pt idx="368">
                  <c:v>-3.1E-2</c:v>
                </c:pt>
                <c:pt idx="369">
                  <c:v>3.3000000000000002E-2</c:v>
                </c:pt>
                <c:pt idx="370">
                  <c:v>3.3000000000000002E-2</c:v>
                </c:pt>
                <c:pt idx="371">
                  <c:v>-0.111</c:v>
                </c:pt>
                <c:pt idx="372">
                  <c:v>0.05</c:v>
                </c:pt>
                <c:pt idx="373">
                  <c:v>0</c:v>
                </c:pt>
                <c:pt idx="374">
                  <c:v>8.3000000000000004E-2</c:v>
                </c:pt>
                <c:pt idx="375">
                  <c:v>0.05</c:v>
                </c:pt>
                <c:pt idx="376">
                  <c:v>-9.4E-2</c:v>
                </c:pt>
                <c:pt idx="377">
                  <c:v>-3.1E-2</c:v>
                </c:pt>
                <c:pt idx="378">
                  <c:v>-0.111</c:v>
                </c:pt>
                <c:pt idx="379">
                  <c:v>0</c:v>
                </c:pt>
                <c:pt idx="380">
                  <c:v>-3.1E-2</c:v>
                </c:pt>
                <c:pt idx="381">
                  <c:v>-6.4000000000000001E-2</c:v>
                </c:pt>
                <c:pt idx="382">
                  <c:v>8.3000000000000004E-2</c:v>
                </c:pt>
                <c:pt idx="383">
                  <c:v>-9.4E-2</c:v>
                </c:pt>
                <c:pt idx="384">
                  <c:v>0</c:v>
                </c:pt>
                <c:pt idx="385">
                  <c:v>8.3000000000000004E-2</c:v>
                </c:pt>
                <c:pt idx="386">
                  <c:v>0.1</c:v>
                </c:pt>
                <c:pt idx="387">
                  <c:v>-0.111</c:v>
                </c:pt>
                <c:pt idx="388">
                  <c:v>-9.4E-2</c:v>
                </c:pt>
                <c:pt idx="389">
                  <c:v>-3.1E-2</c:v>
                </c:pt>
                <c:pt idx="390">
                  <c:v>-3.1E-2</c:v>
                </c:pt>
                <c:pt idx="391">
                  <c:v>3.3000000000000002E-2</c:v>
                </c:pt>
                <c:pt idx="392">
                  <c:v>-9.4E-2</c:v>
                </c:pt>
                <c:pt idx="393">
                  <c:v>1.9E-2</c:v>
                </c:pt>
                <c:pt idx="394">
                  <c:v>1.7000000000000001E-2</c:v>
                </c:pt>
                <c:pt idx="395">
                  <c:v>3.3000000000000002E-2</c:v>
                </c:pt>
                <c:pt idx="396">
                  <c:v>3.3000000000000002E-2</c:v>
                </c:pt>
                <c:pt idx="397">
                  <c:v>-1.4E-2</c:v>
                </c:pt>
                <c:pt idx="398">
                  <c:v>8.3000000000000004E-2</c:v>
                </c:pt>
                <c:pt idx="399">
                  <c:v>-4.7E-2</c:v>
                </c:pt>
                <c:pt idx="400">
                  <c:v>3.3000000000000002E-2</c:v>
                </c:pt>
                <c:pt idx="401">
                  <c:v>8.3000000000000004E-2</c:v>
                </c:pt>
                <c:pt idx="402">
                  <c:v>1.7000000000000001E-2</c:v>
                </c:pt>
                <c:pt idx="403">
                  <c:v>1.7000000000000001E-2</c:v>
                </c:pt>
                <c:pt idx="404">
                  <c:v>-3.1E-2</c:v>
                </c:pt>
                <c:pt idx="405">
                  <c:v>0.05</c:v>
                </c:pt>
                <c:pt idx="406">
                  <c:v>-3.1E-2</c:v>
                </c:pt>
                <c:pt idx="407">
                  <c:v>0</c:v>
                </c:pt>
                <c:pt idx="408">
                  <c:v>1.7000000000000001E-2</c:v>
                </c:pt>
                <c:pt idx="409">
                  <c:v>6.7000000000000004E-2</c:v>
                </c:pt>
                <c:pt idx="410">
                  <c:v>-4.7E-2</c:v>
                </c:pt>
                <c:pt idx="411">
                  <c:v>-6.0999999999999999E-2</c:v>
                </c:pt>
                <c:pt idx="412">
                  <c:v>1.7000000000000001E-2</c:v>
                </c:pt>
                <c:pt idx="413">
                  <c:v>0</c:v>
                </c:pt>
                <c:pt idx="414">
                  <c:v>3.3000000000000002E-2</c:v>
                </c:pt>
                <c:pt idx="415">
                  <c:v>1.7000000000000001E-2</c:v>
                </c:pt>
                <c:pt idx="416">
                  <c:v>0.05</c:v>
                </c:pt>
                <c:pt idx="417">
                  <c:v>0.05</c:v>
                </c:pt>
                <c:pt idx="418">
                  <c:v>6.7000000000000004E-2</c:v>
                </c:pt>
                <c:pt idx="419">
                  <c:v>3.3000000000000002E-2</c:v>
                </c:pt>
                <c:pt idx="420">
                  <c:v>-3.1E-2</c:v>
                </c:pt>
                <c:pt idx="421">
                  <c:v>3.0000000000000001E-3</c:v>
                </c:pt>
                <c:pt idx="422">
                  <c:v>3.3000000000000002E-2</c:v>
                </c:pt>
                <c:pt idx="423">
                  <c:v>-4.7E-2</c:v>
                </c:pt>
                <c:pt idx="424">
                  <c:v>-3.1E-2</c:v>
                </c:pt>
                <c:pt idx="425">
                  <c:v>-3.1E-2</c:v>
                </c:pt>
                <c:pt idx="426">
                  <c:v>0.05</c:v>
                </c:pt>
                <c:pt idx="427">
                  <c:v>0</c:v>
                </c:pt>
                <c:pt idx="428">
                  <c:v>1.7000000000000001E-2</c:v>
                </c:pt>
                <c:pt idx="429">
                  <c:v>3.3000000000000002E-2</c:v>
                </c:pt>
                <c:pt idx="430">
                  <c:v>8.3000000000000004E-2</c:v>
                </c:pt>
                <c:pt idx="431">
                  <c:v>-3.1E-2</c:v>
                </c:pt>
                <c:pt idx="432">
                  <c:v>-1.4E-2</c:v>
                </c:pt>
                <c:pt idx="433">
                  <c:v>-1.4E-2</c:v>
                </c:pt>
                <c:pt idx="434">
                  <c:v>1.7000000000000001E-2</c:v>
                </c:pt>
                <c:pt idx="435">
                  <c:v>0.05</c:v>
                </c:pt>
                <c:pt idx="436">
                  <c:v>1.7000000000000001E-2</c:v>
                </c:pt>
                <c:pt idx="437">
                  <c:v>-3.1E-2</c:v>
                </c:pt>
                <c:pt idx="438">
                  <c:v>0</c:v>
                </c:pt>
                <c:pt idx="439">
                  <c:v>0</c:v>
                </c:pt>
                <c:pt idx="440">
                  <c:v>3.3000000000000002E-2</c:v>
                </c:pt>
                <c:pt idx="441">
                  <c:v>3.3000000000000002E-2</c:v>
                </c:pt>
                <c:pt idx="442">
                  <c:v>-4.7E-2</c:v>
                </c:pt>
                <c:pt idx="443">
                  <c:v>-6.4000000000000001E-2</c:v>
                </c:pt>
                <c:pt idx="444">
                  <c:v>0.05</c:v>
                </c:pt>
                <c:pt idx="445">
                  <c:v>-3.1E-2</c:v>
                </c:pt>
                <c:pt idx="446">
                  <c:v>-6.4000000000000001E-2</c:v>
                </c:pt>
                <c:pt idx="447">
                  <c:v>3.0000000000000001E-3</c:v>
                </c:pt>
                <c:pt idx="448">
                  <c:v>0</c:v>
                </c:pt>
                <c:pt idx="449">
                  <c:v>0</c:v>
                </c:pt>
                <c:pt idx="450">
                  <c:v>1.7000000000000001E-2</c:v>
                </c:pt>
                <c:pt idx="451">
                  <c:v>3.3000000000000002E-2</c:v>
                </c:pt>
                <c:pt idx="452">
                  <c:v>1.7000000000000001E-2</c:v>
                </c:pt>
                <c:pt idx="453">
                  <c:v>-3.1E-2</c:v>
                </c:pt>
                <c:pt idx="454">
                  <c:v>0</c:v>
                </c:pt>
                <c:pt idx="455">
                  <c:v>-3.1E-2</c:v>
                </c:pt>
                <c:pt idx="456">
                  <c:v>3.0000000000000001E-3</c:v>
                </c:pt>
                <c:pt idx="457">
                  <c:v>3.3000000000000002E-2</c:v>
                </c:pt>
                <c:pt idx="458">
                  <c:v>1.7000000000000001E-2</c:v>
                </c:pt>
                <c:pt idx="459">
                  <c:v>-0.189</c:v>
                </c:pt>
                <c:pt idx="460">
                  <c:v>-3.1E-2</c:v>
                </c:pt>
                <c:pt idx="461">
                  <c:v>1.9E-2</c:v>
                </c:pt>
                <c:pt idx="462">
                  <c:v>3.5999999999999997E-2</c:v>
                </c:pt>
                <c:pt idx="463">
                  <c:v>0.05</c:v>
                </c:pt>
                <c:pt idx="464">
                  <c:v>6.7000000000000004E-2</c:v>
                </c:pt>
                <c:pt idx="465">
                  <c:v>1.7000000000000001E-2</c:v>
                </c:pt>
                <c:pt idx="466">
                  <c:v>3.0000000000000001E-3</c:v>
                </c:pt>
                <c:pt idx="467">
                  <c:v>6.7000000000000004E-2</c:v>
                </c:pt>
                <c:pt idx="468">
                  <c:v>1.7000000000000001E-2</c:v>
                </c:pt>
                <c:pt idx="469">
                  <c:v>-3.1E-2</c:v>
                </c:pt>
                <c:pt idx="470">
                  <c:v>1.7000000000000001E-2</c:v>
                </c:pt>
                <c:pt idx="471">
                  <c:v>8.3000000000000004E-2</c:v>
                </c:pt>
                <c:pt idx="472">
                  <c:v>-1.4E-2</c:v>
                </c:pt>
                <c:pt idx="473">
                  <c:v>1.7000000000000001E-2</c:v>
                </c:pt>
                <c:pt idx="474">
                  <c:v>3.3000000000000002E-2</c:v>
                </c:pt>
                <c:pt idx="475">
                  <c:v>-3.1E-2</c:v>
                </c:pt>
                <c:pt idx="476">
                  <c:v>6.7000000000000004E-2</c:v>
                </c:pt>
                <c:pt idx="477">
                  <c:v>1.7000000000000001E-2</c:v>
                </c:pt>
                <c:pt idx="478">
                  <c:v>1.7000000000000001E-2</c:v>
                </c:pt>
                <c:pt idx="479">
                  <c:v>3.3000000000000002E-2</c:v>
                </c:pt>
                <c:pt idx="480">
                  <c:v>6.7000000000000004E-2</c:v>
                </c:pt>
                <c:pt idx="481">
                  <c:v>0.05</c:v>
                </c:pt>
                <c:pt idx="482">
                  <c:v>1.7000000000000001E-2</c:v>
                </c:pt>
                <c:pt idx="483">
                  <c:v>1.7000000000000001E-2</c:v>
                </c:pt>
                <c:pt idx="484">
                  <c:v>3.3000000000000002E-2</c:v>
                </c:pt>
                <c:pt idx="485">
                  <c:v>6.7000000000000004E-2</c:v>
                </c:pt>
                <c:pt idx="486">
                  <c:v>3.3000000000000002E-2</c:v>
                </c:pt>
                <c:pt idx="487">
                  <c:v>0.05</c:v>
                </c:pt>
                <c:pt idx="488">
                  <c:v>1.7000000000000001E-2</c:v>
                </c:pt>
                <c:pt idx="489">
                  <c:v>0.05</c:v>
                </c:pt>
                <c:pt idx="490">
                  <c:v>1.7000000000000001E-2</c:v>
                </c:pt>
                <c:pt idx="491">
                  <c:v>8.3000000000000004E-2</c:v>
                </c:pt>
                <c:pt idx="492">
                  <c:v>3.3000000000000002E-2</c:v>
                </c:pt>
                <c:pt idx="493">
                  <c:v>0.1</c:v>
                </c:pt>
                <c:pt idx="494">
                  <c:v>6.7000000000000004E-2</c:v>
                </c:pt>
                <c:pt idx="495">
                  <c:v>3.3000000000000002E-2</c:v>
                </c:pt>
                <c:pt idx="496">
                  <c:v>-4.7E-2</c:v>
                </c:pt>
                <c:pt idx="497">
                  <c:v>-1.4E-2</c:v>
                </c:pt>
                <c:pt idx="498">
                  <c:v>1.7000000000000001E-2</c:v>
                </c:pt>
                <c:pt idx="499">
                  <c:v>-4.7E-2</c:v>
                </c:pt>
                <c:pt idx="500">
                  <c:v>-3.1E-2</c:v>
                </c:pt>
                <c:pt idx="501">
                  <c:v>0.05</c:v>
                </c:pt>
                <c:pt idx="502">
                  <c:v>1.7000000000000001E-2</c:v>
                </c:pt>
                <c:pt idx="503">
                  <c:v>-1.4E-2</c:v>
                </c:pt>
                <c:pt idx="504">
                  <c:v>1.7000000000000001E-2</c:v>
                </c:pt>
                <c:pt idx="505">
                  <c:v>-9.4E-2</c:v>
                </c:pt>
                <c:pt idx="506">
                  <c:v>1.7000000000000001E-2</c:v>
                </c:pt>
                <c:pt idx="507">
                  <c:v>8.3000000000000004E-2</c:v>
                </c:pt>
                <c:pt idx="508">
                  <c:v>-9.4E-2</c:v>
                </c:pt>
                <c:pt idx="509">
                  <c:v>3.3000000000000002E-2</c:v>
                </c:pt>
                <c:pt idx="510">
                  <c:v>0</c:v>
                </c:pt>
                <c:pt idx="511">
                  <c:v>-4.7E-2</c:v>
                </c:pt>
                <c:pt idx="512">
                  <c:v>1.7000000000000001E-2</c:v>
                </c:pt>
                <c:pt idx="513">
                  <c:v>-0.192</c:v>
                </c:pt>
                <c:pt idx="514">
                  <c:v>0.05</c:v>
                </c:pt>
                <c:pt idx="515">
                  <c:v>-4.7E-2</c:v>
                </c:pt>
                <c:pt idx="516">
                  <c:v>-3.1E-2</c:v>
                </c:pt>
                <c:pt idx="517">
                  <c:v>-9.4E-2</c:v>
                </c:pt>
                <c:pt idx="518">
                  <c:v>-1.4E-2</c:v>
                </c:pt>
                <c:pt idx="519">
                  <c:v>3.3000000000000002E-2</c:v>
                </c:pt>
                <c:pt idx="520">
                  <c:v>6.7000000000000004E-2</c:v>
                </c:pt>
                <c:pt idx="521">
                  <c:v>1.7000000000000001E-2</c:v>
                </c:pt>
                <c:pt idx="522">
                  <c:v>-1.4E-2</c:v>
                </c:pt>
                <c:pt idx="523">
                  <c:v>-4.7E-2</c:v>
                </c:pt>
                <c:pt idx="524">
                  <c:v>3.0000000000000001E-3</c:v>
                </c:pt>
                <c:pt idx="525">
                  <c:v>-1.4E-2</c:v>
                </c:pt>
                <c:pt idx="526">
                  <c:v>3.3000000000000002E-2</c:v>
                </c:pt>
                <c:pt idx="527">
                  <c:v>-6.4000000000000001E-2</c:v>
                </c:pt>
                <c:pt idx="528">
                  <c:v>-6.4000000000000001E-2</c:v>
                </c:pt>
                <c:pt idx="529">
                  <c:v>-1.4E-2</c:v>
                </c:pt>
                <c:pt idx="530">
                  <c:v>-1.4E-2</c:v>
                </c:pt>
                <c:pt idx="531">
                  <c:v>-3.1E-2</c:v>
                </c:pt>
                <c:pt idx="532">
                  <c:v>-1.4E-2</c:v>
                </c:pt>
                <c:pt idx="533">
                  <c:v>-4.7E-2</c:v>
                </c:pt>
                <c:pt idx="534">
                  <c:v>1.7000000000000001E-2</c:v>
                </c:pt>
                <c:pt idx="535">
                  <c:v>-4.7E-2</c:v>
                </c:pt>
                <c:pt idx="536">
                  <c:v>3.3000000000000002E-2</c:v>
                </c:pt>
                <c:pt idx="537">
                  <c:v>1.7000000000000001E-2</c:v>
                </c:pt>
                <c:pt idx="538">
                  <c:v>-0.111</c:v>
                </c:pt>
                <c:pt idx="539">
                  <c:v>-4.7E-2</c:v>
                </c:pt>
                <c:pt idx="540">
                  <c:v>-4.7E-2</c:v>
                </c:pt>
                <c:pt idx="541">
                  <c:v>0.05</c:v>
                </c:pt>
                <c:pt idx="542">
                  <c:v>-1.4E-2</c:v>
                </c:pt>
                <c:pt idx="543">
                  <c:v>3.3000000000000002E-2</c:v>
                </c:pt>
                <c:pt idx="544">
                  <c:v>-0.111</c:v>
                </c:pt>
                <c:pt idx="545">
                  <c:v>-0.128</c:v>
                </c:pt>
                <c:pt idx="546">
                  <c:v>-4.7E-2</c:v>
                </c:pt>
                <c:pt idx="547">
                  <c:v>3.3000000000000002E-2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-0.20599999999999999</c:v>
                </c:pt>
                <c:pt idx="552">
                  <c:v>1.7000000000000001E-2</c:v>
                </c:pt>
                <c:pt idx="553">
                  <c:v>-6.4000000000000001E-2</c:v>
                </c:pt>
                <c:pt idx="554">
                  <c:v>3.3000000000000002E-2</c:v>
                </c:pt>
                <c:pt idx="555">
                  <c:v>0.05</c:v>
                </c:pt>
                <c:pt idx="556">
                  <c:v>-3.1E-2</c:v>
                </c:pt>
                <c:pt idx="557">
                  <c:v>3.3000000000000002E-2</c:v>
                </c:pt>
                <c:pt idx="558">
                  <c:v>3.3000000000000002E-2</c:v>
                </c:pt>
                <c:pt idx="559">
                  <c:v>0</c:v>
                </c:pt>
                <c:pt idx="560">
                  <c:v>-6.4000000000000001E-2</c:v>
                </c:pt>
                <c:pt idx="561">
                  <c:v>1.7000000000000001E-2</c:v>
                </c:pt>
                <c:pt idx="562">
                  <c:v>1.7000000000000001E-2</c:v>
                </c:pt>
                <c:pt idx="563">
                  <c:v>-3.1E-2</c:v>
                </c:pt>
                <c:pt idx="564">
                  <c:v>1.7000000000000001E-2</c:v>
                </c:pt>
                <c:pt idx="565">
                  <c:v>-1.4E-2</c:v>
                </c:pt>
                <c:pt idx="566">
                  <c:v>1.7000000000000001E-2</c:v>
                </c:pt>
                <c:pt idx="567">
                  <c:v>-3.1E-2</c:v>
                </c:pt>
                <c:pt idx="568">
                  <c:v>1.9E-2</c:v>
                </c:pt>
                <c:pt idx="569">
                  <c:v>6.7000000000000004E-2</c:v>
                </c:pt>
                <c:pt idx="570">
                  <c:v>-0.128</c:v>
                </c:pt>
                <c:pt idx="571">
                  <c:v>-4.7E-2</c:v>
                </c:pt>
                <c:pt idx="572">
                  <c:v>1.7000000000000001E-2</c:v>
                </c:pt>
                <c:pt idx="573">
                  <c:v>0.05</c:v>
                </c:pt>
                <c:pt idx="574">
                  <c:v>-9.4E-2</c:v>
                </c:pt>
                <c:pt idx="575">
                  <c:v>-4.7E-2</c:v>
                </c:pt>
                <c:pt idx="576">
                  <c:v>1.7000000000000001E-2</c:v>
                </c:pt>
                <c:pt idx="577">
                  <c:v>1.7000000000000001E-2</c:v>
                </c:pt>
                <c:pt idx="578">
                  <c:v>-3.1E-2</c:v>
                </c:pt>
                <c:pt idx="579">
                  <c:v>0</c:v>
                </c:pt>
                <c:pt idx="580">
                  <c:v>3.3000000000000002E-2</c:v>
                </c:pt>
                <c:pt idx="581">
                  <c:v>-1.4E-2</c:v>
                </c:pt>
                <c:pt idx="582">
                  <c:v>-6.4000000000000001E-2</c:v>
                </c:pt>
                <c:pt idx="583">
                  <c:v>-4.7E-2</c:v>
                </c:pt>
                <c:pt idx="584">
                  <c:v>1.7000000000000001E-2</c:v>
                </c:pt>
                <c:pt idx="585">
                  <c:v>0</c:v>
                </c:pt>
                <c:pt idx="586">
                  <c:v>-1.4E-2</c:v>
                </c:pt>
                <c:pt idx="587">
                  <c:v>1.9E-2</c:v>
                </c:pt>
                <c:pt idx="588">
                  <c:v>-4.7E-2</c:v>
                </c:pt>
                <c:pt idx="589">
                  <c:v>1.7000000000000001E-2</c:v>
                </c:pt>
                <c:pt idx="590">
                  <c:v>1.7000000000000001E-2</c:v>
                </c:pt>
                <c:pt idx="591">
                  <c:v>0.05</c:v>
                </c:pt>
                <c:pt idx="592">
                  <c:v>0.05</c:v>
                </c:pt>
                <c:pt idx="593">
                  <c:v>0.05</c:v>
                </c:pt>
                <c:pt idx="594">
                  <c:v>-1.4E-2</c:v>
                </c:pt>
                <c:pt idx="595">
                  <c:v>-4.7E-2</c:v>
                </c:pt>
                <c:pt idx="596">
                  <c:v>1.7000000000000001E-2</c:v>
                </c:pt>
                <c:pt idx="597">
                  <c:v>0.05</c:v>
                </c:pt>
                <c:pt idx="598">
                  <c:v>3.3000000000000002E-2</c:v>
                </c:pt>
                <c:pt idx="599">
                  <c:v>-7.8E-2</c:v>
                </c:pt>
                <c:pt idx="600">
                  <c:v>-9.4E-2</c:v>
                </c:pt>
                <c:pt idx="601">
                  <c:v>0.05</c:v>
                </c:pt>
                <c:pt idx="602">
                  <c:v>3.3000000000000002E-2</c:v>
                </c:pt>
                <c:pt idx="603">
                  <c:v>1.7000000000000001E-2</c:v>
                </c:pt>
                <c:pt idx="604">
                  <c:v>3.3000000000000002E-2</c:v>
                </c:pt>
                <c:pt idx="605">
                  <c:v>-3.1E-2</c:v>
                </c:pt>
                <c:pt idx="606">
                  <c:v>3.3000000000000002E-2</c:v>
                </c:pt>
                <c:pt idx="607">
                  <c:v>-0.108</c:v>
                </c:pt>
                <c:pt idx="608">
                  <c:v>1.7000000000000001E-2</c:v>
                </c:pt>
                <c:pt idx="609">
                  <c:v>1.9E-2</c:v>
                </c:pt>
                <c:pt idx="610">
                  <c:v>-3.1E-2</c:v>
                </c:pt>
                <c:pt idx="611">
                  <c:v>0.05</c:v>
                </c:pt>
                <c:pt idx="612">
                  <c:v>-4.7E-2</c:v>
                </c:pt>
                <c:pt idx="613">
                  <c:v>3.0000000000000001E-3</c:v>
                </c:pt>
                <c:pt idx="614">
                  <c:v>6.7000000000000004E-2</c:v>
                </c:pt>
                <c:pt idx="615">
                  <c:v>0.05</c:v>
                </c:pt>
                <c:pt idx="616">
                  <c:v>-9.4E-2</c:v>
                </c:pt>
                <c:pt idx="617">
                  <c:v>-3.1E-2</c:v>
                </c:pt>
                <c:pt idx="618">
                  <c:v>-1.4E-2</c:v>
                </c:pt>
                <c:pt idx="619">
                  <c:v>-1.4E-2</c:v>
                </c:pt>
                <c:pt idx="620">
                  <c:v>0</c:v>
                </c:pt>
                <c:pt idx="621">
                  <c:v>-2.8000000000000001E-2</c:v>
                </c:pt>
                <c:pt idx="622">
                  <c:v>-4.7E-2</c:v>
                </c:pt>
                <c:pt idx="623">
                  <c:v>3.3000000000000002E-2</c:v>
                </c:pt>
                <c:pt idx="624">
                  <c:v>-1.4E-2</c:v>
                </c:pt>
                <c:pt idx="625">
                  <c:v>3.0000000000000001E-3</c:v>
                </c:pt>
                <c:pt idx="626">
                  <c:v>3.3000000000000002E-2</c:v>
                </c:pt>
                <c:pt idx="627">
                  <c:v>-3.1E-2</c:v>
                </c:pt>
                <c:pt idx="628">
                  <c:v>1.7000000000000001E-2</c:v>
                </c:pt>
                <c:pt idx="629">
                  <c:v>-4.3999999999999997E-2</c:v>
                </c:pt>
                <c:pt idx="630">
                  <c:v>1.9E-2</c:v>
                </c:pt>
                <c:pt idx="631">
                  <c:v>-3.1E-2</c:v>
                </c:pt>
                <c:pt idx="632">
                  <c:v>3.3000000000000002E-2</c:v>
                </c:pt>
                <c:pt idx="633">
                  <c:v>3.3000000000000002E-2</c:v>
                </c:pt>
                <c:pt idx="634">
                  <c:v>-3.1E-2</c:v>
                </c:pt>
                <c:pt idx="635">
                  <c:v>-1.4E-2</c:v>
                </c:pt>
                <c:pt idx="636">
                  <c:v>1.7000000000000001E-2</c:v>
                </c:pt>
                <c:pt idx="637">
                  <c:v>3.3000000000000002E-2</c:v>
                </c:pt>
                <c:pt idx="638">
                  <c:v>0.05</c:v>
                </c:pt>
                <c:pt idx="639">
                  <c:v>3.3000000000000002E-2</c:v>
                </c:pt>
                <c:pt idx="640">
                  <c:v>-1.4E-2</c:v>
                </c:pt>
                <c:pt idx="641">
                  <c:v>0</c:v>
                </c:pt>
                <c:pt idx="642">
                  <c:v>-4.7E-2</c:v>
                </c:pt>
                <c:pt idx="643">
                  <c:v>-3.1E-2</c:v>
                </c:pt>
                <c:pt idx="644">
                  <c:v>6.7000000000000004E-2</c:v>
                </c:pt>
                <c:pt idx="645">
                  <c:v>-4.7E-2</c:v>
                </c:pt>
                <c:pt idx="646">
                  <c:v>-0.111</c:v>
                </c:pt>
                <c:pt idx="647">
                  <c:v>0</c:v>
                </c:pt>
                <c:pt idx="648">
                  <c:v>-3.1E-2</c:v>
                </c:pt>
                <c:pt idx="649">
                  <c:v>1.7000000000000001E-2</c:v>
                </c:pt>
                <c:pt idx="650">
                  <c:v>3.3000000000000002E-2</c:v>
                </c:pt>
                <c:pt idx="651">
                  <c:v>3.3000000000000002E-2</c:v>
                </c:pt>
                <c:pt idx="652">
                  <c:v>3.3000000000000002E-2</c:v>
                </c:pt>
                <c:pt idx="653">
                  <c:v>3.3000000000000002E-2</c:v>
                </c:pt>
                <c:pt idx="654">
                  <c:v>1.7000000000000001E-2</c:v>
                </c:pt>
                <c:pt idx="655">
                  <c:v>1.7000000000000001E-2</c:v>
                </c:pt>
                <c:pt idx="656">
                  <c:v>-1.4E-2</c:v>
                </c:pt>
                <c:pt idx="657">
                  <c:v>1.7000000000000001E-2</c:v>
                </c:pt>
                <c:pt idx="658">
                  <c:v>0.05</c:v>
                </c:pt>
                <c:pt idx="659">
                  <c:v>3.3000000000000002E-2</c:v>
                </c:pt>
                <c:pt idx="660">
                  <c:v>-6.4000000000000001E-2</c:v>
                </c:pt>
                <c:pt idx="661">
                  <c:v>3.3000000000000002E-2</c:v>
                </c:pt>
                <c:pt idx="662">
                  <c:v>1.7000000000000001E-2</c:v>
                </c:pt>
                <c:pt idx="663">
                  <c:v>1.7000000000000001E-2</c:v>
                </c:pt>
                <c:pt idx="664">
                  <c:v>1.7000000000000001E-2</c:v>
                </c:pt>
                <c:pt idx="665">
                  <c:v>-3.1E-2</c:v>
                </c:pt>
                <c:pt idx="666">
                  <c:v>0</c:v>
                </c:pt>
                <c:pt idx="667">
                  <c:v>-9.4E-2</c:v>
                </c:pt>
                <c:pt idx="668">
                  <c:v>-9.4E-2</c:v>
                </c:pt>
                <c:pt idx="669">
                  <c:v>0.05</c:v>
                </c:pt>
                <c:pt idx="670">
                  <c:v>-0.14199999999999999</c:v>
                </c:pt>
                <c:pt idx="671">
                  <c:v>-1.4E-2</c:v>
                </c:pt>
                <c:pt idx="672">
                  <c:v>-4.7E-2</c:v>
                </c:pt>
                <c:pt idx="673">
                  <c:v>0</c:v>
                </c:pt>
                <c:pt idx="674">
                  <c:v>-0.111</c:v>
                </c:pt>
                <c:pt idx="675">
                  <c:v>3.3000000000000002E-2</c:v>
                </c:pt>
                <c:pt idx="676">
                  <c:v>3.3000000000000002E-2</c:v>
                </c:pt>
                <c:pt idx="677">
                  <c:v>0.05</c:v>
                </c:pt>
                <c:pt idx="678">
                  <c:v>1.7000000000000001E-2</c:v>
                </c:pt>
                <c:pt idx="679">
                  <c:v>3.3000000000000002E-2</c:v>
                </c:pt>
                <c:pt idx="680">
                  <c:v>-1.4E-2</c:v>
                </c:pt>
                <c:pt idx="681">
                  <c:v>0.05</c:v>
                </c:pt>
                <c:pt idx="682">
                  <c:v>-4.7E-2</c:v>
                </c:pt>
                <c:pt idx="683">
                  <c:v>-3.1E-2</c:v>
                </c:pt>
                <c:pt idx="684">
                  <c:v>1.7000000000000001E-2</c:v>
                </c:pt>
                <c:pt idx="685">
                  <c:v>-1.4E-2</c:v>
                </c:pt>
                <c:pt idx="686">
                  <c:v>-4.7E-2</c:v>
                </c:pt>
                <c:pt idx="687">
                  <c:v>1.9E-2</c:v>
                </c:pt>
                <c:pt idx="688">
                  <c:v>-3.1E-2</c:v>
                </c:pt>
                <c:pt idx="689">
                  <c:v>-1.4E-2</c:v>
                </c:pt>
                <c:pt idx="690">
                  <c:v>1.7000000000000001E-2</c:v>
                </c:pt>
                <c:pt idx="691">
                  <c:v>-1.4E-2</c:v>
                </c:pt>
                <c:pt idx="692">
                  <c:v>-4.7E-2</c:v>
                </c:pt>
                <c:pt idx="693">
                  <c:v>-3.1E-2</c:v>
                </c:pt>
                <c:pt idx="694">
                  <c:v>-1.4E-2</c:v>
                </c:pt>
                <c:pt idx="695">
                  <c:v>1.7000000000000001E-2</c:v>
                </c:pt>
                <c:pt idx="696">
                  <c:v>3.3000000000000002E-2</c:v>
                </c:pt>
                <c:pt idx="697">
                  <c:v>-4.7E-2</c:v>
                </c:pt>
                <c:pt idx="698">
                  <c:v>3.3000000000000002E-2</c:v>
                </c:pt>
                <c:pt idx="699">
                  <c:v>-6.4000000000000001E-2</c:v>
                </c:pt>
                <c:pt idx="700">
                  <c:v>8.3000000000000004E-2</c:v>
                </c:pt>
                <c:pt idx="701">
                  <c:v>0</c:v>
                </c:pt>
                <c:pt idx="702">
                  <c:v>-6.0999999999999999E-2</c:v>
                </c:pt>
                <c:pt idx="703">
                  <c:v>0.05</c:v>
                </c:pt>
                <c:pt idx="704">
                  <c:v>-6.4000000000000001E-2</c:v>
                </c:pt>
                <c:pt idx="705">
                  <c:v>-4.7E-2</c:v>
                </c:pt>
                <c:pt idx="706">
                  <c:v>3.0000000000000001E-3</c:v>
                </c:pt>
                <c:pt idx="707">
                  <c:v>3.3000000000000002E-2</c:v>
                </c:pt>
                <c:pt idx="708">
                  <c:v>-1.4E-2</c:v>
                </c:pt>
                <c:pt idx="709">
                  <c:v>0.05</c:v>
                </c:pt>
                <c:pt idx="710">
                  <c:v>-4.7E-2</c:v>
                </c:pt>
                <c:pt idx="711">
                  <c:v>-4.7E-2</c:v>
                </c:pt>
                <c:pt idx="712">
                  <c:v>-1.4E-2</c:v>
                </c:pt>
                <c:pt idx="713">
                  <c:v>0</c:v>
                </c:pt>
                <c:pt idx="714">
                  <c:v>1.7000000000000001E-2</c:v>
                </c:pt>
                <c:pt idx="715">
                  <c:v>3.3000000000000002E-2</c:v>
                </c:pt>
                <c:pt idx="716">
                  <c:v>3.3000000000000002E-2</c:v>
                </c:pt>
                <c:pt idx="717">
                  <c:v>-3.1E-2</c:v>
                </c:pt>
                <c:pt idx="718">
                  <c:v>3.0000000000000001E-3</c:v>
                </c:pt>
                <c:pt idx="719">
                  <c:v>-9.4E-2</c:v>
                </c:pt>
                <c:pt idx="720">
                  <c:v>-1.4E-2</c:v>
                </c:pt>
                <c:pt idx="721">
                  <c:v>-4.7E-2</c:v>
                </c:pt>
                <c:pt idx="722">
                  <c:v>3.3000000000000002E-2</c:v>
                </c:pt>
                <c:pt idx="723">
                  <c:v>3.3000000000000002E-2</c:v>
                </c:pt>
                <c:pt idx="724">
                  <c:v>-6.0999999999999999E-2</c:v>
                </c:pt>
                <c:pt idx="725">
                  <c:v>-6.4000000000000001E-2</c:v>
                </c:pt>
                <c:pt idx="726">
                  <c:v>-4.7E-2</c:v>
                </c:pt>
                <c:pt idx="727">
                  <c:v>-1.4E-2</c:v>
                </c:pt>
                <c:pt idx="728">
                  <c:v>0</c:v>
                </c:pt>
                <c:pt idx="729">
                  <c:v>-3.1E-2</c:v>
                </c:pt>
                <c:pt idx="730">
                  <c:v>1.7000000000000001E-2</c:v>
                </c:pt>
                <c:pt idx="731">
                  <c:v>3.3000000000000002E-2</c:v>
                </c:pt>
                <c:pt idx="732">
                  <c:v>3.3000000000000002E-2</c:v>
                </c:pt>
                <c:pt idx="733">
                  <c:v>-9.4E-2</c:v>
                </c:pt>
                <c:pt idx="734">
                  <c:v>-6.4000000000000001E-2</c:v>
                </c:pt>
                <c:pt idx="735">
                  <c:v>-6.4000000000000001E-2</c:v>
                </c:pt>
                <c:pt idx="736">
                  <c:v>-4.7E-2</c:v>
                </c:pt>
                <c:pt idx="737">
                  <c:v>3.0000000000000001E-3</c:v>
                </c:pt>
                <c:pt idx="738">
                  <c:v>1.9E-2</c:v>
                </c:pt>
                <c:pt idx="739">
                  <c:v>-0.17499999999999999</c:v>
                </c:pt>
                <c:pt idx="740">
                  <c:v>-1.4E-2</c:v>
                </c:pt>
                <c:pt idx="741">
                  <c:v>0</c:v>
                </c:pt>
                <c:pt idx="742">
                  <c:v>-3.1E-2</c:v>
                </c:pt>
                <c:pt idx="743">
                  <c:v>-4.7E-2</c:v>
                </c:pt>
                <c:pt idx="744">
                  <c:v>-4.7E-2</c:v>
                </c:pt>
                <c:pt idx="745">
                  <c:v>0.05</c:v>
                </c:pt>
                <c:pt idx="746">
                  <c:v>0.05</c:v>
                </c:pt>
                <c:pt idx="747">
                  <c:v>0</c:v>
                </c:pt>
                <c:pt idx="748">
                  <c:v>5.2999999999999999E-2</c:v>
                </c:pt>
                <c:pt idx="749">
                  <c:v>-3.1E-2</c:v>
                </c:pt>
                <c:pt idx="750">
                  <c:v>-4.7E-2</c:v>
                </c:pt>
                <c:pt idx="751">
                  <c:v>0.05</c:v>
                </c:pt>
                <c:pt idx="752">
                  <c:v>0</c:v>
                </c:pt>
                <c:pt idx="753">
                  <c:v>1.7000000000000001E-2</c:v>
                </c:pt>
                <c:pt idx="754">
                  <c:v>-0.158</c:v>
                </c:pt>
                <c:pt idx="755">
                  <c:v>3.0000000000000001E-3</c:v>
                </c:pt>
                <c:pt idx="756">
                  <c:v>6.7000000000000004E-2</c:v>
                </c:pt>
                <c:pt idx="757">
                  <c:v>-3.1E-2</c:v>
                </c:pt>
                <c:pt idx="758">
                  <c:v>0.05</c:v>
                </c:pt>
                <c:pt idx="759">
                  <c:v>6.7000000000000004E-2</c:v>
                </c:pt>
                <c:pt idx="760">
                  <c:v>3.0000000000000001E-3</c:v>
                </c:pt>
                <c:pt idx="761">
                  <c:v>0</c:v>
                </c:pt>
                <c:pt idx="762">
                  <c:v>-4.3999999999999997E-2</c:v>
                </c:pt>
                <c:pt idx="763">
                  <c:v>-1.4E-2</c:v>
                </c:pt>
                <c:pt idx="764">
                  <c:v>-1.4E-2</c:v>
                </c:pt>
                <c:pt idx="765">
                  <c:v>0</c:v>
                </c:pt>
                <c:pt idx="766">
                  <c:v>0</c:v>
                </c:pt>
                <c:pt idx="767">
                  <c:v>3.3000000000000002E-2</c:v>
                </c:pt>
                <c:pt idx="768">
                  <c:v>-4.7E-2</c:v>
                </c:pt>
                <c:pt idx="769">
                  <c:v>3.3000000000000002E-2</c:v>
                </c:pt>
                <c:pt idx="770">
                  <c:v>1.7000000000000001E-2</c:v>
                </c:pt>
                <c:pt idx="771">
                  <c:v>3.3000000000000002E-2</c:v>
                </c:pt>
                <c:pt idx="772">
                  <c:v>0</c:v>
                </c:pt>
                <c:pt idx="773">
                  <c:v>3.3000000000000002E-2</c:v>
                </c:pt>
                <c:pt idx="774">
                  <c:v>-0.111</c:v>
                </c:pt>
                <c:pt idx="775">
                  <c:v>3.3000000000000002E-2</c:v>
                </c:pt>
                <c:pt idx="776">
                  <c:v>3.3000000000000002E-2</c:v>
                </c:pt>
                <c:pt idx="777">
                  <c:v>-6.0999999999999999E-2</c:v>
                </c:pt>
                <c:pt idx="778">
                  <c:v>6.7000000000000004E-2</c:v>
                </c:pt>
                <c:pt idx="779">
                  <c:v>3.3000000000000002E-2</c:v>
                </c:pt>
                <c:pt idx="780">
                  <c:v>0.05</c:v>
                </c:pt>
                <c:pt idx="781">
                  <c:v>0</c:v>
                </c:pt>
                <c:pt idx="782">
                  <c:v>-4.7E-2</c:v>
                </c:pt>
                <c:pt idx="783">
                  <c:v>3.3000000000000002E-2</c:v>
                </c:pt>
                <c:pt idx="784">
                  <c:v>0.05</c:v>
                </c:pt>
                <c:pt idx="785">
                  <c:v>1.9E-2</c:v>
                </c:pt>
                <c:pt idx="786">
                  <c:v>-6.0999999999999999E-2</c:v>
                </c:pt>
                <c:pt idx="787">
                  <c:v>-1.4E-2</c:v>
                </c:pt>
                <c:pt idx="788">
                  <c:v>3.3000000000000002E-2</c:v>
                </c:pt>
                <c:pt idx="789">
                  <c:v>-6.4000000000000001E-2</c:v>
                </c:pt>
                <c:pt idx="790">
                  <c:v>0.05</c:v>
                </c:pt>
                <c:pt idx="791">
                  <c:v>0</c:v>
                </c:pt>
                <c:pt idx="792">
                  <c:v>3.3000000000000002E-2</c:v>
                </c:pt>
                <c:pt idx="793">
                  <c:v>1.7000000000000001E-2</c:v>
                </c:pt>
                <c:pt idx="794">
                  <c:v>3.3000000000000002E-2</c:v>
                </c:pt>
                <c:pt idx="795">
                  <c:v>1.7000000000000001E-2</c:v>
                </c:pt>
                <c:pt idx="796">
                  <c:v>1.9E-2</c:v>
                </c:pt>
                <c:pt idx="797">
                  <c:v>-4.7E-2</c:v>
                </c:pt>
                <c:pt idx="798">
                  <c:v>-3.1E-2</c:v>
                </c:pt>
                <c:pt idx="799">
                  <c:v>-6.0999999999999999E-2</c:v>
                </c:pt>
                <c:pt idx="800">
                  <c:v>0.15</c:v>
                </c:pt>
                <c:pt idx="801">
                  <c:v>0.05</c:v>
                </c:pt>
                <c:pt idx="802">
                  <c:v>-4.3999999999999997E-2</c:v>
                </c:pt>
                <c:pt idx="803">
                  <c:v>8.3000000000000004E-2</c:v>
                </c:pt>
                <c:pt idx="804">
                  <c:v>-7.8E-2</c:v>
                </c:pt>
                <c:pt idx="805">
                  <c:v>1.7000000000000001E-2</c:v>
                </c:pt>
                <c:pt idx="806">
                  <c:v>-3.1E-2</c:v>
                </c:pt>
                <c:pt idx="807">
                  <c:v>1.7000000000000001E-2</c:v>
                </c:pt>
                <c:pt idx="808">
                  <c:v>1.7000000000000001E-2</c:v>
                </c:pt>
                <c:pt idx="809">
                  <c:v>0.05</c:v>
                </c:pt>
                <c:pt idx="810">
                  <c:v>-3.1E-2</c:v>
                </c:pt>
                <c:pt idx="811">
                  <c:v>3.3000000000000002E-2</c:v>
                </c:pt>
                <c:pt idx="812">
                  <c:v>1.7000000000000001E-2</c:v>
                </c:pt>
                <c:pt idx="813">
                  <c:v>-1.4E-2</c:v>
                </c:pt>
                <c:pt idx="814">
                  <c:v>-0.192</c:v>
                </c:pt>
                <c:pt idx="815">
                  <c:v>3.3000000000000002E-2</c:v>
                </c:pt>
                <c:pt idx="816">
                  <c:v>0.1</c:v>
                </c:pt>
                <c:pt idx="817">
                  <c:v>-9.4E-2</c:v>
                </c:pt>
                <c:pt idx="818">
                  <c:v>6.7000000000000004E-2</c:v>
                </c:pt>
                <c:pt idx="819">
                  <c:v>0</c:v>
                </c:pt>
                <c:pt idx="820">
                  <c:v>-0.108</c:v>
                </c:pt>
                <c:pt idx="821">
                  <c:v>-9.4E-2</c:v>
                </c:pt>
                <c:pt idx="822">
                  <c:v>3.5999999999999997E-2</c:v>
                </c:pt>
                <c:pt idx="823">
                  <c:v>-9.4E-2</c:v>
                </c:pt>
                <c:pt idx="824">
                  <c:v>6.7000000000000004E-2</c:v>
                </c:pt>
                <c:pt idx="825">
                  <c:v>6.7000000000000004E-2</c:v>
                </c:pt>
                <c:pt idx="826">
                  <c:v>0.05</c:v>
                </c:pt>
                <c:pt idx="827">
                  <c:v>-1.4E-2</c:v>
                </c:pt>
                <c:pt idx="828">
                  <c:v>3.3000000000000002E-2</c:v>
                </c:pt>
                <c:pt idx="829">
                  <c:v>3.0000000000000001E-3</c:v>
                </c:pt>
                <c:pt idx="830">
                  <c:v>0.13300000000000001</c:v>
                </c:pt>
                <c:pt idx="831">
                  <c:v>0.05</c:v>
                </c:pt>
                <c:pt idx="832">
                  <c:v>6.7000000000000004E-2</c:v>
                </c:pt>
                <c:pt idx="833">
                  <c:v>6.7000000000000004E-2</c:v>
                </c:pt>
                <c:pt idx="834">
                  <c:v>3.5999999999999997E-2</c:v>
                </c:pt>
                <c:pt idx="835">
                  <c:v>0.1</c:v>
                </c:pt>
                <c:pt idx="836">
                  <c:v>-0.158</c:v>
                </c:pt>
                <c:pt idx="837">
                  <c:v>-0.158</c:v>
                </c:pt>
                <c:pt idx="838">
                  <c:v>0.1</c:v>
                </c:pt>
                <c:pt idx="839">
                  <c:v>6.9000000000000006E-2</c:v>
                </c:pt>
                <c:pt idx="840">
                  <c:v>-6.0999999999999999E-2</c:v>
                </c:pt>
                <c:pt idx="841">
                  <c:v>-6.0999999999999999E-2</c:v>
                </c:pt>
                <c:pt idx="842">
                  <c:v>0.2</c:v>
                </c:pt>
                <c:pt idx="843">
                  <c:v>-3.1E-2</c:v>
                </c:pt>
                <c:pt idx="844">
                  <c:v>6.9000000000000006E-2</c:v>
                </c:pt>
                <c:pt idx="845">
                  <c:v>1.7000000000000001E-2</c:v>
                </c:pt>
                <c:pt idx="846">
                  <c:v>-4.3999999999999997E-2</c:v>
                </c:pt>
                <c:pt idx="847">
                  <c:v>-3.1E-2</c:v>
                </c:pt>
                <c:pt idx="848">
                  <c:v>6.7000000000000004E-2</c:v>
                </c:pt>
                <c:pt idx="849">
                  <c:v>-5.8000000000000003E-2</c:v>
                </c:pt>
                <c:pt idx="850">
                  <c:v>-3.1E-2</c:v>
                </c:pt>
                <c:pt idx="851">
                  <c:v>-1.4E-2</c:v>
                </c:pt>
                <c:pt idx="852">
                  <c:v>8.3000000000000004E-2</c:v>
                </c:pt>
                <c:pt idx="853">
                  <c:v>-0.156</c:v>
                </c:pt>
                <c:pt idx="854">
                  <c:v>-0.108</c:v>
                </c:pt>
                <c:pt idx="855">
                  <c:v>6.9000000000000006E-2</c:v>
                </c:pt>
                <c:pt idx="856">
                  <c:v>8.3000000000000004E-2</c:v>
                </c:pt>
                <c:pt idx="857">
                  <c:v>6.7000000000000004E-2</c:v>
                </c:pt>
                <c:pt idx="858">
                  <c:v>-1.4E-2</c:v>
                </c:pt>
                <c:pt idx="859">
                  <c:v>6.0000000000000001E-3</c:v>
                </c:pt>
                <c:pt idx="860">
                  <c:v>3.0000000000000001E-3</c:v>
                </c:pt>
                <c:pt idx="861">
                  <c:v>6.7000000000000004E-2</c:v>
                </c:pt>
                <c:pt idx="862">
                  <c:v>3.5999999999999997E-2</c:v>
                </c:pt>
                <c:pt idx="863">
                  <c:v>8.3000000000000004E-2</c:v>
                </c:pt>
                <c:pt idx="864">
                  <c:v>-0.14199999999999999</c:v>
                </c:pt>
                <c:pt idx="865">
                  <c:v>-2.8000000000000001E-2</c:v>
                </c:pt>
                <c:pt idx="866">
                  <c:v>-0.13900000000000001</c:v>
                </c:pt>
                <c:pt idx="867">
                  <c:v>8.5999999999999993E-2</c:v>
                </c:pt>
                <c:pt idx="868">
                  <c:v>0.1</c:v>
                </c:pt>
                <c:pt idx="869">
                  <c:v>2.1999999999999999E-2</c:v>
                </c:pt>
                <c:pt idx="870">
                  <c:v>-2.5000000000000001E-2</c:v>
                </c:pt>
                <c:pt idx="871">
                  <c:v>-6.0999999999999999E-2</c:v>
                </c:pt>
                <c:pt idx="872">
                  <c:v>2.1999999999999999E-2</c:v>
                </c:pt>
                <c:pt idx="873">
                  <c:v>0.217</c:v>
                </c:pt>
                <c:pt idx="874">
                  <c:v>0.05</c:v>
                </c:pt>
                <c:pt idx="875">
                  <c:v>6.0000000000000001E-3</c:v>
                </c:pt>
                <c:pt idx="876">
                  <c:v>8.5999999999999993E-2</c:v>
                </c:pt>
                <c:pt idx="877">
                  <c:v>-0.23599999999999999</c:v>
                </c:pt>
                <c:pt idx="878">
                  <c:v>3.5999999999999997E-2</c:v>
                </c:pt>
                <c:pt idx="879">
                  <c:v>-0.122</c:v>
                </c:pt>
                <c:pt idx="880">
                  <c:v>-0.14199999999999999</c:v>
                </c:pt>
                <c:pt idx="881">
                  <c:v>0.1</c:v>
                </c:pt>
                <c:pt idx="882">
                  <c:v>-0.13600000000000001</c:v>
                </c:pt>
                <c:pt idx="883">
                  <c:v>2.1999999999999999E-2</c:v>
                </c:pt>
                <c:pt idx="884">
                  <c:v>-7.4999999999999997E-2</c:v>
                </c:pt>
                <c:pt idx="885">
                  <c:v>-0.16700000000000001</c:v>
                </c:pt>
                <c:pt idx="886">
                  <c:v>3.1E-2</c:v>
                </c:pt>
                <c:pt idx="887">
                  <c:v>0.65800000000000003</c:v>
                </c:pt>
                <c:pt idx="888">
                  <c:v>0.311</c:v>
                </c:pt>
                <c:pt idx="889">
                  <c:v>0.66700000000000004</c:v>
                </c:pt>
                <c:pt idx="890">
                  <c:v>0.68600000000000005</c:v>
                </c:pt>
                <c:pt idx="891">
                  <c:v>0.46100000000000002</c:v>
                </c:pt>
                <c:pt idx="892">
                  <c:v>0.67500000000000004</c:v>
                </c:pt>
                <c:pt idx="893">
                  <c:v>0.59199999999999997</c:v>
                </c:pt>
                <c:pt idx="894">
                  <c:v>0.57199999999999995</c:v>
                </c:pt>
                <c:pt idx="895">
                  <c:v>0.50800000000000001</c:v>
                </c:pt>
                <c:pt idx="896">
                  <c:v>0.44400000000000001</c:v>
                </c:pt>
                <c:pt idx="897">
                  <c:v>0.872</c:v>
                </c:pt>
                <c:pt idx="898">
                  <c:v>0.38300000000000001</c:v>
                </c:pt>
                <c:pt idx="899">
                  <c:v>0.83599999999999997</c:v>
                </c:pt>
                <c:pt idx="900">
                  <c:v>0.47799999999999998</c:v>
                </c:pt>
                <c:pt idx="901">
                  <c:v>0.56100000000000005</c:v>
                </c:pt>
                <c:pt idx="902">
                  <c:v>0.88600000000000001</c:v>
                </c:pt>
                <c:pt idx="903">
                  <c:v>0.80300000000000005</c:v>
                </c:pt>
                <c:pt idx="904">
                  <c:v>0.42499999999999999</c:v>
                </c:pt>
                <c:pt idx="905">
                  <c:v>0.83599999999999997</c:v>
                </c:pt>
                <c:pt idx="906">
                  <c:v>0.67500000000000004</c:v>
                </c:pt>
                <c:pt idx="907">
                  <c:v>0.88600000000000001</c:v>
                </c:pt>
                <c:pt idx="908">
                  <c:v>0.82199999999999995</c:v>
                </c:pt>
                <c:pt idx="909">
                  <c:v>0.57199999999999995</c:v>
                </c:pt>
                <c:pt idx="910">
                  <c:v>0.80800000000000005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B0A-407D-AE84-5E5A29920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731840"/>
        <c:axId val="187084160"/>
      </c:scatterChart>
      <c:valAx>
        <c:axId val="179731840"/>
        <c:scaling>
          <c:orientation val="minMax"/>
          <c:max val="4000"/>
          <c:min val="0"/>
        </c:scaling>
        <c:delete val="0"/>
        <c:axPos val="b"/>
        <c:majorGridlines>
          <c:spPr>
            <a:ln w="22225" cap="flat" cmpd="sng" algn="ctr">
              <a:solidFill>
                <a:srgbClr val="BBE0E3">
                  <a:lumMod val="90000"/>
                </a:srgb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A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>
                    <a:solidFill>
                      <a:srgbClr val="0000A2"/>
                    </a:solidFill>
                  </a:rPr>
                  <a:t>Координата, мм</a:t>
                </a:r>
              </a:p>
            </c:rich>
          </c:tx>
          <c:layout>
            <c:manualLayout>
              <c:xMode val="edge"/>
              <c:yMode val="edge"/>
              <c:x val="0.41020770672757823"/>
              <c:y val="0.859023816758269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0000A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solidFill>
            <a:srgbClr val="FFFFFF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A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084160"/>
        <c:crosses val="autoZero"/>
        <c:crossBetween val="midCat"/>
        <c:majorUnit val="1000"/>
      </c:valAx>
      <c:valAx>
        <c:axId val="187084160"/>
        <c:scaling>
          <c:orientation val="minMax"/>
          <c:min val="-0.5"/>
        </c:scaling>
        <c:delete val="0"/>
        <c:axPos val="l"/>
        <c:majorGridlines>
          <c:spPr>
            <a:ln w="22225" cap="flat" cmpd="sng" algn="ctr">
              <a:solidFill>
                <a:srgbClr val="BBE0E3">
                  <a:lumMod val="90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A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dirty="0" smtClean="0">
                    <a:solidFill>
                      <a:srgbClr val="0000A2"/>
                    </a:solidFill>
                  </a:rPr>
                  <a:t>Скорость счета </a:t>
                </a:r>
                <a:r>
                  <a:rPr lang="en-US" sz="1200" dirty="0" smtClean="0">
                    <a:solidFill>
                      <a:srgbClr val="0000A2"/>
                    </a:solidFill>
                  </a:rPr>
                  <a:t>Co60,</a:t>
                </a:r>
                <a:r>
                  <a:rPr lang="en-US" sz="1200" baseline="0" dirty="0" smtClean="0">
                    <a:solidFill>
                      <a:srgbClr val="0000A2"/>
                    </a:solidFill>
                  </a:rPr>
                  <a:t> </a:t>
                </a:r>
                <a:r>
                  <a:rPr lang="ru-RU" sz="1200" baseline="0" dirty="0" err="1" smtClean="0">
                    <a:solidFill>
                      <a:srgbClr val="0000A2"/>
                    </a:solidFill>
                  </a:rPr>
                  <a:t>имп</a:t>
                </a:r>
                <a:r>
                  <a:rPr lang="ru-RU" sz="1200" baseline="0" dirty="0" smtClean="0">
                    <a:solidFill>
                      <a:srgbClr val="0000A2"/>
                    </a:solidFill>
                  </a:rPr>
                  <a:t>/сек</a:t>
                </a:r>
                <a:endParaRPr lang="ru-RU" sz="1200" dirty="0">
                  <a:solidFill>
                    <a:srgbClr val="0000A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0000A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A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731840"/>
        <c:crosses val="autoZero"/>
        <c:crossBetween val="midCat"/>
        <c:majorUnit val="1"/>
      </c:valAx>
      <c:spPr>
        <a:solidFill>
          <a:srgbClr val="DAEDEF">
            <a:alpha val="51000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2"/>
          </a:solidFill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91985326213697"/>
          <c:y val="5.1400554097404488E-2"/>
          <c:w val="0.83163564283023494"/>
          <c:h val="0.8002121609798774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'002G1'!$M$9</c:f>
              <c:strCache>
                <c:ptCount val="1"/>
                <c:pt idx="0">
                  <c:v>Ho-166m</c:v>
                </c:pt>
              </c:strCache>
            </c:strRef>
          </c:tx>
          <c:spPr>
            <a:ln w="38100">
              <a:solidFill>
                <a:srgbClr val="3366CC"/>
              </a:solidFill>
            </a:ln>
          </c:spPr>
          <c:marker>
            <c:symbol val="none"/>
          </c:marker>
          <c:xVal>
            <c:numRef>
              <c:f>'002G1'!$A$11:$A$908</c:f>
              <c:numCache>
                <c:formatCode>General</c:formatCode>
                <c:ptCount val="898"/>
                <c:pt idx="0">
                  <c:v>3820</c:v>
                </c:pt>
                <c:pt idx="1">
                  <c:v>3816</c:v>
                </c:pt>
                <c:pt idx="2">
                  <c:v>3812</c:v>
                </c:pt>
                <c:pt idx="3">
                  <c:v>3808</c:v>
                </c:pt>
                <c:pt idx="4">
                  <c:v>3804</c:v>
                </c:pt>
                <c:pt idx="5">
                  <c:v>3800</c:v>
                </c:pt>
                <c:pt idx="6">
                  <c:v>3796</c:v>
                </c:pt>
                <c:pt idx="7">
                  <c:v>3792</c:v>
                </c:pt>
                <c:pt idx="8">
                  <c:v>3788</c:v>
                </c:pt>
                <c:pt idx="9">
                  <c:v>3784</c:v>
                </c:pt>
                <c:pt idx="10">
                  <c:v>3780</c:v>
                </c:pt>
                <c:pt idx="11">
                  <c:v>3776</c:v>
                </c:pt>
                <c:pt idx="12">
                  <c:v>3772</c:v>
                </c:pt>
                <c:pt idx="13">
                  <c:v>3768</c:v>
                </c:pt>
                <c:pt idx="14">
                  <c:v>3764</c:v>
                </c:pt>
                <c:pt idx="15">
                  <c:v>3760</c:v>
                </c:pt>
                <c:pt idx="16">
                  <c:v>3756</c:v>
                </c:pt>
                <c:pt idx="17">
                  <c:v>3752</c:v>
                </c:pt>
                <c:pt idx="18">
                  <c:v>3748</c:v>
                </c:pt>
                <c:pt idx="19">
                  <c:v>3744</c:v>
                </c:pt>
                <c:pt idx="20">
                  <c:v>3740</c:v>
                </c:pt>
                <c:pt idx="21">
                  <c:v>3736</c:v>
                </c:pt>
                <c:pt idx="22">
                  <c:v>3732</c:v>
                </c:pt>
                <c:pt idx="23">
                  <c:v>3728</c:v>
                </c:pt>
                <c:pt idx="24">
                  <c:v>3724</c:v>
                </c:pt>
                <c:pt idx="25">
                  <c:v>3720</c:v>
                </c:pt>
                <c:pt idx="26">
                  <c:v>3716</c:v>
                </c:pt>
                <c:pt idx="27">
                  <c:v>3712</c:v>
                </c:pt>
                <c:pt idx="28">
                  <c:v>3708</c:v>
                </c:pt>
                <c:pt idx="29">
                  <c:v>3704</c:v>
                </c:pt>
                <c:pt idx="30">
                  <c:v>3700</c:v>
                </c:pt>
                <c:pt idx="31">
                  <c:v>3696</c:v>
                </c:pt>
                <c:pt idx="32">
                  <c:v>3692</c:v>
                </c:pt>
                <c:pt idx="33">
                  <c:v>3688</c:v>
                </c:pt>
                <c:pt idx="34">
                  <c:v>3684</c:v>
                </c:pt>
                <c:pt idx="35">
                  <c:v>3680</c:v>
                </c:pt>
                <c:pt idx="36">
                  <c:v>3676</c:v>
                </c:pt>
                <c:pt idx="37">
                  <c:v>3672</c:v>
                </c:pt>
                <c:pt idx="38">
                  <c:v>3668</c:v>
                </c:pt>
                <c:pt idx="39">
                  <c:v>3664</c:v>
                </c:pt>
                <c:pt idx="40">
                  <c:v>3660</c:v>
                </c:pt>
                <c:pt idx="41">
                  <c:v>3656</c:v>
                </c:pt>
                <c:pt idx="42">
                  <c:v>3652</c:v>
                </c:pt>
                <c:pt idx="43">
                  <c:v>3648</c:v>
                </c:pt>
                <c:pt idx="44">
                  <c:v>3644</c:v>
                </c:pt>
                <c:pt idx="45">
                  <c:v>3640</c:v>
                </c:pt>
                <c:pt idx="46">
                  <c:v>3636</c:v>
                </c:pt>
                <c:pt idx="47">
                  <c:v>3632</c:v>
                </c:pt>
                <c:pt idx="48">
                  <c:v>3628</c:v>
                </c:pt>
                <c:pt idx="49">
                  <c:v>3624</c:v>
                </c:pt>
                <c:pt idx="50">
                  <c:v>3620</c:v>
                </c:pt>
                <c:pt idx="51">
                  <c:v>3616</c:v>
                </c:pt>
                <c:pt idx="52">
                  <c:v>3612</c:v>
                </c:pt>
                <c:pt idx="53">
                  <c:v>3608</c:v>
                </c:pt>
                <c:pt idx="54">
                  <c:v>3604</c:v>
                </c:pt>
                <c:pt idx="55">
                  <c:v>3600</c:v>
                </c:pt>
                <c:pt idx="56">
                  <c:v>3596</c:v>
                </c:pt>
                <c:pt idx="57">
                  <c:v>3592</c:v>
                </c:pt>
                <c:pt idx="58">
                  <c:v>3588</c:v>
                </c:pt>
                <c:pt idx="59">
                  <c:v>3584</c:v>
                </c:pt>
                <c:pt idx="60">
                  <c:v>3580</c:v>
                </c:pt>
                <c:pt idx="61">
                  <c:v>3576</c:v>
                </c:pt>
                <c:pt idx="62">
                  <c:v>3572</c:v>
                </c:pt>
                <c:pt idx="63">
                  <c:v>3568</c:v>
                </c:pt>
                <c:pt idx="64">
                  <c:v>3564</c:v>
                </c:pt>
                <c:pt idx="65">
                  <c:v>3560</c:v>
                </c:pt>
                <c:pt idx="66">
                  <c:v>3556</c:v>
                </c:pt>
                <c:pt idx="67">
                  <c:v>3552</c:v>
                </c:pt>
                <c:pt idx="68">
                  <c:v>3548</c:v>
                </c:pt>
                <c:pt idx="69">
                  <c:v>3544</c:v>
                </c:pt>
                <c:pt idx="70">
                  <c:v>3540</c:v>
                </c:pt>
                <c:pt idx="71">
                  <c:v>3536</c:v>
                </c:pt>
                <c:pt idx="72">
                  <c:v>3532</c:v>
                </c:pt>
                <c:pt idx="73">
                  <c:v>3528</c:v>
                </c:pt>
                <c:pt idx="74">
                  <c:v>3524</c:v>
                </c:pt>
                <c:pt idx="75">
                  <c:v>3520</c:v>
                </c:pt>
                <c:pt idx="76">
                  <c:v>3516</c:v>
                </c:pt>
                <c:pt idx="77">
                  <c:v>3512</c:v>
                </c:pt>
                <c:pt idx="78">
                  <c:v>3508</c:v>
                </c:pt>
                <c:pt idx="79">
                  <c:v>3504</c:v>
                </c:pt>
                <c:pt idx="80">
                  <c:v>3500</c:v>
                </c:pt>
                <c:pt idx="81">
                  <c:v>3496</c:v>
                </c:pt>
                <c:pt idx="82">
                  <c:v>3492</c:v>
                </c:pt>
                <c:pt idx="83">
                  <c:v>3488</c:v>
                </c:pt>
                <c:pt idx="84">
                  <c:v>3484</c:v>
                </c:pt>
                <c:pt idx="85">
                  <c:v>3480</c:v>
                </c:pt>
                <c:pt idx="86">
                  <c:v>3476</c:v>
                </c:pt>
                <c:pt idx="87">
                  <c:v>3472</c:v>
                </c:pt>
                <c:pt idx="88">
                  <c:v>3468</c:v>
                </c:pt>
                <c:pt idx="89">
                  <c:v>3464</c:v>
                </c:pt>
                <c:pt idx="90">
                  <c:v>3460</c:v>
                </c:pt>
                <c:pt idx="91">
                  <c:v>3456</c:v>
                </c:pt>
                <c:pt idx="92">
                  <c:v>3452</c:v>
                </c:pt>
                <c:pt idx="93">
                  <c:v>3448</c:v>
                </c:pt>
                <c:pt idx="94">
                  <c:v>3444</c:v>
                </c:pt>
                <c:pt idx="95">
                  <c:v>3440</c:v>
                </c:pt>
                <c:pt idx="96">
                  <c:v>3436</c:v>
                </c:pt>
                <c:pt idx="97">
                  <c:v>3432</c:v>
                </c:pt>
                <c:pt idx="98">
                  <c:v>3428</c:v>
                </c:pt>
                <c:pt idx="99">
                  <c:v>3424</c:v>
                </c:pt>
                <c:pt idx="100">
                  <c:v>3420</c:v>
                </c:pt>
                <c:pt idx="101">
                  <c:v>3416</c:v>
                </c:pt>
                <c:pt idx="102">
                  <c:v>3412</c:v>
                </c:pt>
                <c:pt idx="103">
                  <c:v>3408</c:v>
                </c:pt>
                <c:pt idx="104">
                  <c:v>3404</c:v>
                </c:pt>
                <c:pt idx="105">
                  <c:v>3400</c:v>
                </c:pt>
                <c:pt idx="106">
                  <c:v>3396</c:v>
                </c:pt>
                <c:pt idx="107">
                  <c:v>3392</c:v>
                </c:pt>
                <c:pt idx="108">
                  <c:v>3388</c:v>
                </c:pt>
                <c:pt idx="109">
                  <c:v>3384</c:v>
                </c:pt>
                <c:pt idx="110">
                  <c:v>3380</c:v>
                </c:pt>
                <c:pt idx="111">
                  <c:v>3376</c:v>
                </c:pt>
                <c:pt idx="112">
                  <c:v>3372</c:v>
                </c:pt>
                <c:pt idx="113">
                  <c:v>3368</c:v>
                </c:pt>
                <c:pt idx="114">
                  <c:v>3364</c:v>
                </c:pt>
                <c:pt idx="115">
                  <c:v>3360</c:v>
                </c:pt>
                <c:pt idx="116">
                  <c:v>3356</c:v>
                </c:pt>
                <c:pt idx="117">
                  <c:v>3352</c:v>
                </c:pt>
                <c:pt idx="118">
                  <c:v>3348</c:v>
                </c:pt>
                <c:pt idx="119">
                  <c:v>3344</c:v>
                </c:pt>
                <c:pt idx="120">
                  <c:v>3340</c:v>
                </c:pt>
                <c:pt idx="121">
                  <c:v>3336</c:v>
                </c:pt>
                <c:pt idx="122">
                  <c:v>3332</c:v>
                </c:pt>
                <c:pt idx="123">
                  <c:v>3328</c:v>
                </c:pt>
                <c:pt idx="124">
                  <c:v>3324</c:v>
                </c:pt>
                <c:pt idx="125">
                  <c:v>3320</c:v>
                </c:pt>
                <c:pt idx="126">
                  <c:v>3316</c:v>
                </c:pt>
                <c:pt idx="127">
                  <c:v>3312</c:v>
                </c:pt>
                <c:pt idx="128">
                  <c:v>3308</c:v>
                </c:pt>
                <c:pt idx="129">
                  <c:v>3304</c:v>
                </c:pt>
                <c:pt idx="130">
                  <c:v>3300</c:v>
                </c:pt>
                <c:pt idx="131">
                  <c:v>3296</c:v>
                </c:pt>
                <c:pt idx="132">
                  <c:v>3292</c:v>
                </c:pt>
                <c:pt idx="133">
                  <c:v>3288</c:v>
                </c:pt>
                <c:pt idx="134">
                  <c:v>3284</c:v>
                </c:pt>
                <c:pt idx="135">
                  <c:v>3280</c:v>
                </c:pt>
                <c:pt idx="136">
                  <c:v>3276</c:v>
                </c:pt>
                <c:pt idx="137">
                  <c:v>3272</c:v>
                </c:pt>
                <c:pt idx="138">
                  <c:v>3268</c:v>
                </c:pt>
                <c:pt idx="139">
                  <c:v>3264</c:v>
                </c:pt>
                <c:pt idx="140">
                  <c:v>3260</c:v>
                </c:pt>
                <c:pt idx="141">
                  <c:v>3256</c:v>
                </c:pt>
                <c:pt idx="142">
                  <c:v>3252</c:v>
                </c:pt>
                <c:pt idx="143">
                  <c:v>3248</c:v>
                </c:pt>
                <c:pt idx="144">
                  <c:v>3244</c:v>
                </c:pt>
                <c:pt idx="145">
                  <c:v>3240</c:v>
                </c:pt>
                <c:pt idx="146">
                  <c:v>3236</c:v>
                </c:pt>
                <c:pt idx="147">
                  <c:v>3232</c:v>
                </c:pt>
                <c:pt idx="148">
                  <c:v>3228</c:v>
                </c:pt>
                <c:pt idx="149">
                  <c:v>3224</c:v>
                </c:pt>
                <c:pt idx="150">
                  <c:v>3220</c:v>
                </c:pt>
                <c:pt idx="151">
                  <c:v>3216</c:v>
                </c:pt>
                <c:pt idx="152">
                  <c:v>3212</c:v>
                </c:pt>
                <c:pt idx="153">
                  <c:v>3208</c:v>
                </c:pt>
                <c:pt idx="154">
                  <c:v>3204</c:v>
                </c:pt>
                <c:pt idx="155">
                  <c:v>3200</c:v>
                </c:pt>
                <c:pt idx="156">
                  <c:v>3196</c:v>
                </c:pt>
                <c:pt idx="157">
                  <c:v>3192</c:v>
                </c:pt>
                <c:pt idx="158">
                  <c:v>3188</c:v>
                </c:pt>
                <c:pt idx="159">
                  <c:v>3184</c:v>
                </c:pt>
                <c:pt idx="160">
                  <c:v>3180</c:v>
                </c:pt>
                <c:pt idx="161">
                  <c:v>3176</c:v>
                </c:pt>
                <c:pt idx="162">
                  <c:v>3172</c:v>
                </c:pt>
                <c:pt idx="163">
                  <c:v>3168</c:v>
                </c:pt>
                <c:pt idx="164">
                  <c:v>3164</c:v>
                </c:pt>
                <c:pt idx="165">
                  <c:v>3160</c:v>
                </c:pt>
                <c:pt idx="166">
                  <c:v>3156</c:v>
                </c:pt>
                <c:pt idx="167">
                  <c:v>3152</c:v>
                </c:pt>
                <c:pt idx="168">
                  <c:v>3148</c:v>
                </c:pt>
                <c:pt idx="169">
                  <c:v>3144</c:v>
                </c:pt>
                <c:pt idx="170">
                  <c:v>3140</c:v>
                </c:pt>
                <c:pt idx="171">
                  <c:v>3136</c:v>
                </c:pt>
                <c:pt idx="172">
                  <c:v>3132</c:v>
                </c:pt>
                <c:pt idx="173">
                  <c:v>3128</c:v>
                </c:pt>
                <c:pt idx="174">
                  <c:v>3124</c:v>
                </c:pt>
                <c:pt idx="175">
                  <c:v>3120</c:v>
                </c:pt>
                <c:pt idx="176">
                  <c:v>3116</c:v>
                </c:pt>
                <c:pt idx="177">
                  <c:v>3112</c:v>
                </c:pt>
                <c:pt idx="178">
                  <c:v>3108</c:v>
                </c:pt>
                <c:pt idx="179">
                  <c:v>3104</c:v>
                </c:pt>
                <c:pt idx="180">
                  <c:v>3100</c:v>
                </c:pt>
                <c:pt idx="181">
                  <c:v>3096</c:v>
                </c:pt>
                <c:pt idx="182">
                  <c:v>3092</c:v>
                </c:pt>
                <c:pt idx="183">
                  <c:v>3088</c:v>
                </c:pt>
                <c:pt idx="184">
                  <c:v>3084</c:v>
                </c:pt>
                <c:pt idx="185">
                  <c:v>3080</c:v>
                </c:pt>
                <c:pt idx="186">
                  <c:v>3076</c:v>
                </c:pt>
                <c:pt idx="187">
                  <c:v>3072</c:v>
                </c:pt>
                <c:pt idx="188">
                  <c:v>3068</c:v>
                </c:pt>
                <c:pt idx="189">
                  <c:v>3064</c:v>
                </c:pt>
                <c:pt idx="190">
                  <c:v>3060</c:v>
                </c:pt>
                <c:pt idx="191">
                  <c:v>3056</c:v>
                </c:pt>
                <c:pt idx="192">
                  <c:v>3052</c:v>
                </c:pt>
                <c:pt idx="193">
                  <c:v>3048</c:v>
                </c:pt>
                <c:pt idx="194">
                  <c:v>3044</c:v>
                </c:pt>
                <c:pt idx="195">
                  <c:v>3040</c:v>
                </c:pt>
                <c:pt idx="196">
                  <c:v>3036</c:v>
                </c:pt>
                <c:pt idx="197">
                  <c:v>3032</c:v>
                </c:pt>
                <c:pt idx="198">
                  <c:v>3028</c:v>
                </c:pt>
                <c:pt idx="199">
                  <c:v>3024</c:v>
                </c:pt>
                <c:pt idx="200">
                  <c:v>3020</c:v>
                </c:pt>
                <c:pt idx="201">
                  <c:v>3016</c:v>
                </c:pt>
                <c:pt idx="202">
                  <c:v>3012</c:v>
                </c:pt>
                <c:pt idx="203">
                  <c:v>3008</c:v>
                </c:pt>
                <c:pt idx="204">
                  <c:v>3004</c:v>
                </c:pt>
                <c:pt idx="205">
                  <c:v>3000</c:v>
                </c:pt>
                <c:pt idx="206">
                  <c:v>2996</c:v>
                </c:pt>
                <c:pt idx="207">
                  <c:v>2992</c:v>
                </c:pt>
                <c:pt idx="208">
                  <c:v>2988</c:v>
                </c:pt>
                <c:pt idx="209">
                  <c:v>2984</c:v>
                </c:pt>
                <c:pt idx="210">
                  <c:v>2980</c:v>
                </c:pt>
                <c:pt idx="211">
                  <c:v>2976</c:v>
                </c:pt>
                <c:pt idx="212">
                  <c:v>2972</c:v>
                </c:pt>
                <c:pt idx="213">
                  <c:v>2968</c:v>
                </c:pt>
                <c:pt idx="214">
                  <c:v>2964</c:v>
                </c:pt>
                <c:pt idx="215">
                  <c:v>2960</c:v>
                </c:pt>
                <c:pt idx="216">
                  <c:v>2956</c:v>
                </c:pt>
                <c:pt idx="217">
                  <c:v>2952</c:v>
                </c:pt>
                <c:pt idx="218">
                  <c:v>2948</c:v>
                </c:pt>
                <c:pt idx="219">
                  <c:v>2944</c:v>
                </c:pt>
                <c:pt idx="220">
                  <c:v>2940</c:v>
                </c:pt>
                <c:pt idx="221">
                  <c:v>2936</c:v>
                </c:pt>
                <c:pt idx="222">
                  <c:v>2932</c:v>
                </c:pt>
                <c:pt idx="223">
                  <c:v>2928</c:v>
                </c:pt>
                <c:pt idx="224">
                  <c:v>2924</c:v>
                </c:pt>
                <c:pt idx="225">
                  <c:v>2920</c:v>
                </c:pt>
                <c:pt idx="226">
                  <c:v>2916</c:v>
                </c:pt>
                <c:pt idx="227">
                  <c:v>2912</c:v>
                </c:pt>
                <c:pt idx="228">
                  <c:v>2908</c:v>
                </c:pt>
                <c:pt idx="229">
                  <c:v>2904</c:v>
                </c:pt>
                <c:pt idx="230">
                  <c:v>2900</c:v>
                </c:pt>
                <c:pt idx="231">
                  <c:v>2896</c:v>
                </c:pt>
                <c:pt idx="232">
                  <c:v>2892</c:v>
                </c:pt>
                <c:pt idx="233">
                  <c:v>2888</c:v>
                </c:pt>
                <c:pt idx="234">
                  <c:v>2884</c:v>
                </c:pt>
                <c:pt idx="235">
                  <c:v>2880</c:v>
                </c:pt>
                <c:pt idx="236">
                  <c:v>2876</c:v>
                </c:pt>
                <c:pt idx="237">
                  <c:v>2872</c:v>
                </c:pt>
                <c:pt idx="238">
                  <c:v>2868</c:v>
                </c:pt>
                <c:pt idx="239">
                  <c:v>2864</c:v>
                </c:pt>
                <c:pt idx="240">
                  <c:v>2860</c:v>
                </c:pt>
                <c:pt idx="241">
                  <c:v>2856</c:v>
                </c:pt>
                <c:pt idx="242">
                  <c:v>2852</c:v>
                </c:pt>
                <c:pt idx="243">
                  <c:v>2848</c:v>
                </c:pt>
                <c:pt idx="244">
                  <c:v>2844</c:v>
                </c:pt>
                <c:pt idx="245">
                  <c:v>2840</c:v>
                </c:pt>
                <c:pt idx="246">
                  <c:v>2836</c:v>
                </c:pt>
                <c:pt idx="247">
                  <c:v>2832</c:v>
                </c:pt>
                <c:pt idx="248">
                  <c:v>2828</c:v>
                </c:pt>
                <c:pt idx="249">
                  <c:v>2824</c:v>
                </c:pt>
                <c:pt idx="250">
                  <c:v>2820</c:v>
                </c:pt>
                <c:pt idx="251">
                  <c:v>2816</c:v>
                </c:pt>
                <c:pt idx="252">
                  <c:v>2812</c:v>
                </c:pt>
                <c:pt idx="253">
                  <c:v>2808</c:v>
                </c:pt>
                <c:pt idx="254">
                  <c:v>2804</c:v>
                </c:pt>
                <c:pt idx="255">
                  <c:v>2800</c:v>
                </c:pt>
                <c:pt idx="256">
                  <c:v>2796</c:v>
                </c:pt>
                <c:pt idx="257">
                  <c:v>2792</c:v>
                </c:pt>
                <c:pt idx="258">
                  <c:v>2788</c:v>
                </c:pt>
                <c:pt idx="259">
                  <c:v>2784</c:v>
                </c:pt>
                <c:pt idx="260">
                  <c:v>2780</c:v>
                </c:pt>
                <c:pt idx="261">
                  <c:v>2776</c:v>
                </c:pt>
                <c:pt idx="262">
                  <c:v>2772</c:v>
                </c:pt>
                <c:pt idx="263">
                  <c:v>2768</c:v>
                </c:pt>
                <c:pt idx="264">
                  <c:v>2764</c:v>
                </c:pt>
                <c:pt idx="265">
                  <c:v>2760</c:v>
                </c:pt>
                <c:pt idx="266">
                  <c:v>2756</c:v>
                </c:pt>
                <c:pt idx="267">
                  <c:v>2752</c:v>
                </c:pt>
                <c:pt idx="268">
                  <c:v>2748</c:v>
                </c:pt>
                <c:pt idx="269">
                  <c:v>2744</c:v>
                </c:pt>
                <c:pt idx="270">
                  <c:v>2740</c:v>
                </c:pt>
                <c:pt idx="271">
                  <c:v>2736</c:v>
                </c:pt>
                <c:pt idx="272">
                  <c:v>2732</c:v>
                </c:pt>
                <c:pt idx="273">
                  <c:v>2728</c:v>
                </c:pt>
                <c:pt idx="274">
                  <c:v>2724</c:v>
                </c:pt>
                <c:pt idx="275">
                  <c:v>2720</c:v>
                </c:pt>
                <c:pt idx="276">
                  <c:v>2716</c:v>
                </c:pt>
                <c:pt idx="277">
                  <c:v>2712</c:v>
                </c:pt>
                <c:pt idx="278">
                  <c:v>2708</c:v>
                </c:pt>
                <c:pt idx="279">
                  <c:v>2704</c:v>
                </c:pt>
                <c:pt idx="280">
                  <c:v>2700</c:v>
                </c:pt>
                <c:pt idx="281">
                  <c:v>2696</c:v>
                </c:pt>
                <c:pt idx="282">
                  <c:v>2692</c:v>
                </c:pt>
                <c:pt idx="283">
                  <c:v>2688</c:v>
                </c:pt>
                <c:pt idx="284">
                  <c:v>2684</c:v>
                </c:pt>
                <c:pt idx="285">
                  <c:v>2680</c:v>
                </c:pt>
                <c:pt idx="286">
                  <c:v>2676</c:v>
                </c:pt>
                <c:pt idx="287">
                  <c:v>2672</c:v>
                </c:pt>
                <c:pt idx="288">
                  <c:v>2668</c:v>
                </c:pt>
                <c:pt idx="289">
                  <c:v>2664</c:v>
                </c:pt>
                <c:pt idx="290">
                  <c:v>2660</c:v>
                </c:pt>
                <c:pt idx="291">
                  <c:v>2656</c:v>
                </c:pt>
                <c:pt idx="292">
                  <c:v>2652</c:v>
                </c:pt>
                <c:pt idx="293">
                  <c:v>2648</c:v>
                </c:pt>
                <c:pt idx="294">
                  <c:v>2644</c:v>
                </c:pt>
                <c:pt idx="295">
                  <c:v>2640</c:v>
                </c:pt>
                <c:pt idx="296">
                  <c:v>2636</c:v>
                </c:pt>
                <c:pt idx="297">
                  <c:v>2632</c:v>
                </c:pt>
                <c:pt idx="298">
                  <c:v>2628</c:v>
                </c:pt>
                <c:pt idx="299">
                  <c:v>2624</c:v>
                </c:pt>
                <c:pt idx="300">
                  <c:v>2620</c:v>
                </c:pt>
                <c:pt idx="301">
                  <c:v>2616</c:v>
                </c:pt>
                <c:pt idx="302">
                  <c:v>2612</c:v>
                </c:pt>
                <c:pt idx="303">
                  <c:v>2608</c:v>
                </c:pt>
                <c:pt idx="304">
                  <c:v>2604</c:v>
                </c:pt>
                <c:pt idx="305">
                  <c:v>2600</c:v>
                </c:pt>
                <c:pt idx="306">
                  <c:v>2596</c:v>
                </c:pt>
                <c:pt idx="307">
                  <c:v>2592</c:v>
                </c:pt>
                <c:pt idx="308">
                  <c:v>2588</c:v>
                </c:pt>
                <c:pt idx="309">
                  <c:v>2584</c:v>
                </c:pt>
                <c:pt idx="310">
                  <c:v>2580</c:v>
                </c:pt>
                <c:pt idx="311">
                  <c:v>2576</c:v>
                </c:pt>
                <c:pt idx="312">
                  <c:v>2572</c:v>
                </c:pt>
                <c:pt idx="313">
                  <c:v>2568</c:v>
                </c:pt>
                <c:pt idx="314">
                  <c:v>2564</c:v>
                </c:pt>
                <c:pt idx="315">
                  <c:v>2560</c:v>
                </c:pt>
                <c:pt idx="316">
                  <c:v>2556</c:v>
                </c:pt>
                <c:pt idx="317">
                  <c:v>2552</c:v>
                </c:pt>
                <c:pt idx="318">
                  <c:v>2548</c:v>
                </c:pt>
                <c:pt idx="319">
                  <c:v>2544</c:v>
                </c:pt>
                <c:pt idx="320">
                  <c:v>2540</c:v>
                </c:pt>
                <c:pt idx="321">
                  <c:v>2536</c:v>
                </c:pt>
                <c:pt idx="322">
                  <c:v>2532</c:v>
                </c:pt>
                <c:pt idx="323">
                  <c:v>2528</c:v>
                </c:pt>
                <c:pt idx="324">
                  <c:v>2524</c:v>
                </c:pt>
                <c:pt idx="325">
                  <c:v>2520</c:v>
                </c:pt>
                <c:pt idx="326">
                  <c:v>2516</c:v>
                </c:pt>
                <c:pt idx="327">
                  <c:v>2512</c:v>
                </c:pt>
                <c:pt idx="328">
                  <c:v>2508</c:v>
                </c:pt>
                <c:pt idx="329">
                  <c:v>2504</c:v>
                </c:pt>
                <c:pt idx="330">
                  <c:v>2500</c:v>
                </c:pt>
                <c:pt idx="331">
                  <c:v>2496</c:v>
                </c:pt>
                <c:pt idx="332">
                  <c:v>2492</c:v>
                </c:pt>
                <c:pt idx="333">
                  <c:v>2488</c:v>
                </c:pt>
                <c:pt idx="334">
                  <c:v>2484</c:v>
                </c:pt>
                <c:pt idx="335">
                  <c:v>2480</c:v>
                </c:pt>
                <c:pt idx="336">
                  <c:v>2476</c:v>
                </c:pt>
                <c:pt idx="337">
                  <c:v>2472</c:v>
                </c:pt>
                <c:pt idx="338">
                  <c:v>2468</c:v>
                </c:pt>
                <c:pt idx="339">
                  <c:v>2464</c:v>
                </c:pt>
                <c:pt idx="340">
                  <c:v>2460</c:v>
                </c:pt>
                <c:pt idx="341">
                  <c:v>2456</c:v>
                </c:pt>
                <c:pt idx="342">
                  <c:v>2452</c:v>
                </c:pt>
                <c:pt idx="343">
                  <c:v>2448</c:v>
                </c:pt>
                <c:pt idx="344">
                  <c:v>2444</c:v>
                </c:pt>
                <c:pt idx="345">
                  <c:v>2440</c:v>
                </c:pt>
                <c:pt idx="346">
                  <c:v>2436</c:v>
                </c:pt>
                <c:pt idx="347">
                  <c:v>2432</c:v>
                </c:pt>
                <c:pt idx="348">
                  <c:v>2428</c:v>
                </c:pt>
                <c:pt idx="349">
                  <c:v>2424</c:v>
                </c:pt>
                <c:pt idx="350">
                  <c:v>2420</c:v>
                </c:pt>
                <c:pt idx="351">
                  <c:v>2416</c:v>
                </c:pt>
                <c:pt idx="352">
                  <c:v>2412</c:v>
                </c:pt>
                <c:pt idx="353">
                  <c:v>2408</c:v>
                </c:pt>
                <c:pt idx="354">
                  <c:v>2404</c:v>
                </c:pt>
                <c:pt idx="355">
                  <c:v>2400</c:v>
                </c:pt>
                <c:pt idx="356">
                  <c:v>2396</c:v>
                </c:pt>
                <c:pt idx="357">
                  <c:v>2392</c:v>
                </c:pt>
                <c:pt idx="358">
                  <c:v>2388</c:v>
                </c:pt>
                <c:pt idx="359">
                  <c:v>2384</c:v>
                </c:pt>
                <c:pt idx="360">
                  <c:v>2380</c:v>
                </c:pt>
                <c:pt idx="361">
                  <c:v>2376</c:v>
                </c:pt>
                <c:pt idx="362">
                  <c:v>2372</c:v>
                </c:pt>
                <c:pt idx="363">
                  <c:v>2368</c:v>
                </c:pt>
                <c:pt idx="364">
                  <c:v>2364</c:v>
                </c:pt>
                <c:pt idx="365">
                  <c:v>2360</c:v>
                </c:pt>
                <c:pt idx="366">
                  <c:v>2356</c:v>
                </c:pt>
                <c:pt idx="367">
                  <c:v>2352</c:v>
                </c:pt>
                <c:pt idx="368">
                  <c:v>2348</c:v>
                </c:pt>
                <c:pt idx="369">
                  <c:v>2344</c:v>
                </c:pt>
                <c:pt idx="370">
                  <c:v>2340</c:v>
                </c:pt>
                <c:pt idx="371">
                  <c:v>2336</c:v>
                </c:pt>
                <c:pt idx="372">
                  <c:v>2332</c:v>
                </c:pt>
                <c:pt idx="373">
                  <c:v>2328</c:v>
                </c:pt>
                <c:pt idx="374">
                  <c:v>2324</c:v>
                </c:pt>
                <c:pt idx="375">
                  <c:v>2320</c:v>
                </c:pt>
                <c:pt idx="376">
                  <c:v>2316</c:v>
                </c:pt>
                <c:pt idx="377">
                  <c:v>2312</c:v>
                </c:pt>
                <c:pt idx="378">
                  <c:v>2308</c:v>
                </c:pt>
                <c:pt idx="379">
                  <c:v>2304</c:v>
                </c:pt>
                <c:pt idx="380">
                  <c:v>2300</c:v>
                </c:pt>
                <c:pt idx="381">
                  <c:v>2296</c:v>
                </c:pt>
                <c:pt idx="382">
                  <c:v>2292</c:v>
                </c:pt>
                <c:pt idx="383">
                  <c:v>2288</c:v>
                </c:pt>
                <c:pt idx="384">
                  <c:v>2284</c:v>
                </c:pt>
                <c:pt idx="385">
                  <c:v>2280</c:v>
                </c:pt>
                <c:pt idx="386">
                  <c:v>2276</c:v>
                </c:pt>
                <c:pt idx="387">
                  <c:v>2272</c:v>
                </c:pt>
                <c:pt idx="388">
                  <c:v>2268</c:v>
                </c:pt>
                <c:pt idx="389">
                  <c:v>2264</c:v>
                </c:pt>
                <c:pt idx="390">
                  <c:v>2260</c:v>
                </c:pt>
                <c:pt idx="391">
                  <c:v>2256</c:v>
                </c:pt>
                <c:pt idx="392">
                  <c:v>2252</c:v>
                </c:pt>
                <c:pt idx="393">
                  <c:v>2248</c:v>
                </c:pt>
                <c:pt idx="394">
                  <c:v>2244</c:v>
                </c:pt>
                <c:pt idx="395">
                  <c:v>2240</c:v>
                </c:pt>
                <c:pt idx="396">
                  <c:v>2236</c:v>
                </c:pt>
                <c:pt idx="397">
                  <c:v>2232</c:v>
                </c:pt>
                <c:pt idx="398">
                  <c:v>2228</c:v>
                </c:pt>
                <c:pt idx="399">
                  <c:v>2224</c:v>
                </c:pt>
                <c:pt idx="400">
                  <c:v>2220</c:v>
                </c:pt>
                <c:pt idx="401">
                  <c:v>2216</c:v>
                </c:pt>
                <c:pt idx="402">
                  <c:v>2212</c:v>
                </c:pt>
                <c:pt idx="403">
                  <c:v>2208</c:v>
                </c:pt>
                <c:pt idx="404">
                  <c:v>2204</c:v>
                </c:pt>
                <c:pt idx="405">
                  <c:v>2200</c:v>
                </c:pt>
                <c:pt idx="406">
                  <c:v>2196</c:v>
                </c:pt>
                <c:pt idx="407">
                  <c:v>2192</c:v>
                </c:pt>
                <c:pt idx="408">
                  <c:v>2188</c:v>
                </c:pt>
                <c:pt idx="409">
                  <c:v>2184</c:v>
                </c:pt>
                <c:pt idx="410">
                  <c:v>2180</c:v>
                </c:pt>
                <c:pt idx="411">
                  <c:v>2176</c:v>
                </c:pt>
                <c:pt idx="412">
                  <c:v>2172</c:v>
                </c:pt>
                <c:pt idx="413">
                  <c:v>2168</c:v>
                </c:pt>
                <c:pt idx="414">
                  <c:v>2164</c:v>
                </c:pt>
                <c:pt idx="415">
                  <c:v>2160</c:v>
                </c:pt>
                <c:pt idx="416">
                  <c:v>2156</c:v>
                </c:pt>
                <c:pt idx="417">
                  <c:v>2152</c:v>
                </c:pt>
                <c:pt idx="418">
                  <c:v>2148</c:v>
                </c:pt>
                <c:pt idx="419">
                  <c:v>2144</c:v>
                </c:pt>
                <c:pt idx="420">
                  <c:v>2140</c:v>
                </c:pt>
                <c:pt idx="421">
                  <c:v>2136</c:v>
                </c:pt>
                <c:pt idx="422">
                  <c:v>2132</c:v>
                </c:pt>
                <c:pt idx="423">
                  <c:v>2128</c:v>
                </c:pt>
                <c:pt idx="424">
                  <c:v>2124</c:v>
                </c:pt>
                <c:pt idx="425">
                  <c:v>2120</c:v>
                </c:pt>
                <c:pt idx="426">
                  <c:v>2116</c:v>
                </c:pt>
                <c:pt idx="427">
                  <c:v>2112</c:v>
                </c:pt>
                <c:pt idx="428">
                  <c:v>2108</c:v>
                </c:pt>
                <c:pt idx="429">
                  <c:v>2104</c:v>
                </c:pt>
                <c:pt idx="430">
                  <c:v>2100</c:v>
                </c:pt>
                <c:pt idx="431">
                  <c:v>2096</c:v>
                </c:pt>
                <c:pt idx="432">
                  <c:v>2092</c:v>
                </c:pt>
                <c:pt idx="433">
                  <c:v>2088</c:v>
                </c:pt>
                <c:pt idx="434">
                  <c:v>2084</c:v>
                </c:pt>
                <c:pt idx="435">
                  <c:v>2080</c:v>
                </c:pt>
                <c:pt idx="436">
                  <c:v>2076</c:v>
                </c:pt>
                <c:pt idx="437">
                  <c:v>2072</c:v>
                </c:pt>
                <c:pt idx="438">
                  <c:v>2068</c:v>
                </c:pt>
                <c:pt idx="439">
                  <c:v>2064</c:v>
                </c:pt>
                <c:pt idx="440">
                  <c:v>2060</c:v>
                </c:pt>
                <c:pt idx="441">
                  <c:v>2056</c:v>
                </c:pt>
                <c:pt idx="442">
                  <c:v>2052</c:v>
                </c:pt>
                <c:pt idx="443">
                  <c:v>2048</c:v>
                </c:pt>
                <c:pt idx="444">
                  <c:v>2044</c:v>
                </c:pt>
                <c:pt idx="445">
                  <c:v>2040</c:v>
                </c:pt>
                <c:pt idx="446">
                  <c:v>2036</c:v>
                </c:pt>
                <c:pt idx="447">
                  <c:v>2032</c:v>
                </c:pt>
                <c:pt idx="448">
                  <c:v>2028</c:v>
                </c:pt>
                <c:pt idx="449">
                  <c:v>2024</c:v>
                </c:pt>
                <c:pt idx="450">
                  <c:v>2020</c:v>
                </c:pt>
                <c:pt idx="451">
                  <c:v>2016</c:v>
                </c:pt>
                <c:pt idx="452">
                  <c:v>2012</c:v>
                </c:pt>
                <c:pt idx="453">
                  <c:v>2008</c:v>
                </c:pt>
                <c:pt idx="454">
                  <c:v>2004</c:v>
                </c:pt>
                <c:pt idx="455">
                  <c:v>2000</c:v>
                </c:pt>
                <c:pt idx="456">
                  <c:v>1996</c:v>
                </c:pt>
                <c:pt idx="457">
                  <c:v>1992</c:v>
                </c:pt>
                <c:pt idx="458">
                  <c:v>1988</c:v>
                </c:pt>
                <c:pt idx="459">
                  <c:v>1984</c:v>
                </c:pt>
                <c:pt idx="460">
                  <c:v>1980</c:v>
                </c:pt>
                <c:pt idx="461">
                  <c:v>1976</c:v>
                </c:pt>
                <c:pt idx="462">
                  <c:v>1972</c:v>
                </c:pt>
                <c:pt idx="463">
                  <c:v>1968</c:v>
                </c:pt>
                <c:pt idx="464">
                  <c:v>1964</c:v>
                </c:pt>
                <c:pt idx="465">
                  <c:v>1960</c:v>
                </c:pt>
                <c:pt idx="466">
                  <c:v>1956</c:v>
                </c:pt>
                <c:pt idx="467">
                  <c:v>1952</c:v>
                </c:pt>
                <c:pt idx="468">
                  <c:v>1948</c:v>
                </c:pt>
                <c:pt idx="469">
                  <c:v>1944</c:v>
                </c:pt>
                <c:pt idx="470">
                  <c:v>1940</c:v>
                </c:pt>
                <c:pt idx="471">
                  <c:v>1936</c:v>
                </c:pt>
                <c:pt idx="472">
                  <c:v>1932</c:v>
                </c:pt>
                <c:pt idx="473">
                  <c:v>1928</c:v>
                </c:pt>
                <c:pt idx="474">
                  <c:v>1924</c:v>
                </c:pt>
                <c:pt idx="475">
                  <c:v>1920</c:v>
                </c:pt>
                <c:pt idx="476">
                  <c:v>1916</c:v>
                </c:pt>
                <c:pt idx="477">
                  <c:v>1912</c:v>
                </c:pt>
                <c:pt idx="478">
                  <c:v>1908</c:v>
                </c:pt>
                <c:pt idx="479">
                  <c:v>1904</c:v>
                </c:pt>
                <c:pt idx="480">
                  <c:v>1900</c:v>
                </c:pt>
                <c:pt idx="481">
                  <c:v>1896</c:v>
                </c:pt>
                <c:pt idx="482">
                  <c:v>1892</c:v>
                </c:pt>
                <c:pt idx="483">
                  <c:v>1888</c:v>
                </c:pt>
                <c:pt idx="484">
                  <c:v>1884</c:v>
                </c:pt>
                <c:pt idx="485">
                  <c:v>1880</c:v>
                </c:pt>
                <c:pt idx="486">
                  <c:v>1876</c:v>
                </c:pt>
                <c:pt idx="487">
                  <c:v>1872</c:v>
                </c:pt>
                <c:pt idx="488">
                  <c:v>1868</c:v>
                </c:pt>
                <c:pt idx="489">
                  <c:v>1864</c:v>
                </c:pt>
                <c:pt idx="490">
                  <c:v>1860</c:v>
                </c:pt>
                <c:pt idx="491">
                  <c:v>1856</c:v>
                </c:pt>
                <c:pt idx="492">
                  <c:v>1852</c:v>
                </c:pt>
                <c:pt idx="493">
                  <c:v>1848</c:v>
                </c:pt>
                <c:pt idx="494">
                  <c:v>1844</c:v>
                </c:pt>
                <c:pt idx="495">
                  <c:v>1840</c:v>
                </c:pt>
                <c:pt idx="496">
                  <c:v>1836</c:v>
                </c:pt>
                <c:pt idx="497">
                  <c:v>1832</c:v>
                </c:pt>
                <c:pt idx="498">
                  <c:v>1828</c:v>
                </c:pt>
                <c:pt idx="499">
                  <c:v>1824</c:v>
                </c:pt>
                <c:pt idx="500">
                  <c:v>1820</c:v>
                </c:pt>
                <c:pt idx="501">
                  <c:v>1816</c:v>
                </c:pt>
                <c:pt idx="502">
                  <c:v>1812</c:v>
                </c:pt>
                <c:pt idx="503">
                  <c:v>1808</c:v>
                </c:pt>
                <c:pt idx="504">
                  <c:v>1804</c:v>
                </c:pt>
                <c:pt idx="505">
                  <c:v>1800</c:v>
                </c:pt>
                <c:pt idx="506">
                  <c:v>1796</c:v>
                </c:pt>
                <c:pt idx="507">
                  <c:v>1792</c:v>
                </c:pt>
                <c:pt idx="508">
                  <c:v>1788</c:v>
                </c:pt>
                <c:pt idx="509">
                  <c:v>1784</c:v>
                </c:pt>
                <c:pt idx="510">
                  <c:v>1780</c:v>
                </c:pt>
                <c:pt idx="511">
                  <c:v>1776</c:v>
                </c:pt>
                <c:pt idx="512">
                  <c:v>1772</c:v>
                </c:pt>
                <c:pt idx="513">
                  <c:v>1768</c:v>
                </c:pt>
                <c:pt idx="514">
                  <c:v>1764</c:v>
                </c:pt>
                <c:pt idx="515">
                  <c:v>1760</c:v>
                </c:pt>
                <c:pt idx="516">
                  <c:v>1756</c:v>
                </c:pt>
                <c:pt idx="517">
                  <c:v>1752</c:v>
                </c:pt>
                <c:pt idx="518">
                  <c:v>1748</c:v>
                </c:pt>
                <c:pt idx="519">
                  <c:v>1744</c:v>
                </c:pt>
                <c:pt idx="520">
                  <c:v>1740</c:v>
                </c:pt>
                <c:pt idx="521">
                  <c:v>1736</c:v>
                </c:pt>
                <c:pt idx="522">
                  <c:v>1732</c:v>
                </c:pt>
                <c:pt idx="523">
                  <c:v>1728</c:v>
                </c:pt>
                <c:pt idx="524">
                  <c:v>1724</c:v>
                </c:pt>
                <c:pt idx="525">
                  <c:v>1720</c:v>
                </c:pt>
                <c:pt idx="526">
                  <c:v>1716</c:v>
                </c:pt>
                <c:pt idx="527">
                  <c:v>1712</c:v>
                </c:pt>
                <c:pt idx="528">
                  <c:v>1708</c:v>
                </c:pt>
                <c:pt idx="529">
                  <c:v>1704</c:v>
                </c:pt>
                <c:pt idx="530">
                  <c:v>1700</c:v>
                </c:pt>
                <c:pt idx="531">
                  <c:v>1696</c:v>
                </c:pt>
                <c:pt idx="532">
                  <c:v>1692</c:v>
                </c:pt>
                <c:pt idx="533">
                  <c:v>1688</c:v>
                </c:pt>
                <c:pt idx="534">
                  <c:v>1684</c:v>
                </c:pt>
                <c:pt idx="535">
                  <c:v>1680</c:v>
                </c:pt>
                <c:pt idx="536">
                  <c:v>1676</c:v>
                </c:pt>
                <c:pt idx="537">
                  <c:v>1672</c:v>
                </c:pt>
                <c:pt idx="538">
                  <c:v>1668</c:v>
                </c:pt>
                <c:pt idx="539">
                  <c:v>1664</c:v>
                </c:pt>
                <c:pt idx="540">
                  <c:v>1660</c:v>
                </c:pt>
                <c:pt idx="541">
                  <c:v>1656</c:v>
                </c:pt>
                <c:pt idx="542">
                  <c:v>1652</c:v>
                </c:pt>
                <c:pt idx="543">
                  <c:v>1648</c:v>
                </c:pt>
                <c:pt idx="544">
                  <c:v>1644</c:v>
                </c:pt>
                <c:pt idx="545">
                  <c:v>1640</c:v>
                </c:pt>
                <c:pt idx="546">
                  <c:v>1636</c:v>
                </c:pt>
                <c:pt idx="547">
                  <c:v>1632</c:v>
                </c:pt>
                <c:pt idx="548">
                  <c:v>1628</c:v>
                </c:pt>
                <c:pt idx="549">
                  <c:v>1624</c:v>
                </c:pt>
                <c:pt idx="550">
                  <c:v>1620</c:v>
                </c:pt>
                <c:pt idx="551">
                  <c:v>1616</c:v>
                </c:pt>
                <c:pt idx="552">
                  <c:v>1612</c:v>
                </c:pt>
                <c:pt idx="553">
                  <c:v>1608</c:v>
                </c:pt>
                <c:pt idx="554">
                  <c:v>1604</c:v>
                </c:pt>
                <c:pt idx="555">
                  <c:v>1600</c:v>
                </c:pt>
                <c:pt idx="556">
                  <c:v>1596</c:v>
                </c:pt>
                <c:pt idx="557">
                  <c:v>1592</c:v>
                </c:pt>
                <c:pt idx="558">
                  <c:v>1588</c:v>
                </c:pt>
                <c:pt idx="559">
                  <c:v>1584</c:v>
                </c:pt>
                <c:pt idx="560">
                  <c:v>1580</c:v>
                </c:pt>
                <c:pt idx="561">
                  <c:v>1576</c:v>
                </c:pt>
                <c:pt idx="562">
                  <c:v>1572</c:v>
                </c:pt>
                <c:pt idx="563">
                  <c:v>1568</c:v>
                </c:pt>
                <c:pt idx="564">
                  <c:v>1564</c:v>
                </c:pt>
                <c:pt idx="565">
                  <c:v>1560</c:v>
                </c:pt>
                <c:pt idx="566">
                  <c:v>1556</c:v>
                </c:pt>
                <c:pt idx="567">
                  <c:v>1552</c:v>
                </c:pt>
                <c:pt idx="568">
                  <c:v>1548</c:v>
                </c:pt>
                <c:pt idx="569">
                  <c:v>1544</c:v>
                </c:pt>
                <c:pt idx="570">
                  <c:v>1540</c:v>
                </c:pt>
                <c:pt idx="571">
                  <c:v>1536</c:v>
                </c:pt>
                <c:pt idx="572">
                  <c:v>1532</c:v>
                </c:pt>
                <c:pt idx="573">
                  <c:v>1528</c:v>
                </c:pt>
                <c:pt idx="574">
                  <c:v>1524</c:v>
                </c:pt>
                <c:pt idx="575">
                  <c:v>1520</c:v>
                </c:pt>
                <c:pt idx="576">
                  <c:v>1516</c:v>
                </c:pt>
                <c:pt idx="577">
                  <c:v>1512</c:v>
                </c:pt>
                <c:pt idx="578">
                  <c:v>1508</c:v>
                </c:pt>
                <c:pt idx="579">
                  <c:v>1504</c:v>
                </c:pt>
                <c:pt idx="580">
                  <c:v>1500</c:v>
                </c:pt>
                <c:pt idx="581">
                  <c:v>1496</c:v>
                </c:pt>
                <c:pt idx="582">
                  <c:v>1492</c:v>
                </c:pt>
                <c:pt idx="583">
                  <c:v>1488</c:v>
                </c:pt>
                <c:pt idx="584">
                  <c:v>1484</c:v>
                </c:pt>
                <c:pt idx="585">
                  <c:v>1480</c:v>
                </c:pt>
                <c:pt idx="586">
                  <c:v>1476</c:v>
                </c:pt>
                <c:pt idx="587">
                  <c:v>1472</c:v>
                </c:pt>
                <c:pt idx="588">
                  <c:v>1468</c:v>
                </c:pt>
                <c:pt idx="589">
                  <c:v>1464</c:v>
                </c:pt>
                <c:pt idx="590">
                  <c:v>1460</c:v>
                </c:pt>
                <c:pt idx="591">
                  <c:v>1456</c:v>
                </c:pt>
                <c:pt idx="592">
                  <c:v>1452</c:v>
                </c:pt>
                <c:pt idx="593">
                  <c:v>1448</c:v>
                </c:pt>
                <c:pt idx="594">
                  <c:v>1444</c:v>
                </c:pt>
                <c:pt idx="595">
                  <c:v>1440</c:v>
                </c:pt>
                <c:pt idx="596">
                  <c:v>1436</c:v>
                </c:pt>
                <c:pt idx="597">
                  <c:v>1432</c:v>
                </c:pt>
                <c:pt idx="598">
                  <c:v>1428</c:v>
                </c:pt>
                <c:pt idx="599">
                  <c:v>1424</c:v>
                </c:pt>
                <c:pt idx="600">
                  <c:v>1420</c:v>
                </c:pt>
                <c:pt idx="601">
                  <c:v>1416</c:v>
                </c:pt>
                <c:pt idx="602">
                  <c:v>1412</c:v>
                </c:pt>
                <c:pt idx="603">
                  <c:v>1408</c:v>
                </c:pt>
                <c:pt idx="604">
                  <c:v>1404</c:v>
                </c:pt>
                <c:pt idx="605">
                  <c:v>1400</c:v>
                </c:pt>
                <c:pt idx="606">
                  <c:v>1396</c:v>
                </c:pt>
                <c:pt idx="607">
                  <c:v>1392</c:v>
                </c:pt>
                <c:pt idx="608">
                  <c:v>1388</c:v>
                </c:pt>
                <c:pt idx="609">
                  <c:v>1384</c:v>
                </c:pt>
                <c:pt idx="610">
                  <c:v>1380</c:v>
                </c:pt>
                <c:pt idx="611">
                  <c:v>1376</c:v>
                </c:pt>
                <c:pt idx="612">
                  <c:v>1372</c:v>
                </c:pt>
                <c:pt idx="613">
                  <c:v>1368</c:v>
                </c:pt>
                <c:pt idx="614">
                  <c:v>1364</c:v>
                </c:pt>
                <c:pt idx="615">
                  <c:v>1360</c:v>
                </c:pt>
                <c:pt idx="616">
                  <c:v>1356</c:v>
                </c:pt>
                <c:pt idx="617">
                  <c:v>1352</c:v>
                </c:pt>
                <c:pt idx="618">
                  <c:v>1348</c:v>
                </c:pt>
                <c:pt idx="619">
                  <c:v>1344</c:v>
                </c:pt>
                <c:pt idx="620">
                  <c:v>1340</c:v>
                </c:pt>
                <c:pt idx="621">
                  <c:v>1336</c:v>
                </c:pt>
                <c:pt idx="622">
                  <c:v>1332</c:v>
                </c:pt>
                <c:pt idx="623">
                  <c:v>1328</c:v>
                </c:pt>
                <c:pt idx="624">
                  <c:v>1324</c:v>
                </c:pt>
                <c:pt idx="625">
                  <c:v>1320</c:v>
                </c:pt>
                <c:pt idx="626">
                  <c:v>1316</c:v>
                </c:pt>
                <c:pt idx="627">
                  <c:v>1312</c:v>
                </c:pt>
                <c:pt idx="628">
                  <c:v>1308</c:v>
                </c:pt>
                <c:pt idx="629">
                  <c:v>1304</c:v>
                </c:pt>
                <c:pt idx="630">
                  <c:v>1300</c:v>
                </c:pt>
                <c:pt idx="631">
                  <c:v>1296</c:v>
                </c:pt>
                <c:pt idx="632">
                  <c:v>1292</c:v>
                </c:pt>
                <c:pt idx="633">
                  <c:v>1288</c:v>
                </c:pt>
                <c:pt idx="634">
                  <c:v>1284</c:v>
                </c:pt>
                <c:pt idx="635">
                  <c:v>1280</c:v>
                </c:pt>
                <c:pt idx="636">
                  <c:v>1276</c:v>
                </c:pt>
                <c:pt idx="637">
                  <c:v>1272</c:v>
                </c:pt>
                <c:pt idx="638">
                  <c:v>1268</c:v>
                </c:pt>
                <c:pt idx="639">
                  <c:v>1264</c:v>
                </c:pt>
                <c:pt idx="640">
                  <c:v>1260</c:v>
                </c:pt>
                <c:pt idx="641">
                  <c:v>1256</c:v>
                </c:pt>
                <c:pt idx="642">
                  <c:v>1252</c:v>
                </c:pt>
                <c:pt idx="643">
                  <c:v>1248</c:v>
                </c:pt>
                <c:pt idx="644">
                  <c:v>1244</c:v>
                </c:pt>
                <c:pt idx="645">
                  <c:v>1240</c:v>
                </c:pt>
                <c:pt idx="646">
                  <c:v>1236</c:v>
                </c:pt>
                <c:pt idx="647">
                  <c:v>1232</c:v>
                </c:pt>
                <c:pt idx="648">
                  <c:v>1228</c:v>
                </c:pt>
                <c:pt idx="649">
                  <c:v>1224</c:v>
                </c:pt>
                <c:pt idx="650">
                  <c:v>1220</c:v>
                </c:pt>
                <c:pt idx="651">
                  <c:v>1216</c:v>
                </c:pt>
                <c:pt idx="652">
                  <c:v>1212</c:v>
                </c:pt>
                <c:pt idx="653">
                  <c:v>1208</c:v>
                </c:pt>
                <c:pt idx="654">
                  <c:v>1204</c:v>
                </c:pt>
                <c:pt idx="655">
                  <c:v>1200</c:v>
                </c:pt>
                <c:pt idx="656">
                  <c:v>1196</c:v>
                </c:pt>
                <c:pt idx="657">
                  <c:v>1192</c:v>
                </c:pt>
                <c:pt idx="658">
                  <c:v>1188</c:v>
                </c:pt>
                <c:pt idx="659">
                  <c:v>1184</c:v>
                </c:pt>
                <c:pt idx="660">
                  <c:v>1180</c:v>
                </c:pt>
                <c:pt idx="661">
                  <c:v>1176</c:v>
                </c:pt>
                <c:pt idx="662">
                  <c:v>1172</c:v>
                </c:pt>
                <c:pt idx="663">
                  <c:v>1168</c:v>
                </c:pt>
                <c:pt idx="664">
                  <c:v>1164</c:v>
                </c:pt>
                <c:pt idx="665">
                  <c:v>1160</c:v>
                </c:pt>
                <c:pt idx="666">
                  <c:v>1156</c:v>
                </c:pt>
                <c:pt idx="667">
                  <c:v>1152</c:v>
                </c:pt>
                <c:pt idx="668">
                  <c:v>1148</c:v>
                </c:pt>
                <c:pt idx="669">
                  <c:v>1144</c:v>
                </c:pt>
                <c:pt idx="670">
                  <c:v>1140</c:v>
                </c:pt>
                <c:pt idx="671">
                  <c:v>1136</c:v>
                </c:pt>
                <c:pt idx="672">
                  <c:v>1132</c:v>
                </c:pt>
                <c:pt idx="673">
                  <c:v>1128</c:v>
                </c:pt>
                <c:pt idx="674">
                  <c:v>1124</c:v>
                </c:pt>
                <c:pt idx="675">
                  <c:v>1120</c:v>
                </c:pt>
                <c:pt idx="676">
                  <c:v>1116</c:v>
                </c:pt>
                <c:pt idx="677">
                  <c:v>1112</c:v>
                </c:pt>
                <c:pt idx="678">
                  <c:v>1108</c:v>
                </c:pt>
                <c:pt idx="679">
                  <c:v>1104</c:v>
                </c:pt>
                <c:pt idx="680">
                  <c:v>1100</c:v>
                </c:pt>
                <c:pt idx="681">
                  <c:v>1096</c:v>
                </c:pt>
                <c:pt idx="682">
                  <c:v>1092</c:v>
                </c:pt>
                <c:pt idx="683">
                  <c:v>1088</c:v>
                </c:pt>
                <c:pt idx="684">
                  <c:v>1084</c:v>
                </c:pt>
                <c:pt idx="685">
                  <c:v>1080</c:v>
                </c:pt>
                <c:pt idx="686">
                  <c:v>1076</c:v>
                </c:pt>
                <c:pt idx="687">
                  <c:v>1072</c:v>
                </c:pt>
                <c:pt idx="688">
                  <c:v>1068</c:v>
                </c:pt>
                <c:pt idx="689">
                  <c:v>1064</c:v>
                </c:pt>
                <c:pt idx="690">
                  <c:v>1060</c:v>
                </c:pt>
                <c:pt idx="691">
                  <c:v>1056</c:v>
                </c:pt>
                <c:pt idx="692">
                  <c:v>1052</c:v>
                </c:pt>
                <c:pt idx="693">
                  <c:v>1048</c:v>
                </c:pt>
                <c:pt idx="694">
                  <c:v>1044</c:v>
                </c:pt>
                <c:pt idx="695">
                  <c:v>1040</c:v>
                </c:pt>
                <c:pt idx="696">
                  <c:v>1036</c:v>
                </c:pt>
                <c:pt idx="697">
                  <c:v>1032</c:v>
                </c:pt>
                <c:pt idx="698">
                  <c:v>1028</c:v>
                </c:pt>
                <c:pt idx="699">
                  <c:v>1024</c:v>
                </c:pt>
                <c:pt idx="700">
                  <c:v>1020</c:v>
                </c:pt>
                <c:pt idx="701">
                  <c:v>1016</c:v>
                </c:pt>
                <c:pt idx="702">
                  <c:v>1012</c:v>
                </c:pt>
                <c:pt idx="703">
                  <c:v>1008</c:v>
                </c:pt>
                <c:pt idx="704">
                  <c:v>1004</c:v>
                </c:pt>
                <c:pt idx="705">
                  <c:v>1000</c:v>
                </c:pt>
                <c:pt idx="706">
                  <c:v>996</c:v>
                </c:pt>
                <c:pt idx="707">
                  <c:v>992</c:v>
                </c:pt>
                <c:pt idx="708">
                  <c:v>988</c:v>
                </c:pt>
                <c:pt idx="709">
                  <c:v>984</c:v>
                </c:pt>
                <c:pt idx="710">
                  <c:v>980</c:v>
                </c:pt>
                <c:pt idx="711">
                  <c:v>976</c:v>
                </c:pt>
                <c:pt idx="712">
                  <c:v>972</c:v>
                </c:pt>
                <c:pt idx="713">
                  <c:v>968</c:v>
                </c:pt>
                <c:pt idx="714">
                  <c:v>964</c:v>
                </c:pt>
                <c:pt idx="715">
                  <c:v>960</c:v>
                </c:pt>
                <c:pt idx="716">
                  <c:v>956</c:v>
                </c:pt>
                <c:pt idx="717">
                  <c:v>952</c:v>
                </c:pt>
                <c:pt idx="718">
                  <c:v>948</c:v>
                </c:pt>
                <c:pt idx="719">
                  <c:v>944</c:v>
                </c:pt>
                <c:pt idx="720">
                  <c:v>940</c:v>
                </c:pt>
                <c:pt idx="721">
                  <c:v>936</c:v>
                </c:pt>
                <c:pt idx="722">
                  <c:v>932</c:v>
                </c:pt>
                <c:pt idx="723">
                  <c:v>928</c:v>
                </c:pt>
                <c:pt idx="724">
                  <c:v>924</c:v>
                </c:pt>
                <c:pt idx="725">
                  <c:v>920</c:v>
                </c:pt>
                <c:pt idx="726">
                  <c:v>916</c:v>
                </c:pt>
                <c:pt idx="727">
                  <c:v>912</c:v>
                </c:pt>
                <c:pt idx="728">
                  <c:v>908</c:v>
                </c:pt>
                <c:pt idx="729">
                  <c:v>904</c:v>
                </c:pt>
                <c:pt idx="730">
                  <c:v>900</c:v>
                </c:pt>
                <c:pt idx="731">
                  <c:v>896</c:v>
                </c:pt>
                <c:pt idx="732">
                  <c:v>892</c:v>
                </c:pt>
                <c:pt idx="733">
                  <c:v>888</c:v>
                </c:pt>
                <c:pt idx="734">
                  <c:v>884</c:v>
                </c:pt>
                <c:pt idx="735">
                  <c:v>880</c:v>
                </c:pt>
                <c:pt idx="736">
                  <c:v>876</c:v>
                </c:pt>
                <c:pt idx="737">
                  <c:v>872</c:v>
                </c:pt>
                <c:pt idx="738">
                  <c:v>868</c:v>
                </c:pt>
                <c:pt idx="739">
                  <c:v>864</c:v>
                </c:pt>
                <c:pt idx="740">
                  <c:v>860</c:v>
                </c:pt>
                <c:pt idx="741">
                  <c:v>856</c:v>
                </c:pt>
                <c:pt idx="742">
                  <c:v>852</c:v>
                </c:pt>
                <c:pt idx="743">
                  <c:v>848</c:v>
                </c:pt>
                <c:pt idx="744">
                  <c:v>844</c:v>
                </c:pt>
                <c:pt idx="745">
                  <c:v>840</c:v>
                </c:pt>
                <c:pt idx="746">
                  <c:v>836</c:v>
                </c:pt>
                <c:pt idx="747">
                  <c:v>832</c:v>
                </c:pt>
                <c:pt idx="748">
                  <c:v>828</c:v>
                </c:pt>
                <c:pt idx="749">
                  <c:v>824</c:v>
                </c:pt>
                <c:pt idx="750">
                  <c:v>820</c:v>
                </c:pt>
                <c:pt idx="751">
                  <c:v>816</c:v>
                </c:pt>
                <c:pt idx="752">
                  <c:v>812</c:v>
                </c:pt>
                <c:pt idx="753">
                  <c:v>808</c:v>
                </c:pt>
                <c:pt idx="754">
                  <c:v>804</c:v>
                </c:pt>
                <c:pt idx="755">
                  <c:v>800</c:v>
                </c:pt>
                <c:pt idx="756">
                  <c:v>796</c:v>
                </c:pt>
                <c:pt idx="757">
                  <c:v>792</c:v>
                </c:pt>
                <c:pt idx="758">
                  <c:v>788</c:v>
                </c:pt>
                <c:pt idx="759">
                  <c:v>784</c:v>
                </c:pt>
                <c:pt idx="760">
                  <c:v>780</c:v>
                </c:pt>
                <c:pt idx="761">
                  <c:v>776</c:v>
                </c:pt>
                <c:pt idx="762">
                  <c:v>772</c:v>
                </c:pt>
                <c:pt idx="763">
                  <c:v>768</c:v>
                </c:pt>
                <c:pt idx="764">
                  <c:v>764</c:v>
                </c:pt>
                <c:pt idx="765">
                  <c:v>760</c:v>
                </c:pt>
                <c:pt idx="766">
                  <c:v>756</c:v>
                </c:pt>
                <c:pt idx="767">
                  <c:v>752</c:v>
                </c:pt>
                <c:pt idx="768">
                  <c:v>748</c:v>
                </c:pt>
                <c:pt idx="769">
                  <c:v>744</c:v>
                </c:pt>
                <c:pt idx="770">
                  <c:v>740</c:v>
                </c:pt>
                <c:pt idx="771">
                  <c:v>736</c:v>
                </c:pt>
                <c:pt idx="772">
                  <c:v>732</c:v>
                </c:pt>
                <c:pt idx="773">
                  <c:v>728</c:v>
                </c:pt>
                <c:pt idx="774">
                  <c:v>724</c:v>
                </c:pt>
                <c:pt idx="775">
                  <c:v>720</c:v>
                </c:pt>
                <c:pt idx="776">
                  <c:v>716</c:v>
                </c:pt>
                <c:pt idx="777">
                  <c:v>712</c:v>
                </c:pt>
                <c:pt idx="778">
                  <c:v>708</c:v>
                </c:pt>
                <c:pt idx="779">
                  <c:v>704</c:v>
                </c:pt>
                <c:pt idx="780">
                  <c:v>700</c:v>
                </c:pt>
                <c:pt idx="781">
                  <c:v>696</c:v>
                </c:pt>
                <c:pt idx="782">
                  <c:v>692</c:v>
                </c:pt>
                <c:pt idx="783">
                  <c:v>688</c:v>
                </c:pt>
                <c:pt idx="784">
                  <c:v>684</c:v>
                </c:pt>
                <c:pt idx="785">
                  <c:v>680</c:v>
                </c:pt>
                <c:pt idx="786">
                  <c:v>676</c:v>
                </c:pt>
                <c:pt idx="787">
                  <c:v>672</c:v>
                </c:pt>
                <c:pt idx="788">
                  <c:v>668</c:v>
                </c:pt>
                <c:pt idx="789">
                  <c:v>664</c:v>
                </c:pt>
                <c:pt idx="790">
                  <c:v>660</c:v>
                </c:pt>
                <c:pt idx="791">
                  <c:v>656</c:v>
                </c:pt>
                <c:pt idx="792">
                  <c:v>652</c:v>
                </c:pt>
                <c:pt idx="793">
                  <c:v>648</c:v>
                </c:pt>
                <c:pt idx="794">
                  <c:v>644</c:v>
                </c:pt>
                <c:pt idx="795">
                  <c:v>640</c:v>
                </c:pt>
                <c:pt idx="796">
                  <c:v>636</c:v>
                </c:pt>
                <c:pt idx="797">
                  <c:v>632</c:v>
                </c:pt>
                <c:pt idx="798">
                  <c:v>628</c:v>
                </c:pt>
                <c:pt idx="799">
                  <c:v>624</c:v>
                </c:pt>
                <c:pt idx="800">
                  <c:v>620</c:v>
                </c:pt>
                <c:pt idx="801">
                  <c:v>616</c:v>
                </c:pt>
                <c:pt idx="802">
                  <c:v>612</c:v>
                </c:pt>
                <c:pt idx="803">
                  <c:v>608</c:v>
                </c:pt>
                <c:pt idx="804">
                  <c:v>604</c:v>
                </c:pt>
                <c:pt idx="805">
                  <c:v>600</c:v>
                </c:pt>
                <c:pt idx="806">
                  <c:v>596</c:v>
                </c:pt>
                <c:pt idx="807">
                  <c:v>592</c:v>
                </c:pt>
                <c:pt idx="808">
                  <c:v>588</c:v>
                </c:pt>
                <c:pt idx="809">
                  <c:v>584</c:v>
                </c:pt>
                <c:pt idx="810">
                  <c:v>580</c:v>
                </c:pt>
                <c:pt idx="811">
                  <c:v>576</c:v>
                </c:pt>
                <c:pt idx="812">
                  <c:v>572</c:v>
                </c:pt>
                <c:pt idx="813">
                  <c:v>568</c:v>
                </c:pt>
                <c:pt idx="814">
                  <c:v>564</c:v>
                </c:pt>
                <c:pt idx="815">
                  <c:v>560</c:v>
                </c:pt>
                <c:pt idx="816">
                  <c:v>556</c:v>
                </c:pt>
                <c:pt idx="817">
                  <c:v>552</c:v>
                </c:pt>
                <c:pt idx="818">
                  <c:v>548</c:v>
                </c:pt>
                <c:pt idx="819">
                  <c:v>544</c:v>
                </c:pt>
                <c:pt idx="820">
                  <c:v>540</c:v>
                </c:pt>
                <c:pt idx="821">
                  <c:v>536</c:v>
                </c:pt>
                <c:pt idx="822">
                  <c:v>532</c:v>
                </c:pt>
                <c:pt idx="823">
                  <c:v>528</c:v>
                </c:pt>
                <c:pt idx="824">
                  <c:v>524</c:v>
                </c:pt>
                <c:pt idx="825">
                  <c:v>520</c:v>
                </c:pt>
                <c:pt idx="826">
                  <c:v>516</c:v>
                </c:pt>
                <c:pt idx="827">
                  <c:v>512</c:v>
                </c:pt>
                <c:pt idx="828">
                  <c:v>508</c:v>
                </c:pt>
                <c:pt idx="829">
                  <c:v>504</c:v>
                </c:pt>
                <c:pt idx="830">
                  <c:v>500</c:v>
                </c:pt>
                <c:pt idx="831">
                  <c:v>496</c:v>
                </c:pt>
                <c:pt idx="832">
                  <c:v>492</c:v>
                </c:pt>
                <c:pt idx="833">
                  <c:v>488</c:v>
                </c:pt>
                <c:pt idx="834">
                  <c:v>484</c:v>
                </c:pt>
                <c:pt idx="835">
                  <c:v>480</c:v>
                </c:pt>
                <c:pt idx="836">
                  <c:v>476</c:v>
                </c:pt>
                <c:pt idx="837">
                  <c:v>472</c:v>
                </c:pt>
                <c:pt idx="838">
                  <c:v>468</c:v>
                </c:pt>
                <c:pt idx="839">
                  <c:v>464</c:v>
                </c:pt>
                <c:pt idx="840">
                  <c:v>460</c:v>
                </c:pt>
                <c:pt idx="841">
                  <c:v>456</c:v>
                </c:pt>
                <c:pt idx="842">
                  <c:v>452</c:v>
                </c:pt>
                <c:pt idx="843">
                  <c:v>448</c:v>
                </c:pt>
                <c:pt idx="844">
                  <c:v>444</c:v>
                </c:pt>
                <c:pt idx="845">
                  <c:v>440</c:v>
                </c:pt>
                <c:pt idx="846">
                  <c:v>436</c:v>
                </c:pt>
                <c:pt idx="847">
                  <c:v>432</c:v>
                </c:pt>
                <c:pt idx="848">
                  <c:v>428</c:v>
                </c:pt>
                <c:pt idx="849">
                  <c:v>424</c:v>
                </c:pt>
                <c:pt idx="850">
                  <c:v>420</c:v>
                </c:pt>
                <c:pt idx="851">
                  <c:v>416</c:v>
                </c:pt>
                <c:pt idx="852">
                  <c:v>412</c:v>
                </c:pt>
                <c:pt idx="853">
                  <c:v>408</c:v>
                </c:pt>
                <c:pt idx="854">
                  <c:v>404</c:v>
                </c:pt>
                <c:pt idx="855">
                  <c:v>400</c:v>
                </c:pt>
                <c:pt idx="856">
                  <c:v>396</c:v>
                </c:pt>
                <c:pt idx="857">
                  <c:v>392</c:v>
                </c:pt>
                <c:pt idx="858">
                  <c:v>388</c:v>
                </c:pt>
                <c:pt idx="859">
                  <c:v>384</c:v>
                </c:pt>
                <c:pt idx="860">
                  <c:v>380</c:v>
                </c:pt>
                <c:pt idx="861">
                  <c:v>376</c:v>
                </c:pt>
                <c:pt idx="862">
                  <c:v>372</c:v>
                </c:pt>
                <c:pt idx="863">
                  <c:v>368</c:v>
                </c:pt>
                <c:pt idx="864">
                  <c:v>364</c:v>
                </c:pt>
                <c:pt idx="865">
                  <c:v>360</c:v>
                </c:pt>
                <c:pt idx="866">
                  <c:v>356</c:v>
                </c:pt>
                <c:pt idx="867">
                  <c:v>352</c:v>
                </c:pt>
                <c:pt idx="868">
                  <c:v>348</c:v>
                </c:pt>
                <c:pt idx="869">
                  <c:v>344</c:v>
                </c:pt>
                <c:pt idx="870">
                  <c:v>340</c:v>
                </c:pt>
                <c:pt idx="871">
                  <c:v>336</c:v>
                </c:pt>
                <c:pt idx="872">
                  <c:v>332</c:v>
                </c:pt>
                <c:pt idx="873">
                  <c:v>328</c:v>
                </c:pt>
                <c:pt idx="874">
                  <c:v>324</c:v>
                </c:pt>
                <c:pt idx="875">
                  <c:v>320</c:v>
                </c:pt>
                <c:pt idx="876">
                  <c:v>316</c:v>
                </c:pt>
                <c:pt idx="877">
                  <c:v>312</c:v>
                </c:pt>
                <c:pt idx="878">
                  <c:v>308</c:v>
                </c:pt>
                <c:pt idx="879">
                  <c:v>304</c:v>
                </c:pt>
                <c:pt idx="880">
                  <c:v>300</c:v>
                </c:pt>
                <c:pt idx="881">
                  <c:v>296</c:v>
                </c:pt>
                <c:pt idx="882">
                  <c:v>292</c:v>
                </c:pt>
                <c:pt idx="883">
                  <c:v>288</c:v>
                </c:pt>
                <c:pt idx="884">
                  <c:v>284</c:v>
                </c:pt>
                <c:pt idx="885">
                  <c:v>280</c:v>
                </c:pt>
                <c:pt idx="886">
                  <c:v>276</c:v>
                </c:pt>
                <c:pt idx="887">
                  <c:v>272</c:v>
                </c:pt>
                <c:pt idx="888">
                  <c:v>268</c:v>
                </c:pt>
                <c:pt idx="889">
                  <c:v>264</c:v>
                </c:pt>
                <c:pt idx="890">
                  <c:v>260</c:v>
                </c:pt>
                <c:pt idx="891">
                  <c:v>256</c:v>
                </c:pt>
                <c:pt idx="892">
                  <c:v>252</c:v>
                </c:pt>
                <c:pt idx="893">
                  <c:v>248</c:v>
                </c:pt>
                <c:pt idx="894">
                  <c:v>244</c:v>
                </c:pt>
                <c:pt idx="895">
                  <c:v>240</c:v>
                </c:pt>
                <c:pt idx="896">
                  <c:v>236</c:v>
                </c:pt>
                <c:pt idx="897">
                  <c:v>232</c:v>
                </c:pt>
              </c:numCache>
            </c:numRef>
          </c:xVal>
          <c:yVal>
            <c:numRef>
              <c:f>'002G1'!$M$11:$M$908</c:f>
              <c:numCache>
                <c:formatCode>General</c:formatCode>
                <c:ptCount val="898"/>
                <c:pt idx="0">
                  <c:v>0.19400000000000001</c:v>
                </c:pt>
                <c:pt idx="1">
                  <c:v>-0.23499999999999999</c:v>
                </c:pt>
                <c:pt idx="2">
                  <c:v>-7.7999999999999986E-2</c:v>
                </c:pt>
                <c:pt idx="3">
                  <c:v>-0.22500000000000003</c:v>
                </c:pt>
                <c:pt idx="4">
                  <c:v>-0.44900000000000001</c:v>
                </c:pt>
                <c:pt idx="5">
                  <c:v>0.184</c:v>
                </c:pt>
                <c:pt idx="6">
                  <c:v>-5.5E-2</c:v>
                </c:pt>
                <c:pt idx="7">
                  <c:v>-3.1000000000000028E-2</c:v>
                </c:pt>
                <c:pt idx="8">
                  <c:v>0.14500000000000002</c:v>
                </c:pt>
                <c:pt idx="9">
                  <c:v>-0.42699999999999999</c:v>
                </c:pt>
                <c:pt idx="10">
                  <c:v>0.38</c:v>
                </c:pt>
                <c:pt idx="11">
                  <c:v>0.161</c:v>
                </c:pt>
                <c:pt idx="12">
                  <c:v>-0.42499999999999999</c:v>
                </c:pt>
                <c:pt idx="13">
                  <c:v>0.48400000000000004</c:v>
                </c:pt>
                <c:pt idx="14">
                  <c:v>1.7999999999999988E-2</c:v>
                </c:pt>
                <c:pt idx="15">
                  <c:v>-5.8000000000000003E-2</c:v>
                </c:pt>
                <c:pt idx="16">
                  <c:v>0.29399999999999998</c:v>
                </c:pt>
                <c:pt idx="17">
                  <c:v>0.217</c:v>
                </c:pt>
                <c:pt idx="18">
                  <c:v>4.9999999999999989E-2</c:v>
                </c:pt>
                <c:pt idx="19">
                  <c:v>0.22300000000000003</c:v>
                </c:pt>
                <c:pt idx="20">
                  <c:v>-6.0999999999999999E-2</c:v>
                </c:pt>
                <c:pt idx="21">
                  <c:v>-1.100000000000001E-2</c:v>
                </c:pt>
                <c:pt idx="22">
                  <c:v>0.41200000000000003</c:v>
                </c:pt>
                <c:pt idx="23">
                  <c:v>2.300000000000002E-2</c:v>
                </c:pt>
                <c:pt idx="24">
                  <c:v>0.34499999999999997</c:v>
                </c:pt>
                <c:pt idx="25">
                  <c:v>-0.66100000000000003</c:v>
                </c:pt>
                <c:pt idx="26">
                  <c:v>-0.44400000000000001</c:v>
                </c:pt>
                <c:pt idx="27">
                  <c:v>0.37199999999999994</c:v>
                </c:pt>
                <c:pt idx="28">
                  <c:v>8.8999999999999996E-2</c:v>
                </c:pt>
                <c:pt idx="29">
                  <c:v>-0.10600000000000001</c:v>
                </c:pt>
                <c:pt idx="30">
                  <c:v>0.51100000000000001</c:v>
                </c:pt>
                <c:pt idx="31">
                  <c:v>-7.1999999999999995E-2</c:v>
                </c:pt>
                <c:pt idx="32">
                  <c:v>0.186</c:v>
                </c:pt>
                <c:pt idx="33">
                  <c:v>5.6000000000000008E-2</c:v>
                </c:pt>
                <c:pt idx="34">
                  <c:v>-8.0000000000000016E-2</c:v>
                </c:pt>
                <c:pt idx="35">
                  <c:v>0.20799999999999999</c:v>
                </c:pt>
                <c:pt idx="36">
                  <c:v>0.30599999999999999</c:v>
                </c:pt>
                <c:pt idx="37">
                  <c:v>0.13300000000000001</c:v>
                </c:pt>
                <c:pt idx="38">
                  <c:v>0.17799999999999999</c:v>
                </c:pt>
                <c:pt idx="39">
                  <c:v>-0.17500000000000002</c:v>
                </c:pt>
                <c:pt idx="40">
                  <c:v>0.27100000000000002</c:v>
                </c:pt>
                <c:pt idx="41">
                  <c:v>7.2000000000000008E-2</c:v>
                </c:pt>
                <c:pt idx="42">
                  <c:v>-7.1999999999999981E-2</c:v>
                </c:pt>
                <c:pt idx="43">
                  <c:v>0.127</c:v>
                </c:pt>
                <c:pt idx="44">
                  <c:v>0.255</c:v>
                </c:pt>
                <c:pt idx="45">
                  <c:v>-0.32200000000000001</c:v>
                </c:pt>
                <c:pt idx="46">
                  <c:v>-0.20200000000000001</c:v>
                </c:pt>
                <c:pt idx="47">
                  <c:v>0.16600000000000001</c:v>
                </c:pt>
                <c:pt idx="48">
                  <c:v>-6.8000000000000005E-2</c:v>
                </c:pt>
                <c:pt idx="49">
                  <c:v>-0.251</c:v>
                </c:pt>
                <c:pt idx="50">
                  <c:v>-0.16400000000000001</c:v>
                </c:pt>
                <c:pt idx="51">
                  <c:v>-2.5000000000000008E-2</c:v>
                </c:pt>
                <c:pt idx="52">
                  <c:v>0.21700000000000003</c:v>
                </c:pt>
                <c:pt idx="53">
                  <c:v>0.24299999999999997</c:v>
                </c:pt>
                <c:pt idx="54">
                  <c:v>5.8999999999999983E-2</c:v>
                </c:pt>
                <c:pt idx="55">
                  <c:v>-0.20600000000000002</c:v>
                </c:pt>
                <c:pt idx="56">
                  <c:v>7.2999999999999995E-2</c:v>
                </c:pt>
                <c:pt idx="57">
                  <c:v>7.8000000000000042E-2</c:v>
                </c:pt>
                <c:pt idx="58">
                  <c:v>-7.2999999999999995E-2</c:v>
                </c:pt>
                <c:pt idx="59">
                  <c:v>0.15600000000000003</c:v>
                </c:pt>
                <c:pt idx="60">
                  <c:v>7.1999999999999981E-2</c:v>
                </c:pt>
                <c:pt idx="61">
                  <c:v>8.900000000000001E-2</c:v>
                </c:pt>
                <c:pt idx="62">
                  <c:v>-0.219</c:v>
                </c:pt>
                <c:pt idx="63">
                  <c:v>0.13100000000000001</c:v>
                </c:pt>
                <c:pt idx="64">
                  <c:v>-0.317</c:v>
                </c:pt>
                <c:pt idx="65">
                  <c:v>0.26100000000000001</c:v>
                </c:pt>
                <c:pt idx="66">
                  <c:v>-9.9999999999999964E-2</c:v>
                </c:pt>
                <c:pt idx="67">
                  <c:v>-0.108</c:v>
                </c:pt>
                <c:pt idx="68">
                  <c:v>-0.24099999999999999</c:v>
                </c:pt>
                <c:pt idx="69">
                  <c:v>-0.57600000000000007</c:v>
                </c:pt>
                <c:pt idx="70">
                  <c:v>-0.33799999999999997</c:v>
                </c:pt>
                <c:pt idx="71">
                  <c:v>0.161</c:v>
                </c:pt>
                <c:pt idx="72">
                  <c:v>1.3999999999999985E-2</c:v>
                </c:pt>
                <c:pt idx="73">
                  <c:v>2.9999999999999992E-2</c:v>
                </c:pt>
                <c:pt idx="74">
                  <c:v>-1.1000000000000003E-2</c:v>
                </c:pt>
                <c:pt idx="75">
                  <c:v>0.30000000000000004</c:v>
                </c:pt>
                <c:pt idx="76">
                  <c:v>-0.128</c:v>
                </c:pt>
                <c:pt idx="77">
                  <c:v>0.54400000000000004</c:v>
                </c:pt>
                <c:pt idx="78">
                  <c:v>0.32300000000000001</c:v>
                </c:pt>
                <c:pt idx="79">
                  <c:v>0.16200000000000001</c:v>
                </c:pt>
                <c:pt idx="80">
                  <c:v>-0.51200000000000001</c:v>
                </c:pt>
                <c:pt idx="81">
                  <c:v>-0.12200000000000001</c:v>
                </c:pt>
                <c:pt idx="82">
                  <c:v>0.253</c:v>
                </c:pt>
                <c:pt idx="83">
                  <c:v>8.4999999999999992E-2</c:v>
                </c:pt>
                <c:pt idx="84">
                  <c:v>0.23300000000000001</c:v>
                </c:pt>
                <c:pt idx="85">
                  <c:v>-4.9000000000000002E-2</c:v>
                </c:pt>
                <c:pt idx="86">
                  <c:v>0.11100000000000002</c:v>
                </c:pt>
                <c:pt idx="87">
                  <c:v>0.38100000000000001</c:v>
                </c:pt>
                <c:pt idx="88">
                  <c:v>0.189</c:v>
                </c:pt>
                <c:pt idx="89">
                  <c:v>-0.05</c:v>
                </c:pt>
                <c:pt idx="90">
                  <c:v>2.2000000000000002E-2</c:v>
                </c:pt>
                <c:pt idx="91">
                  <c:v>0.34400000000000003</c:v>
                </c:pt>
                <c:pt idx="92">
                  <c:v>0.09</c:v>
                </c:pt>
                <c:pt idx="93">
                  <c:v>0.05</c:v>
                </c:pt>
                <c:pt idx="94">
                  <c:v>0.30599999999999999</c:v>
                </c:pt>
                <c:pt idx="95">
                  <c:v>-0.32</c:v>
                </c:pt>
                <c:pt idx="96">
                  <c:v>0.21700000000000003</c:v>
                </c:pt>
                <c:pt idx="97">
                  <c:v>-0.41700000000000004</c:v>
                </c:pt>
                <c:pt idx="98">
                  <c:v>0.42800000000000005</c:v>
                </c:pt>
                <c:pt idx="99">
                  <c:v>0.30499999999999999</c:v>
                </c:pt>
                <c:pt idx="100">
                  <c:v>-0.44499999999999995</c:v>
                </c:pt>
                <c:pt idx="101">
                  <c:v>-0.14099999999999999</c:v>
                </c:pt>
                <c:pt idx="102">
                  <c:v>9.8000000000000004E-2</c:v>
                </c:pt>
                <c:pt idx="103">
                  <c:v>9.5000000000000001E-2</c:v>
                </c:pt>
                <c:pt idx="104">
                  <c:v>-0.51600000000000001</c:v>
                </c:pt>
                <c:pt idx="105">
                  <c:v>0.17099999999999999</c:v>
                </c:pt>
                <c:pt idx="106">
                  <c:v>-0.35499999999999998</c:v>
                </c:pt>
                <c:pt idx="107">
                  <c:v>1.3999999999999999E-2</c:v>
                </c:pt>
                <c:pt idx="108">
                  <c:v>2.8000000000000001E-2</c:v>
                </c:pt>
                <c:pt idx="109">
                  <c:v>-0.41700000000000004</c:v>
                </c:pt>
                <c:pt idx="110">
                  <c:v>-0.42200000000000004</c:v>
                </c:pt>
                <c:pt idx="111">
                  <c:v>3.6000000000000018E-2</c:v>
                </c:pt>
                <c:pt idx="112">
                  <c:v>0.17200000000000001</c:v>
                </c:pt>
                <c:pt idx="113">
                  <c:v>0.123</c:v>
                </c:pt>
                <c:pt idx="114">
                  <c:v>-5.7000000000000002E-2</c:v>
                </c:pt>
                <c:pt idx="115">
                  <c:v>-0.4</c:v>
                </c:pt>
                <c:pt idx="116">
                  <c:v>4.5000000000000012E-2</c:v>
                </c:pt>
                <c:pt idx="117">
                  <c:v>8.8999999999999982E-2</c:v>
                </c:pt>
                <c:pt idx="118">
                  <c:v>0.185</c:v>
                </c:pt>
                <c:pt idx="119">
                  <c:v>-7.1999999999999995E-2</c:v>
                </c:pt>
                <c:pt idx="120">
                  <c:v>-0.14400000000000002</c:v>
                </c:pt>
                <c:pt idx="121">
                  <c:v>-1.7000000000000001E-2</c:v>
                </c:pt>
                <c:pt idx="122">
                  <c:v>-0.13900000000000001</c:v>
                </c:pt>
                <c:pt idx="123">
                  <c:v>-2.2999999999999993E-2</c:v>
                </c:pt>
                <c:pt idx="124">
                  <c:v>-0.373</c:v>
                </c:pt>
                <c:pt idx="125">
                  <c:v>4.2999999999999983E-2</c:v>
                </c:pt>
                <c:pt idx="126">
                  <c:v>0.05</c:v>
                </c:pt>
                <c:pt idx="127">
                  <c:v>-0.38300000000000001</c:v>
                </c:pt>
                <c:pt idx="128">
                  <c:v>-5.2000000000000005E-2</c:v>
                </c:pt>
                <c:pt idx="129">
                  <c:v>0.11199999999999999</c:v>
                </c:pt>
                <c:pt idx="130">
                  <c:v>0.14900000000000002</c:v>
                </c:pt>
                <c:pt idx="131">
                  <c:v>0.32700000000000001</c:v>
                </c:pt>
                <c:pt idx="132">
                  <c:v>0.27300000000000002</c:v>
                </c:pt>
                <c:pt idx="133">
                  <c:v>0.26800000000000002</c:v>
                </c:pt>
                <c:pt idx="134">
                  <c:v>-5.000000000000001E-3</c:v>
                </c:pt>
                <c:pt idx="135">
                  <c:v>0.191</c:v>
                </c:pt>
                <c:pt idx="136">
                  <c:v>-0.251</c:v>
                </c:pt>
                <c:pt idx="137">
                  <c:v>-0.128</c:v>
                </c:pt>
                <c:pt idx="138">
                  <c:v>0.23</c:v>
                </c:pt>
                <c:pt idx="139">
                  <c:v>0.15100000000000002</c:v>
                </c:pt>
                <c:pt idx="140">
                  <c:v>8.3999999999999977E-2</c:v>
                </c:pt>
                <c:pt idx="141">
                  <c:v>-0.14700000000000002</c:v>
                </c:pt>
                <c:pt idx="142">
                  <c:v>4.3999999999999997E-2</c:v>
                </c:pt>
                <c:pt idx="143">
                  <c:v>-0.41399999999999998</c:v>
                </c:pt>
                <c:pt idx="144">
                  <c:v>0.46700000000000003</c:v>
                </c:pt>
                <c:pt idx="145">
                  <c:v>-0.246</c:v>
                </c:pt>
                <c:pt idx="146">
                  <c:v>-0.111</c:v>
                </c:pt>
                <c:pt idx="147">
                  <c:v>0.13800000000000001</c:v>
                </c:pt>
                <c:pt idx="148">
                  <c:v>-0.34400000000000003</c:v>
                </c:pt>
                <c:pt idx="149">
                  <c:v>0.11700000000000001</c:v>
                </c:pt>
                <c:pt idx="150">
                  <c:v>-0.29100000000000004</c:v>
                </c:pt>
                <c:pt idx="151">
                  <c:v>0.23399999999999999</c:v>
                </c:pt>
                <c:pt idx="152">
                  <c:v>9.1999999999999998E-2</c:v>
                </c:pt>
                <c:pt idx="153">
                  <c:v>0.10800000000000001</c:v>
                </c:pt>
                <c:pt idx="154">
                  <c:v>-0.13300000000000001</c:v>
                </c:pt>
                <c:pt idx="155">
                  <c:v>0.13400000000000001</c:v>
                </c:pt>
                <c:pt idx="156">
                  <c:v>0.41100000000000003</c:v>
                </c:pt>
                <c:pt idx="157">
                  <c:v>-0.46099999999999997</c:v>
                </c:pt>
                <c:pt idx="158">
                  <c:v>0.15600000000000003</c:v>
                </c:pt>
                <c:pt idx="159">
                  <c:v>-0.39200000000000002</c:v>
                </c:pt>
                <c:pt idx="160">
                  <c:v>-0.22800000000000001</c:v>
                </c:pt>
                <c:pt idx="161">
                  <c:v>0.20499999999999999</c:v>
                </c:pt>
                <c:pt idx="162">
                  <c:v>4.3999999999999984E-2</c:v>
                </c:pt>
                <c:pt idx="163">
                  <c:v>-0.11099999999999999</c:v>
                </c:pt>
                <c:pt idx="164">
                  <c:v>0.223</c:v>
                </c:pt>
                <c:pt idx="165">
                  <c:v>7.5000000000000011E-2</c:v>
                </c:pt>
                <c:pt idx="166">
                  <c:v>-0.35499999999999998</c:v>
                </c:pt>
                <c:pt idx="167">
                  <c:v>-0.14200000000000002</c:v>
                </c:pt>
                <c:pt idx="168">
                  <c:v>-0.36699999999999999</c:v>
                </c:pt>
                <c:pt idx="169">
                  <c:v>-0.11899999999999999</c:v>
                </c:pt>
                <c:pt idx="170">
                  <c:v>-0.47499999999999998</c:v>
                </c:pt>
                <c:pt idx="171">
                  <c:v>0.23899999999999999</c:v>
                </c:pt>
                <c:pt idx="172">
                  <c:v>-7.1999999999999981E-2</c:v>
                </c:pt>
                <c:pt idx="173">
                  <c:v>0.23200000000000001</c:v>
                </c:pt>
                <c:pt idx="174">
                  <c:v>0.127</c:v>
                </c:pt>
                <c:pt idx="175">
                  <c:v>-0.21100000000000005</c:v>
                </c:pt>
                <c:pt idx="176">
                  <c:v>-3.0000000000000027E-3</c:v>
                </c:pt>
                <c:pt idx="177">
                  <c:v>-0.20599999999999999</c:v>
                </c:pt>
                <c:pt idx="178">
                  <c:v>0.27800000000000002</c:v>
                </c:pt>
                <c:pt idx="179">
                  <c:v>0.14500000000000002</c:v>
                </c:pt>
                <c:pt idx="180">
                  <c:v>-0.14199999999999999</c:v>
                </c:pt>
                <c:pt idx="181">
                  <c:v>-0.27</c:v>
                </c:pt>
                <c:pt idx="182">
                  <c:v>0.189</c:v>
                </c:pt>
                <c:pt idx="183">
                  <c:v>0.129</c:v>
                </c:pt>
                <c:pt idx="184">
                  <c:v>0.4</c:v>
                </c:pt>
                <c:pt idx="185">
                  <c:v>0.20599999999999999</c:v>
                </c:pt>
                <c:pt idx="186">
                  <c:v>6.4000000000000001E-2</c:v>
                </c:pt>
                <c:pt idx="187">
                  <c:v>0.17299999999999999</c:v>
                </c:pt>
                <c:pt idx="188">
                  <c:v>0.15000000000000002</c:v>
                </c:pt>
                <c:pt idx="189">
                  <c:v>-0.55099999999999993</c:v>
                </c:pt>
                <c:pt idx="190">
                  <c:v>-0.22199999999999998</c:v>
                </c:pt>
                <c:pt idx="191">
                  <c:v>0.48399999999999999</c:v>
                </c:pt>
                <c:pt idx="192">
                  <c:v>0.45999999999999996</c:v>
                </c:pt>
                <c:pt idx="193">
                  <c:v>1.999999999999999E-2</c:v>
                </c:pt>
                <c:pt idx="194">
                  <c:v>-0.378</c:v>
                </c:pt>
                <c:pt idx="195">
                  <c:v>0.58899999999999997</c:v>
                </c:pt>
                <c:pt idx="196">
                  <c:v>0.191</c:v>
                </c:pt>
                <c:pt idx="197">
                  <c:v>-0.23</c:v>
                </c:pt>
                <c:pt idx="198">
                  <c:v>0.19400000000000001</c:v>
                </c:pt>
                <c:pt idx="199">
                  <c:v>8.0000000000000002E-3</c:v>
                </c:pt>
                <c:pt idx="200">
                  <c:v>0.51100000000000001</c:v>
                </c:pt>
                <c:pt idx="201">
                  <c:v>6.8999999999999978E-2</c:v>
                </c:pt>
                <c:pt idx="202">
                  <c:v>-7.9000000000000015E-2</c:v>
                </c:pt>
                <c:pt idx="203">
                  <c:v>0.1</c:v>
                </c:pt>
                <c:pt idx="204">
                  <c:v>0.16200000000000001</c:v>
                </c:pt>
                <c:pt idx="205">
                  <c:v>9.5000000000000001E-2</c:v>
                </c:pt>
                <c:pt idx="206">
                  <c:v>-0.27200000000000002</c:v>
                </c:pt>
                <c:pt idx="207">
                  <c:v>-0.20199999999999999</c:v>
                </c:pt>
                <c:pt idx="208">
                  <c:v>5.6000000000000022E-2</c:v>
                </c:pt>
                <c:pt idx="209">
                  <c:v>0.28899999999999998</c:v>
                </c:pt>
                <c:pt idx="210">
                  <c:v>-6.0999999999999999E-2</c:v>
                </c:pt>
                <c:pt idx="211">
                  <c:v>6.1000000000000013E-2</c:v>
                </c:pt>
                <c:pt idx="212">
                  <c:v>-0.106</c:v>
                </c:pt>
                <c:pt idx="213">
                  <c:v>0.61699999999999999</c:v>
                </c:pt>
                <c:pt idx="214">
                  <c:v>-0.125</c:v>
                </c:pt>
                <c:pt idx="215">
                  <c:v>0.24099999999999994</c:v>
                </c:pt>
                <c:pt idx="216">
                  <c:v>9.9000000000000005E-2</c:v>
                </c:pt>
                <c:pt idx="217">
                  <c:v>0.27300000000000002</c:v>
                </c:pt>
                <c:pt idx="218">
                  <c:v>0.16400000000000001</c:v>
                </c:pt>
                <c:pt idx="219">
                  <c:v>0.45900000000000002</c:v>
                </c:pt>
                <c:pt idx="220">
                  <c:v>-0.13800000000000001</c:v>
                </c:pt>
                <c:pt idx="221">
                  <c:v>-6.4000000000000001E-2</c:v>
                </c:pt>
                <c:pt idx="222">
                  <c:v>-1.6999999999999987E-2</c:v>
                </c:pt>
                <c:pt idx="223">
                  <c:v>0.11899999999999999</c:v>
                </c:pt>
                <c:pt idx="224">
                  <c:v>-0.39700000000000002</c:v>
                </c:pt>
                <c:pt idx="225">
                  <c:v>4.9999999999999489E-3</c:v>
                </c:pt>
                <c:pt idx="226">
                  <c:v>0.37800000000000006</c:v>
                </c:pt>
                <c:pt idx="227">
                  <c:v>-3.0000000000000009E-3</c:v>
                </c:pt>
                <c:pt idx="228">
                  <c:v>-0.35599999999999998</c:v>
                </c:pt>
                <c:pt idx="229">
                  <c:v>0.13900000000000001</c:v>
                </c:pt>
                <c:pt idx="230">
                  <c:v>-0.39900000000000002</c:v>
                </c:pt>
                <c:pt idx="231">
                  <c:v>5.800000000000001E-2</c:v>
                </c:pt>
                <c:pt idx="232">
                  <c:v>0.13399999999999998</c:v>
                </c:pt>
                <c:pt idx="233">
                  <c:v>0.25800000000000001</c:v>
                </c:pt>
                <c:pt idx="234">
                  <c:v>0.13400000000000001</c:v>
                </c:pt>
                <c:pt idx="235">
                  <c:v>-2.5000000000000001E-2</c:v>
                </c:pt>
                <c:pt idx="236">
                  <c:v>-0.22200000000000003</c:v>
                </c:pt>
                <c:pt idx="237">
                  <c:v>5.0000000000000017E-2</c:v>
                </c:pt>
                <c:pt idx="238">
                  <c:v>0.28400000000000003</c:v>
                </c:pt>
                <c:pt idx="239">
                  <c:v>0.14400000000000002</c:v>
                </c:pt>
                <c:pt idx="240">
                  <c:v>8.9000000000000024E-2</c:v>
                </c:pt>
                <c:pt idx="241">
                  <c:v>9.1999999999999998E-2</c:v>
                </c:pt>
                <c:pt idx="242">
                  <c:v>0.22900000000000004</c:v>
                </c:pt>
                <c:pt idx="243">
                  <c:v>-0.28899999999999998</c:v>
                </c:pt>
                <c:pt idx="244">
                  <c:v>0.28899999999999998</c:v>
                </c:pt>
                <c:pt idx="245">
                  <c:v>0.34399999999999997</c:v>
                </c:pt>
                <c:pt idx="246">
                  <c:v>-4.4999999999999984E-2</c:v>
                </c:pt>
                <c:pt idx="247">
                  <c:v>0.19500000000000001</c:v>
                </c:pt>
                <c:pt idx="248">
                  <c:v>0.26900000000000002</c:v>
                </c:pt>
                <c:pt idx="249">
                  <c:v>1.2999999999999998E-2</c:v>
                </c:pt>
                <c:pt idx="250">
                  <c:v>-0.13100000000000001</c:v>
                </c:pt>
                <c:pt idx="251">
                  <c:v>0.42800000000000005</c:v>
                </c:pt>
                <c:pt idx="252">
                  <c:v>-0.33300000000000002</c:v>
                </c:pt>
                <c:pt idx="253">
                  <c:v>-0.16599999999999998</c:v>
                </c:pt>
                <c:pt idx="254">
                  <c:v>0.33300000000000002</c:v>
                </c:pt>
                <c:pt idx="255">
                  <c:v>0.16099999999999998</c:v>
                </c:pt>
                <c:pt idx="256">
                  <c:v>-0.10200000000000001</c:v>
                </c:pt>
                <c:pt idx="257">
                  <c:v>1.6E-2</c:v>
                </c:pt>
                <c:pt idx="258">
                  <c:v>0.14400000000000002</c:v>
                </c:pt>
                <c:pt idx="259">
                  <c:v>-0.378</c:v>
                </c:pt>
                <c:pt idx="260">
                  <c:v>0.26</c:v>
                </c:pt>
                <c:pt idx="261">
                  <c:v>-0.29099999999999998</c:v>
                </c:pt>
                <c:pt idx="262">
                  <c:v>0.32600000000000001</c:v>
                </c:pt>
                <c:pt idx="263">
                  <c:v>-0.22299999999999998</c:v>
                </c:pt>
                <c:pt idx="264">
                  <c:v>0.15</c:v>
                </c:pt>
                <c:pt idx="265">
                  <c:v>-0.184</c:v>
                </c:pt>
                <c:pt idx="266">
                  <c:v>6.7000000000000004E-2</c:v>
                </c:pt>
                <c:pt idx="267">
                  <c:v>0.64500000000000002</c:v>
                </c:pt>
                <c:pt idx="268">
                  <c:v>7.8000000000000014E-2</c:v>
                </c:pt>
                <c:pt idx="269">
                  <c:v>-0.314</c:v>
                </c:pt>
                <c:pt idx="270">
                  <c:v>7.2000000000000008E-2</c:v>
                </c:pt>
                <c:pt idx="271">
                  <c:v>-0.20200000000000001</c:v>
                </c:pt>
                <c:pt idx="272">
                  <c:v>-8.3000000000000018E-2</c:v>
                </c:pt>
                <c:pt idx="273">
                  <c:v>0.25600000000000001</c:v>
                </c:pt>
                <c:pt idx="274">
                  <c:v>-0.30599999999999999</c:v>
                </c:pt>
                <c:pt idx="275">
                  <c:v>-0.21699999999999997</c:v>
                </c:pt>
                <c:pt idx="276">
                  <c:v>-0.121</c:v>
                </c:pt>
                <c:pt idx="277">
                  <c:v>0.15000000000000002</c:v>
                </c:pt>
                <c:pt idx="278">
                  <c:v>-0.66699999999999993</c:v>
                </c:pt>
                <c:pt idx="279">
                  <c:v>-0.21900000000000003</c:v>
                </c:pt>
                <c:pt idx="280">
                  <c:v>-5.8999999999999997E-2</c:v>
                </c:pt>
                <c:pt idx="281">
                  <c:v>-0.25800000000000001</c:v>
                </c:pt>
                <c:pt idx="282">
                  <c:v>5.4999999999999993E-2</c:v>
                </c:pt>
                <c:pt idx="283">
                  <c:v>-0.43900000000000006</c:v>
                </c:pt>
                <c:pt idx="284">
                  <c:v>0.13300000000000001</c:v>
                </c:pt>
                <c:pt idx="285">
                  <c:v>-7.1999999999999981E-2</c:v>
                </c:pt>
                <c:pt idx="286">
                  <c:v>-0.40899999999999997</c:v>
                </c:pt>
                <c:pt idx="287">
                  <c:v>0.26100000000000001</c:v>
                </c:pt>
                <c:pt idx="288">
                  <c:v>-0.495</c:v>
                </c:pt>
                <c:pt idx="289">
                  <c:v>-4.3999999999999997E-2</c:v>
                </c:pt>
                <c:pt idx="290">
                  <c:v>9.9999999999999992E-2</c:v>
                </c:pt>
                <c:pt idx="291">
                  <c:v>0.32600000000000001</c:v>
                </c:pt>
                <c:pt idx="292">
                  <c:v>0.05</c:v>
                </c:pt>
                <c:pt idx="293">
                  <c:v>-0.28899999999999998</c:v>
                </c:pt>
                <c:pt idx="294">
                  <c:v>-1.0720000000000001</c:v>
                </c:pt>
                <c:pt idx="295">
                  <c:v>0.13300000000000001</c:v>
                </c:pt>
                <c:pt idx="296">
                  <c:v>-0.30599999999999999</c:v>
                </c:pt>
                <c:pt idx="297">
                  <c:v>-0.183</c:v>
                </c:pt>
                <c:pt idx="298">
                  <c:v>7.5000000000000011E-2</c:v>
                </c:pt>
                <c:pt idx="299">
                  <c:v>-0.17400000000000002</c:v>
                </c:pt>
                <c:pt idx="300">
                  <c:v>-0.10100000000000001</c:v>
                </c:pt>
                <c:pt idx="301">
                  <c:v>0.91600000000000004</c:v>
                </c:pt>
                <c:pt idx="302">
                  <c:v>0.36</c:v>
                </c:pt>
                <c:pt idx="303">
                  <c:v>-0.11700000000000001</c:v>
                </c:pt>
                <c:pt idx="304">
                  <c:v>0.15000000000000002</c:v>
                </c:pt>
                <c:pt idx="305">
                  <c:v>0.45300000000000001</c:v>
                </c:pt>
                <c:pt idx="306">
                  <c:v>0.24099999999999999</c:v>
                </c:pt>
                <c:pt idx="307">
                  <c:v>0.10300000000000001</c:v>
                </c:pt>
                <c:pt idx="308">
                  <c:v>0.34399999999999997</c:v>
                </c:pt>
                <c:pt idx="309">
                  <c:v>0.123</c:v>
                </c:pt>
                <c:pt idx="310">
                  <c:v>-3.8999999999999993E-2</c:v>
                </c:pt>
                <c:pt idx="311">
                  <c:v>1.6999999999999987E-2</c:v>
                </c:pt>
                <c:pt idx="312">
                  <c:v>-0.24199999999999999</c:v>
                </c:pt>
                <c:pt idx="313">
                  <c:v>0.253</c:v>
                </c:pt>
                <c:pt idx="314">
                  <c:v>-0.26600000000000001</c:v>
                </c:pt>
                <c:pt idx="315">
                  <c:v>0.155</c:v>
                </c:pt>
                <c:pt idx="316">
                  <c:v>-0.29899999999999999</c:v>
                </c:pt>
                <c:pt idx="317">
                  <c:v>-0.128</c:v>
                </c:pt>
                <c:pt idx="318">
                  <c:v>-0.22699999999999998</c:v>
                </c:pt>
                <c:pt idx="319">
                  <c:v>-0.12300000000000001</c:v>
                </c:pt>
                <c:pt idx="320">
                  <c:v>0.20600000000000002</c:v>
                </c:pt>
                <c:pt idx="321">
                  <c:v>-0.106</c:v>
                </c:pt>
                <c:pt idx="322">
                  <c:v>0.11200000000000002</c:v>
                </c:pt>
                <c:pt idx="323">
                  <c:v>9.7000000000000003E-2</c:v>
                </c:pt>
                <c:pt idx="324">
                  <c:v>0.34400000000000003</c:v>
                </c:pt>
                <c:pt idx="325">
                  <c:v>-6.1000000000000006E-2</c:v>
                </c:pt>
                <c:pt idx="326">
                  <c:v>-0.24399999999999999</c:v>
                </c:pt>
                <c:pt idx="327">
                  <c:v>-0.11600000000000001</c:v>
                </c:pt>
                <c:pt idx="328">
                  <c:v>7.3000000000000009E-2</c:v>
                </c:pt>
                <c:pt idx="329">
                  <c:v>-7.8000000000000014E-2</c:v>
                </c:pt>
                <c:pt idx="330">
                  <c:v>0.38900000000000001</c:v>
                </c:pt>
                <c:pt idx="331">
                  <c:v>0.34399999999999997</c:v>
                </c:pt>
                <c:pt idx="332">
                  <c:v>1.8999999999999996E-2</c:v>
                </c:pt>
                <c:pt idx="333">
                  <c:v>-0.183</c:v>
                </c:pt>
                <c:pt idx="334">
                  <c:v>0.15</c:v>
                </c:pt>
                <c:pt idx="335">
                  <c:v>0.21899999999999997</c:v>
                </c:pt>
                <c:pt idx="336">
                  <c:v>-3.9999999999999994E-2</c:v>
                </c:pt>
                <c:pt idx="337">
                  <c:v>0.24699999999999997</c:v>
                </c:pt>
                <c:pt idx="338">
                  <c:v>-0.183</c:v>
                </c:pt>
                <c:pt idx="339">
                  <c:v>-1.7000000000000015E-2</c:v>
                </c:pt>
                <c:pt idx="340">
                  <c:v>-0.14200000000000002</c:v>
                </c:pt>
                <c:pt idx="341">
                  <c:v>6.7000000000000004E-2</c:v>
                </c:pt>
                <c:pt idx="342">
                  <c:v>-0.28300000000000003</c:v>
                </c:pt>
                <c:pt idx="343">
                  <c:v>0.17300000000000001</c:v>
                </c:pt>
                <c:pt idx="344">
                  <c:v>-5.000000000000001E-3</c:v>
                </c:pt>
                <c:pt idx="345">
                  <c:v>2.7999999999999997E-2</c:v>
                </c:pt>
                <c:pt idx="346">
                  <c:v>0.27200000000000002</c:v>
                </c:pt>
                <c:pt idx="347">
                  <c:v>-0.248</c:v>
                </c:pt>
                <c:pt idx="348">
                  <c:v>0.16700000000000001</c:v>
                </c:pt>
                <c:pt idx="349">
                  <c:v>-0.36399999999999993</c:v>
                </c:pt>
                <c:pt idx="350">
                  <c:v>0.18</c:v>
                </c:pt>
                <c:pt idx="351">
                  <c:v>0.32800000000000001</c:v>
                </c:pt>
                <c:pt idx="352">
                  <c:v>0.39500000000000002</c:v>
                </c:pt>
                <c:pt idx="353">
                  <c:v>0.26700000000000002</c:v>
                </c:pt>
                <c:pt idx="354">
                  <c:v>0.71799999999999997</c:v>
                </c:pt>
                <c:pt idx="355">
                  <c:v>0.28300000000000003</c:v>
                </c:pt>
                <c:pt idx="356">
                  <c:v>-0.31599999999999995</c:v>
                </c:pt>
                <c:pt idx="357">
                  <c:v>1.7000000000000001E-2</c:v>
                </c:pt>
                <c:pt idx="358">
                  <c:v>0.35</c:v>
                </c:pt>
                <c:pt idx="359">
                  <c:v>0.19500000000000001</c:v>
                </c:pt>
                <c:pt idx="360">
                  <c:v>-0.249</c:v>
                </c:pt>
                <c:pt idx="361">
                  <c:v>0.27800000000000002</c:v>
                </c:pt>
                <c:pt idx="362">
                  <c:v>0.41100000000000003</c:v>
                </c:pt>
                <c:pt idx="363">
                  <c:v>-0.46600000000000003</c:v>
                </c:pt>
                <c:pt idx="364">
                  <c:v>0.161</c:v>
                </c:pt>
                <c:pt idx="365">
                  <c:v>0.12399999999999997</c:v>
                </c:pt>
                <c:pt idx="366">
                  <c:v>8.9999999999999941E-3</c:v>
                </c:pt>
                <c:pt idx="367">
                  <c:v>-4.2999999999999997E-2</c:v>
                </c:pt>
                <c:pt idx="368">
                  <c:v>0.252</c:v>
                </c:pt>
                <c:pt idx="369">
                  <c:v>0.17799999999999999</c:v>
                </c:pt>
                <c:pt idx="370">
                  <c:v>0.11700000000000001</c:v>
                </c:pt>
                <c:pt idx="371">
                  <c:v>0.26100000000000001</c:v>
                </c:pt>
                <c:pt idx="372">
                  <c:v>-0.16899999999999998</c:v>
                </c:pt>
                <c:pt idx="373">
                  <c:v>0.26</c:v>
                </c:pt>
                <c:pt idx="374">
                  <c:v>0.01</c:v>
                </c:pt>
                <c:pt idx="375">
                  <c:v>-3.599999999999999E-2</c:v>
                </c:pt>
                <c:pt idx="376">
                  <c:v>-0.223</c:v>
                </c:pt>
                <c:pt idx="377">
                  <c:v>-0.311</c:v>
                </c:pt>
                <c:pt idx="378">
                  <c:v>0.10099999999999999</c:v>
                </c:pt>
                <c:pt idx="379">
                  <c:v>2.7E-2</c:v>
                </c:pt>
                <c:pt idx="380">
                  <c:v>0.34</c:v>
                </c:pt>
                <c:pt idx="381">
                  <c:v>0.26600000000000001</c:v>
                </c:pt>
                <c:pt idx="382">
                  <c:v>-0.12299999999999998</c:v>
                </c:pt>
                <c:pt idx="383">
                  <c:v>-0.27700000000000002</c:v>
                </c:pt>
                <c:pt idx="384">
                  <c:v>0.4</c:v>
                </c:pt>
                <c:pt idx="385">
                  <c:v>-0.14699999999999999</c:v>
                </c:pt>
                <c:pt idx="386">
                  <c:v>-8.299999999999999E-2</c:v>
                </c:pt>
                <c:pt idx="387">
                  <c:v>0.17199999999999999</c:v>
                </c:pt>
                <c:pt idx="388">
                  <c:v>-0.13400000000000001</c:v>
                </c:pt>
                <c:pt idx="389">
                  <c:v>-0.16700000000000001</c:v>
                </c:pt>
                <c:pt idx="390">
                  <c:v>0.249</c:v>
                </c:pt>
                <c:pt idx="391">
                  <c:v>7.2000000000000022E-2</c:v>
                </c:pt>
                <c:pt idx="392">
                  <c:v>-0.34300000000000003</c:v>
                </c:pt>
                <c:pt idx="393">
                  <c:v>8.0000000000000016E-2</c:v>
                </c:pt>
                <c:pt idx="394">
                  <c:v>0.15999999999999998</c:v>
                </c:pt>
                <c:pt idx="395">
                  <c:v>-0.23899999999999999</c:v>
                </c:pt>
                <c:pt idx="396">
                  <c:v>0.183</c:v>
                </c:pt>
                <c:pt idx="397">
                  <c:v>-4.1000000000000009E-2</c:v>
                </c:pt>
                <c:pt idx="398">
                  <c:v>-0.40299999999999997</c:v>
                </c:pt>
                <c:pt idx="399">
                  <c:v>0.13900000000000001</c:v>
                </c:pt>
                <c:pt idx="400">
                  <c:v>0.21099999999999999</c:v>
                </c:pt>
                <c:pt idx="401">
                  <c:v>6.8999999999999978E-2</c:v>
                </c:pt>
                <c:pt idx="402">
                  <c:v>0.14200000000000002</c:v>
                </c:pt>
                <c:pt idx="403">
                  <c:v>0.17299999999999999</c:v>
                </c:pt>
                <c:pt idx="404">
                  <c:v>0.74399999999999999</c:v>
                </c:pt>
                <c:pt idx="405">
                  <c:v>8.3000000000000004E-2</c:v>
                </c:pt>
                <c:pt idx="406">
                  <c:v>-9.4000000000000028E-2</c:v>
                </c:pt>
                <c:pt idx="407">
                  <c:v>-0.58099999999999996</c:v>
                </c:pt>
                <c:pt idx="408">
                  <c:v>-0.34099999999999997</c:v>
                </c:pt>
                <c:pt idx="409">
                  <c:v>-7.1999999999999981E-2</c:v>
                </c:pt>
                <c:pt idx="410">
                  <c:v>0.34200000000000003</c:v>
                </c:pt>
                <c:pt idx="411">
                  <c:v>-0.502</c:v>
                </c:pt>
                <c:pt idx="412">
                  <c:v>0.56599999999999995</c:v>
                </c:pt>
                <c:pt idx="413">
                  <c:v>-5.5999999999999994E-2</c:v>
                </c:pt>
                <c:pt idx="414">
                  <c:v>-9.1999999999999998E-2</c:v>
                </c:pt>
                <c:pt idx="415">
                  <c:v>-0.24399999999999999</c:v>
                </c:pt>
                <c:pt idx="416">
                  <c:v>0.23399999999999999</c:v>
                </c:pt>
                <c:pt idx="417">
                  <c:v>0.10999999999999999</c:v>
                </c:pt>
                <c:pt idx="418">
                  <c:v>6.6000000000000003E-2</c:v>
                </c:pt>
                <c:pt idx="419">
                  <c:v>0.13099999999999998</c:v>
                </c:pt>
                <c:pt idx="420">
                  <c:v>-7.8000000000000014E-2</c:v>
                </c:pt>
                <c:pt idx="421">
                  <c:v>0.26700000000000002</c:v>
                </c:pt>
                <c:pt idx="422">
                  <c:v>0.11</c:v>
                </c:pt>
                <c:pt idx="423">
                  <c:v>0.223</c:v>
                </c:pt>
                <c:pt idx="424">
                  <c:v>0.13900000000000001</c:v>
                </c:pt>
                <c:pt idx="425">
                  <c:v>-0.26200000000000001</c:v>
                </c:pt>
                <c:pt idx="426">
                  <c:v>0.41700000000000004</c:v>
                </c:pt>
                <c:pt idx="427">
                  <c:v>-0.125</c:v>
                </c:pt>
                <c:pt idx="428">
                  <c:v>-8.3000000000000004E-2</c:v>
                </c:pt>
                <c:pt idx="429">
                  <c:v>-0.17799999999999999</c:v>
                </c:pt>
                <c:pt idx="430">
                  <c:v>0.2</c:v>
                </c:pt>
                <c:pt idx="431">
                  <c:v>4.4999999999999998E-2</c:v>
                </c:pt>
                <c:pt idx="432">
                  <c:v>0.24199999999999997</c:v>
                </c:pt>
                <c:pt idx="433">
                  <c:v>-0.47699999999999998</c:v>
                </c:pt>
                <c:pt idx="434">
                  <c:v>-9.3999999999999972E-2</c:v>
                </c:pt>
                <c:pt idx="435">
                  <c:v>0.14800000000000002</c:v>
                </c:pt>
                <c:pt idx="436">
                  <c:v>6.0999999999999999E-2</c:v>
                </c:pt>
                <c:pt idx="437">
                  <c:v>-0.439</c:v>
                </c:pt>
                <c:pt idx="438">
                  <c:v>0.29000000000000004</c:v>
                </c:pt>
                <c:pt idx="439">
                  <c:v>-8.4000000000000019E-2</c:v>
                </c:pt>
                <c:pt idx="440">
                  <c:v>-0.30200000000000005</c:v>
                </c:pt>
                <c:pt idx="441">
                  <c:v>-0.42500000000000004</c:v>
                </c:pt>
                <c:pt idx="442">
                  <c:v>0.48800000000000004</c:v>
                </c:pt>
                <c:pt idx="443">
                  <c:v>0.30199999999999999</c:v>
                </c:pt>
                <c:pt idx="444">
                  <c:v>8.4000000000000005E-2</c:v>
                </c:pt>
                <c:pt idx="445">
                  <c:v>0.3</c:v>
                </c:pt>
                <c:pt idx="446">
                  <c:v>0.23399999999999999</c:v>
                </c:pt>
                <c:pt idx="447">
                  <c:v>-0.10500000000000001</c:v>
                </c:pt>
                <c:pt idx="448">
                  <c:v>-0.16400000000000001</c:v>
                </c:pt>
                <c:pt idx="449">
                  <c:v>-0.15499999999999997</c:v>
                </c:pt>
                <c:pt idx="450">
                  <c:v>-0.82799999999999996</c:v>
                </c:pt>
                <c:pt idx="451">
                  <c:v>0.14799999999999999</c:v>
                </c:pt>
                <c:pt idx="452">
                  <c:v>-0.24399999999999999</c:v>
                </c:pt>
                <c:pt idx="453">
                  <c:v>2.3000000000000007E-2</c:v>
                </c:pt>
                <c:pt idx="454">
                  <c:v>0.46899999999999997</c:v>
                </c:pt>
                <c:pt idx="455">
                  <c:v>-0.29100000000000004</c:v>
                </c:pt>
                <c:pt idx="456">
                  <c:v>-0.13400000000000001</c:v>
                </c:pt>
                <c:pt idx="457">
                  <c:v>0.18400000000000002</c:v>
                </c:pt>
                <c:pt idx="458">
                  <c:v>0.15000000000000002</c:v>
                </c:pt>
                <c:pt idx="459">
                  <c:v>9.0999999999999998E-2</c:v>
                </c:pt>
                <c:pt idx="460">
                  <c:v>0.14500000000000002</c:v>
                </c:pt>
                <c:pt idx="461">
                  <c:v>-0.14899999999999999</c:v>
                </c:pt>
                <c:pt idx="462">
                  <c:v>0.28400000000000003</c:v>
                </c:pt>
                <c:pt idx="463">
                  <c:v>0.373</c:v>
                </c:pt>
                <c:pt idx="464">
                  <c:v>0.14699999999999999</c:v>
                </c:pt>
                <c:pt idx="465">
                  <c:v>-0.33899999999999997</c:v>
                </c:pt>
                <c:pt idx="466">
                  <c:v>0.16899999999999996</c:v>
                </c:pt>
                <c:pt idx="467">
                  <c:v>0.188</c:v>
                </c:pt>
                <c:pt idx="468">
                  <c:v>0.44400000000000001</c:v>
                </c:pt>
                <c:pt idx="469">
                  <c:v>-0.11099999999999999</c:v>
                </c:pt>
                <c:pt idx="470">
                  <c:v>-0.43600000000000005</c:v>
                </c:pt>
                <c:pt idx="471">
                  <c:v>-0.14399999999999999</c:v>
                </c:pt>
                <c:pt idx="472">
                  <c:v>-0.22700000000000001</c:v>
                </c:pt>
                <c:pt idx="473">
                  <c:v>-0.28899999999999998</c:v>
                </c:pt>
                <c:pt idx="474">
                  <c:v>1.7000000000000001E-2</c:v>
                </c:pt>
                <c:pt idx="475">
                  <c:v>0.33299999999999996</c:v>
                </c:pt>
                <c:pt idx="476">
                  <c:v>0.378</c:v>
                </c:pt>
                <c:pt idx="477">
                  <c:v>-0.112</c:v>
                </c:pt>
                <c:pt idx="478">
                  <c:v>-0.20500000000000002</c:v>
                </c:pt>
                <c:pt idx="479">
                  <c:v>-0.42299999999999999</c:v>
                </c:pt>
                <c:pt idx="480">
                  <c:v>0.10699999999999998</c:v>
                </c:pt>
                <c:pt idx="481">
                  <c:v>0.161</c:v>
                </c:pt>
                <c:pt idx="482">
                  <c:v>0.48799999999999999</c:v>
                </c:pt>
                <c:pt idx="483">
                  <c:v>7.400000000000001E-2</c:v>
                </c:pt>
                <c:pt idx="484">
                  <c:v>-0.252</c:v>
                </c:pt>
                <c:pt idx="485">
                  <c:v>0.51400000000000001</c:v>
                </c:pt>
                <c:pt idx="486">
                  <c:v>-0.23900000000000002</c:v>
                </c:pt>
                <c:pt idx="487">
                  <c:v>0.22700000000000001</c:v>
                </c:pt>
                <c:pt idx="488">
                  <c:v>0.5</c:v>
                </c:pt>
                <c:pt idx="489">
                  <c:v>0.03</c:v>
                </c:pt>
                <c:pt idx="490">
                  <c:v>0.12999999999999998</c:v>
                </c:pt>
                <c:pt idx="491">
                  <c:v>-2.9999999999999971E-2</c:v>
                </c:pt>
                <c:pt idx="492">
                  <c:v>5.5999999999999994E-2</c:v>
                </c:pt>
                <c:pt idx="493">
                  <c:v>0.10800000000000001</c:v>
                </c:pt>
                <c:pt idx="494">
                  <c:v>-0.17699999999999999</c:v>
                </c:pt>
                <c:pt idx="495">
                  <c:v>-0.27700000000000002</c:v>
                </c:pt>
                <c:pt idx="496">
                  <c:v>-0.13600000000000001</c:v>
                </c:pt>
                <c:pt idx="497">
                  <c:v>-8.299999999999999E-2</c:v>
                </c:pt>
                <c:pt idx="498">
                  <c:v>0.21100000000000002</c:v>
                </c:pt>
                <c:pt idx="499">
                  <c:v>9.0000000000000011E-2</c:v>
                </c:pt>
                <c:pt idx="500">
                  <c:v>-3.8000000000000006E-2</c:v>
                </c:pt>
                <c:pt idx="501">
                  <c:v>0.17</c:v>
                </c:pt>
                <c:pt idx="502">
                  <c:v>-7.7000000000000013E-2</c:v>
                </c:pt>
                <c:pt idx="503">
                  <c:v>6.6000000000000003E-2</c:v>
                </c:pt>
                <c:pt idx="504">
                  <c:v>-5.7999999999999996E-2</c:v>
                </c:pt>
                <c:pt idx="505">
                  <c:v>-3.4999999999999996E-2</c:v>
                </c:pt>
                <c:pt idx="506">
                  <c:v>0.40299999999999997</c:v>
                </c:pt>
                <c:pt idx="507">
                  <c:v>-0.35799999999999998</c:v>
                </c:pt>
                <c:pt idx="508">
                  <c:v>0.42699999999999999</c:v>
                </c:pt>
                <c:pt idx="509">
                  <c:v>-0.18600000000000003</c:v>
                </c:pt>
                <c:pt idx="510">
                  <c:v>0.38400000000000001</c:v>
                </c:pt>
                <c:pt idx="511">
                  <c:v>0.55000000000000004</c:v>
                </c:pt>
                <c:pt idx="512">
                  <c:v>0.106</c:v>
                </c:pt>
                <c:pt idx="513">
                  <c:v>-0.25800000000000001</c:v>
                </c:pt>
                <c:pt idx="514">
                  <c:v>-9.0999999999999998E-2</c:v>
                </c:pt>
                <c:pt idx="515">
                  <c:v>0.13700000000000001</c:v>
                </c:pt>
                <c:pt idx="516">
                  <c:v>-7.0000000000000062E-3</c:v>
                </c:pt>
                <c:pt idx="517">
                  <c:v>1.3999999999999985E-2</c:v>
                </c:pt>
                <c:pt idx="518">
                  <c:v>0.16200000000000001</c:v>
                </c:pt>
                <c:pt idx="519">
                  <c:v>0.152</c:v>
                </c:pt>
                <c:pt idx="520">
                  <c:v>7.6999999999999999E-2</c:v>
                </c:pt>
                <c:pt idx="521">
                  <c:v>-0.2</c:v>
                </c:pt>
                <c:pt idx="522">
                  <c:v>0.25</c:v>
                </c:pt>
                <c:pt idx="523">
                  <c:v>-9.9999999999999992E-2</c:v>
                </c:pt>
                <c:pt idx="524">
                  <c:v>-0.14500000000000002</c:v>
                </c:pt>
                <c:pt idx="525">
                  <c:v>0.15000000000000002</c:v>
                </c:pt>
                <c:pt idx="526">
                  <c:v>0.09</c:v>
                </c:pt>
                <c:pt idx="527">
                  <c:v>-8.3000000000000004E-2</c:v>
                </c:pt>
                <c:pt idx="528">
                  <c:v>0.128</c:v>
                </c:pt>
                <c:pt idx="529">
                  <c:v>0.13900000000000001</c:v>
                </c:pt>
                <c:pt idx="530">
                  <c:v>-0.16099999999999998</c:v>
                </c:pt>
                <c:pt idx="531">
                  <c:v>-4.4000000000000004E-2</c:v>
                </c:pt>
                <c:pt idx="532">
                  <c:v>0.26900000000000002</c:v>
                </c:pt>
                <c:pt idx="533">
                  <c:v>-0.13900000000000001</c:v>
                </c:pt>
                <c:pt idx="534">
                  <c:v>5.6000000000000008E-2</c:v>
                </c:pt>
                <c:pt idx="535">
                  <c:v>1.3999999999999985E-2</c:v>
                </c:pt>
                <c:pt idx="536">
                  <c:v>0.128</c:v>
                </c:pt>
                <c:pt idx="537">
                  <c:v>-0.39</c:v>
                </c:pt>
                <c:pt idx="538">
                  <c:v>-0.24399999999999999</c:v>
                </c:pt>
                <c:pt idx="539">
                  <c:v>0.45600000000000002</c:v>
                </c:pt>
                <c:pt idx="540">
                  <c:v>0.29399999999999998</c:v>
                </c:pt>
                <c:pt idx="541">
                  <c:v>-9.7000000000000003E-2</c:v>
                </c:pt>
                <c:pt idx="542">
                  <c:v>0.24399999999999999</c:v>
                </c:pt>
                <c:pt idx="543">
                  <c:v>4.3999999999999984E-2</c:v>
                </c:pt>
                <c:pt idx="544">
                  <c:v>0.41700000000000004</c:v>
                </c:pt>
                <c:pt idx="545">
                  <c:v>0.63200000000000001</c:v>
                </c:pt>
                <c:pt idx="546">
                  <c:v>3.2999999999999974E-2</c:v>
                </c:pt>
                <c:pt idx="547">
                  <c:v>0.14500000000000002</c:v>
                </c:pt>
                <c:pt idx="548">
                  <c:v>-6.0000000000000012E-2</c:v>
                </c:pt>
                <c:pt idx="549">
                  <c:v>-0.13899999999999996</c:v>
                </c:pt>
                <c:pt idx="550">
                  <c:v>6.0000000000000053E-3</c:v>
                </c:pt>
                <c:pt idx="551">
                  <c:v>-0.11300000000000002</c:v>
                </c:pt>
                <c:pt idx="552">
                  <c:v>6.5999999999999975E-2</c:v>
                </c:pt>
                <c:pt idx="553">
                  <c:v>5.0000000000000044E-3</c:v>
                </c:pt>
                <c:pt idx="554">
                  <c:v>0.111</c:v>
                </c:pt>
                <c:pt idx="555">
                  <c:v>-0.16899999999999998</c:v>
                </c:pt>
                <c:pt idx="556">
                  <c:v>-1.6E-2</c:v>
                </c:pt>
                <c:pt idx="557">
                  <c:v>0.2</c:v>
                </c:pt>
                <c:pt idx="558">
                  <c:v>0.61699999999999999</c:v>
                </c:pt>
                <c:pt idx="559">
                  <c:v>0.2</c:v>
                </c:pt>
                <c:pt idx="560">
                  <c:v>4.9999999999999989E-2</c:v>
                </c:pt>
                <c:pt idx="561">
                  <c:v>0.19400000000000001</c:v>
                </c:pt>
                <c:pt idx="562">
                  <c:v>-0.25800000000000001</c:v>
                </c:pt>
                <c:pt idx="563">
                  <c:v>-0.22699999999999998</c:v>
                </c:pt>
                <c:pt idx="564">
                  <c:v>-0.21600000000000003</c:v>
                </c:pt>
                <c:pt idx="565">
                  <c:v>-0.28899999999999998</c:v>
                </c:pt>
                <c:pt idx="566">
                  <c:v>-0.126</c:v>
                </c:pt>
                <c:pt idx="567">
                  <c:v>0.16400000000000001</c:v>
                </c:pt>
                <c:pt idx="568">
                  <c:v>0.161</c:v>
                </c:pt>
                <c:pt idx="569">
                  <c:v>6.5999999999999989E-2</c:v>
                </c:pt>
                <c:pt idx="570">
                  <c:v>0.625</c:v>
                </c:pt>
                <c:pt idx="571">
                  <c:v>4.4000000000000004E-2</c:v>
                </c:pt>
                <c:pt idx="572">
                  <c:v>-0.33600000000000002</c:v>
                </c:pt>
                <c:pt idx="573">
                  <c:v>0.35099999999999998</c:v>
                </c:pt>
                <c:pt idx="574">
                  <c:v>-0.14199999999999999</c:v>
                </c:pt>
                <c:pt idx="575">
                  <c:v>0.219</c:v>
                </c:pt>
                <c:pt idx="576">
                  <c:v>-8.3000000000000004E-2</c:v>
                </c:pt>
                <c:pt idx="577">
                  <c:v>-0.17500000000000002</c:v>
                </c:pt>
                <c:pt idx="578">
                  <c:v>0.245</c:v>
                </c:pt>
                <c:pt idx="579">
                  <c:v>3.1E-2</c:v>
                </c:pt>
                <c:pt idx="580">
                  <c:v>-0.14400000000000002</c:v>
                </c:pt>
                <c:pt idx="581">
                  <c:v>0.13300000000000001</c:v>
                </c:pt>
                <c:pt idx="582">
                  <c:v>0.111</c:v>
                </c:pt>
                <c:pt idx="583">
                  <c:v>0.2</c:v>
                </c:pt>
                <c:pt idx="584">
                  <c:v>0.17699999999999999</c:v>
                </c:pt>
                <c:pt idx="585">
                  <c:v>-0.03</c:v>
                </c:pt>
                <c:pt idx="586">
                  <c:v>-0.19700000000000001</c:v>
                </c:pt>
                <c:pt idx="587">
                  <c:v>0.19400000000000001</c:v>
                </c:pt>
                <c:pt idx="588">
                  <c:v>8.1000000000000003E-2</c:v>
                </c:pt>
                <c:pt idx="589">
                  <c:v>8.3000000000000018E-2</c:v>
                </c:pt>
                <c:pt idx="590">
                  <c:v>-0.14399999999999999</c:v>
                </c:pt>
                <c:pt idx="591">
                  <c:v>0.14999999999999997</c:v>
                </c:pt>
                <c:pt idx="592">
                  <c:v>0.32300000000000006</c:v>
                </c:pt>
                <c:pt idx="593">
                  <c:v>0.45000000000000007</c:v>
                </c:pt>
                <c:pt idx="594">
                  <c:v>7.1999999999999995E-2</c:v>
                </c:pt>
                <c:pt idx="595">
                  <c:v>2.6999999999999996E-2</c:v>
                </c:pt>
                <c:pt idx="596">
                  <c:v>-0.41200000000000003</c:v>
                </c:pt>
                <c:pt idx="597">
                  <c:v>-0.40100000000000002</c:v>
                </c:pt>
                <c:pt idx="598">
                  <c:v>0.10600000000000001</c:v>
                </c:pt>
                <c:pt idx="599">
                  <c:v>0.40600000000000003</c:v>
                </c:pt>
                <c:pt idx="600">
                  <c:v>6.700000000000006E-2</c:v>
                </c:pt>
                <c:pt idx="601">
                  <c:v>-7.8E-2</c:v>
                </c:pt>
                <c:pt idx="602">
                  <c:v>4.4000000000000011E-2</c:v>
                </c:pt>
                <c:pt idx="603">
                  <c:v>0.16699999999999998</c:v>
                </c:pt>
                <c:pt idx="604">
                  <c:v>-0.13900000000000001</c:v>
                </c:pt>
                <c:pt idx="605">
                  <c:v>-0.28899999999999998</c:v>
                </c:pt>
                <c:pt idx="606">
                  <c:v>7.6999999999999985E-2</c:v>
                </c:pt>
                <c:pt idx="607">
                  <c:v>-7.2000000000000008E-2</c:v>
                </c:pt>
                <c:pt idx="608">
                  <c:v>0.19500000000000001</c:v>
                </c:pt>
                <c:pt idx="609">
                  <c:v>-0.33099999999999996</c:v>
                </c:pt>
                <c:pt idx="610">
                  <c:v>3.3000000000000002E-2</c:v>
                </c:pt>
                <c:pt idx="611">
                  <c:v>-0.17199999999999999</c:v>
                </c:pt>
                <c:pt idx="612">
                  <c:v>0.14399999999999999</c:v>
                </c:pt>
                <c:pt idx="613">
                  <c:v>0.57300000000000006</c:v>
                </c:pt>
                <c:pt idx="614">
                  <c:v>0.14800000000000002</c:v>
                </c:pt>
                <c:pt idx="615">
                  <c:v>0.28600000000000003</c:v>
                </c:pt>
                <c:pt idx="616">
                  <c:v>0.253</c:v>
                </c:pt>
                <c:pt idx="617">
                  <c:v>6.1000000000000013E-2</c:v>
                </c:pt>
                <c:pt idx="618">
                  <c:v>0.377</c:v>
                </c:pt>
                <c:pt idx="619">
                  <c:v>-0.13400000000000001</c:v>
                </c:pt>
                <c:pt idx="620">
                  <c:v>0.21599999999999997</c:v>
                </c:pt>
                <c:pt idx="621">
                  <c:v>-0.20100000000000001</c:v>
                </c:pt>
                <c:pt idx="622">
                  <c:v>-0.2</c:v>
                </c:pt>
                <c:pt idx="623">
                  <c:v>0.21100000000000002</c:v>
                </c:pt>
                <c:pt idx="624">
                  <c:v>7.6999999999999999E-2</c:v>
                </c:pt>
                <c:pt idx="625">
                  <c:v>0.40599999999999997</c:v>
                </c:pt>
                <c:pt idx="626">
                  <c:v>0.14000000000000001</c:v>
                </c:pt>
                <c:pt idx="627">
                  <c:v>0.184</c:v>
                </c:pt>
                <c:pt idx="628">
                  <c:v>1.2999999999999984E-2</c:v>
                </c:pt>
                <c:pt idx="629">
                  <c:v>0.183</c:v>
                </c:pt>
                <c:pt idx="630">
                  <c:v>-0.13300000000000001</c:v>
                </c:pt>
                <c:pt idx="631">
                  <c:v>0.372</c:v>
                </c:pt>
                <c:pt idx="632">
                  <c:v>0.307</c:v>
                </c:pt>
                <c:pt idx="633">
                  <c:v>0.42300000000000004</c:v>
                </c:pt>
                <c:pt idx="634">
                  <c:v>0.125</c:v>
                </c:pt>
                <c:pt idx="635">
                  <c:v>0.23599999999999999</c:v>
                </c:pt>
                <c:pt idx="636">
                  <c:v>-0.185</c:v>
                </c:pt>
                <c:pt idx="637">
                  <c:v>0.23400000000000001</c:v>
                </c:pt>
                <c:pt idx="638">
                  <c:v>-0.13799999999999998</c:v>
                </c:pt>
                <c:pt idx="639">
                  <c:v>0.29699999999999993</c:v>
                </c:pt>
                <c:pt idx="640">
                  <c:v>-3.3000000000000002E-2</c:v>
                </c:pt>
                <c:pt idx="641">
                  <c:v>-0.6160000000000001</c:v>
                </c:pt>
                <c:pt idx="642">
                  <c:v>-0.30499999999999999</c:v>
                </c:pt>
                <c:pt idx="643">
                  <c:v>-0.49999999999999994</c:v>
                </c:pt>
                <c:pt idx="644">
                  <c:v>0.16</c:v>
                </c:pt>
                <c:pt idx="645">
                  <c:v>-0.71600000000000008</c:v>
                </c:pt>
                <c:pt idx="646">
                  <c:v>-0.25</c:v>
                </c:pt>
                <c:pt idx="647">
                  <c:v>-0.19500000000000001</c:v>
                </c:pt>
                <c:pt idx="648">
                  <c:v>-9.4999999999999987E-2</c:v>
                </c:pt>
                <c:pt idx="649">
                  <c:v>0.21100000000000002</c:v>
                </c:pt>
                <c:pt idx="650">
                  <c:v>0.13300000000000001</c:v>
                </c:pt>
                <c:pt idx="651">
                  <c:v>-7.5000000000000011E-2</c:v>
                </c:pt>
                <c:pt idx="652">
                  <c:v>0.14400000000000002</c:v>
                </c:pt>
                <c:pt idx="653">
                  <c:v>-2.8000000000000001E-2</c:v>
                </c:pt>
                <c:pt idx="654">
                  <c:v>-0.26700000000000002</c:v>
                </c:pt>
                <c:pt idx="655">
                  <c:v>9.9999999999999964E-2</c:v>
                </c:pt>
                <c:pt idx="656">
                  <c:v>-0.124</c:v>
                </c:pt>
                <c:pt idx="657">
                  <c:v>0.13899999999999998</c:v>
                </c:pt>
                <c:pt idx="658">
                  <c:v>0.66099999999999992</c:v>
                </c:pt>
                <c:pt idx="659">
                  <c:v>0.13300000000000001</c:v>
                </c:pt>
                <c:pt idx="660">
                  <c:v>0.311</c:v>
                </c:pt>
                <c:pt idx="661">
                  <c:v>0.219</c:v>
                </c:pt>
                <c:pt idx="662">
                  <c:v>0.252</c:v>
                </c:pt>
                <c:pt idx="663">
                  <c:v>-0.433</c:v>
                </c:pt>
                <c:pt idx="664">
                  <c:v>0.29100000000000004</c:v>
                </c:pt>
                <c:pt idx="665">
                  <c:v>-0.41699999999999998</c:v>
                </c:pt>
                <c:pt idx="666">
                  <c:v>1.3999999999999985E-2</c:v>
                </c:pt>
                <c:pt idx="667">
                  <c:v>0.11699999999999997</c:v>
                </c:pt>
                <c:pt idx="668">
                  <c:v>0.27500000000000002</c:v>
                </c:pt>
                <c:pt idx="669">
                  <c:v>3.3000000000000002E-2</c:v>
                </c:pt>
                <c:pt idx="670">
                  <c:v>0.29999999999999993</c:v>
                </c:pt>
                <c:pt idx="671">
                  <c:v>7.3000000000000009E-2</c:v>
                </c:pt>
                <c:pt idx="672">
                  <c:v>0.29399999999999998</c:v>
                </c:pt>
                <c:pt idx="673">
                  <c:v>8.8999999999999982E-2</c:v>
                </c:pt>
                <c:pt idx="674">
                  <c:v>0.42</c:v>
                </c:pt>
                <c:pt idx="675">
                  <c:v>-0.56400000000000006</c:v>
                </c:pt>
                <c:pt idx="676">
                  <c:v>1.9999999999999997E-2</c:v>
                </c:pt>
                <c:pt idx="677">
                  <c:v>0.21599999999999997</c:v>
                </c:pt>
                <c:pt idx="678">
                  <c:v>-0.10800000000000001</c:v>
                </c:pt>
                <c:pt idx="679">
                  <c:v>-0.23299999999999998</c:v>
                </c:pt>
                <c:pt idx="680">
                  <c:v>0.05</c:v>
                </c:pt>
                <c:pt idx="681">
                  <c:v>-0.10800000000000001</c:v>
                </c:pt>
                <c:pt idx="682">
                  <c:v>0.55300000000000005</c:v>
                </c:pt>
                <c:pt idx="683">
                  <c:v>0.29400000000000004</c:v>
                </c:pt>
                <c:pt idx="684">
                  <c:v>-5.4999999999999993E-2</c:v>
                </c:pt>
                <c:pt idx="685">
                  <c:v>-7.1000000000000008E-2</c:v>
                </c:pt>
                <c:pt idx="686">
                  <c:v>0.111</c:v>
                </c:pt>
                <c:pt idx="687">
                  <c:v>0.106</c:v>
                </c:pt>
                <c:pt idx="688">
                  <c:v>5.0000000000000044E-3</c:v>
                </c:pt>
                <c:pt idx="689">
                  <c:v>0.17800000000000002</c:v>
                </c:pt>
                <c:pt idx="690">
                  <c:v>-0.192</c:v>
                </c:pt>
                <c:pt idx="691">
                  <c:v>1.4000000000000002E-2</c:v>
                </c:pt>
                <c:pt idx="692">
                  <c:v>0.51700000000000002</c:v>
                </c:pt>
                <c:pt idx="693">
                  <c:v>5.6000000000000036E-2</c:v>
                </c:pt>
                <c:pt idx="694">
                  <c:v>-9.6000000000000002E-2</c:v>
                </c:pt>
                <c:pt idx="695">
                  <c:v>-0.23899999999999999</c:v>
                </c:pt>
                <c:pt idx="696">
                  <c:v>8.9999999999999941E-3</c:v>
                </c:pt>
                <c:pt idx="697">
                  <c:v>0.24399999999999999</c:v>
                </c:pt>
                <c:pt idx="698">
                  <c:v>-0.16600000000000001</c:v>
                </c:pt>
                <c:pt idx="699">
                  <c:v>0.12300000000000004</c:v>
                </c:pt>
                <c:pt idx="700">
                  <c:v>-0.122</c:v>
                </c:pt>
                <c:pt idx="701">
                  <c:v>-0.17199999999999999</c:v>
                </c:pt>
                <c:pt idx="702">
                  <c:v>-0.22700000000000001</c:v>
                </c:pt>
                <c:pt idx="703">
                  <c:v>0.152</c:v>
                </c:pt>
                <c:pt idx="704">
                  <c:v>0.36699999999999999</c:v>
                </c:pt>
                <c:pt idx="705">
                  <c:v>-0.34200000000000003</c:v>
                </c:pt>
                <c:pt idx="706">
                  <c:v>-0.52800000000000002</c:v>
                </c:pt>
                <c:pt idx="707">
                  <c:v>-0.24400000000000002</c:v>
                </c:pt>
                <c:pt idx="708">
                  <c:v>0.27200000000000002</c:v>
                </c:pt>
                <c:pt idx="709">
                  <c:v>0.22699999999999998</c:v>
                </c:pt>
                <c:pt idx="710">
                  <c:v>0.26000000000000006</c:v>
                </c:pt>
                <c:pt idx="711">
                  <c:v>0.16699999999999998</c:v>
                </c:pt>
                <c:pt idx="712">
                  <c:v>0.16700000000000001</c:v>
                </c:pt>
                <c:pt idx="713">
                  <c:v>9.9999999999999811E-3</c:v>
                </c:pt>
                <c:pt idx="714">
                  <c:v>0.51100000000000001</c:v>
                </c:pt>
                <c:pt idx="715">
                  <c:v>0.11700000000000001</c:v>
                </c:pt>
                <c:pt idx="716">
                  <c:v>6.0000000000000053E-3</c:v>
                </c:pt>
                <c:pt idx="717">
                  <c:v>1.6E-2</c:v>
                </c:pt>
                <c:pt idx="718">
                  <c:v>0.34899999999999998</c:v>
                </c:pt>
                <c:pt idx="719">
                  <c:v>-0.433</c:v>
                </c:pt>
                <c:pt idx="720">
                  <c:v>1.6E-2</c:v>
                </c:pt>
                <c:pt idx="721">
                  <c:v>-0.23599999999999999</c:v>
                </c:pt>
                <c:pt idx="722">
                  <c:v>0.2</c:v>
                </c:pt>
                <c:pt idx="723">
                  <c:v>-0.42200000000000004</c:v>
                </c:pt>
                <c:pt idx="724">
                  <c:v>0.26599999999999996</c:v>
                </c:pt>
                <c:pt idx="725">
                  <c:v>-6.7000000000000004E-2</c:v>
                </c:pt>
                <c:pt idx="726">
                  <c:v>-0.43099999999999999</c:v>
                </c:pt>
                <c:pt idx="727">
                  <c:v>0.161</c:v>
                </c:pt>
                <c:pt idx="728">
                  <c:v>0.23599999999999999</c:v>
                </c:pt>
                <c:pt idx="729">
                  <c:v>-1.6999999999999987E-2</c:v>
                </c:pt>
                <c:pt idx="730">
                  <c:v>1.9000000000000017E-2</c:v>
                </c:pt>
                <c:pt idx="731">
                  <c:v>3.3000000000000002E-2</c:v>
                </c:pt>
                <c:pt idx="732">
                  <c:v>0.28300000000000003</c:v>
                </c:pt>
                <c:pt idx="733">
                  <c:v>-3.9E-2</c:v>
                </c:pt>
                <c:pt idx="734">
                  <c:v>5.6000000000000001E-2</c:v>
                </c:pt>
                <c:pt idx="735">
                  <c:v>0.12</c:v>
                </c:pt>
                <c:pt idx="736">
                  <c:v>0.18300000000000002</c:v>
                </c:pt>
                <c:pt idx="737">
                  <c:v>-0.27200000000000002</c:v>
                </c:pt>
                <c:pt idx="738">
                  <c:v>-3.0000000000000027E-3</c:v>
                </c:pt>
                <c:pt idx="739">
                  <c:v>0.128</c:v>
                </c:pt>
                <c:pt idx="740">
                  <c:v>-8.8999999999999968E-2</c:v>
                </c:pt>
                <c:pt idx="741">
                  <c:v>-1.4E-2</c:v>
                </c:pt>
                <c:pt idx="742">
                  <c:v>0.19</c:v>
                </c:pt>
                <c:pt idx="743">
                  <c:v>0.14400000000000002</c:v>
                </c:pt>
                <c:pt idx="744">
                  <c:v>-7.2000000000000008E-2</c:v>
                </c:pt>
                <c:pt idx="745">
                  <c:v>0.27500000000000002</c:v>
                </c:pt>
                <c:pt idx="746">
                  <c:v>0.13900000000000001</c:v>
                </c:pt>
                <c:pt idx="747">
                  <c:v>-0.28899999999999998</c:v>
                </c:pt>
                <c:pt idx="748">
                  <c:v>-0.15000000000000002</c:v>
                </c:pt>
                <c:pt idx="749">
                  <c:v>-0.05</c:v>
                </c:pt>
                <c:pt idx="750">
                  <c:v>-0.21099999999999999</c:v>
                </c:pt>
                <c:pt idx="751">
                  <c:v>-8.0000000000000002E-3</c:v>
                </c:pt>
                <c:pt idx="752">
                  <c:v>-0.15000000000000002</c:v>
                </c:pt>
                <c:pt idx="753">
                  <c:v>-0.39700000000000002</c:v>
                </c:pt>
                <c:pt idx="754">
                  <c:v>-0.127</c:v>
                </c:pt>
                <c:pt idx="755">
                  <c:v>-0.20300000000000001</c:v>
                </c:pt>
                <c:pt idx="756">
                  <c:v>0.11700000000000001</c:v>
                </c:pt>
                <c:pt idx="757">
                  <c:v>6.2000000000000055E-2</c:v>
                </c:pt>
                <c:pt idx="758">
                  <c:v>-9.9000000000000005E-2</c:v>
                </c:pt>
                <c:pt idx="759">
                  <c:v>-0.29500000000000004</c:v>
                </c:pt>
                <c:pt idx="760">
                  <c:v>2.9999999999999992E-3</c:v>
                </c:pt>
                <c:pt idx="761">
                  <c:v>-0.39100000000000001</c:v>
                </c:pt>
                <c:pt idx="762">
                  <c:v>-0.49399999999999999</c:v>
                </c:pt>
                <c:pt idx="763">
                  <c:v>0.08</c:v>
                </c:pt>
                <c:pt idx="764">
                  <c:v>-0.499</c:v>
                </c:pt>
                <c:pt idx="765">
                  <c:v>-5.7999999999999996E-2</c:v>
                </c:pt>
                <c:pt idx="766">
                  <c:v>0</c:v>
                </c:pt>
                <c:pt idx="767">
                  <c:v>0.52700000000000002</c:v>
                </c:pt>
                <c:pt idx="768">
                  <c:v>-0.317</c:v>
                </c:pt>
                <c:pt idx="769">
                  <c:v>-0.11400000000000002</c:v>
                </c:pt>
                <c:pt idx="770">
                  <c:v>-0.31100000000000005</c:v>
                </c:pt>
                <c:pt idx="771">
                  <c:v>6.1000000000000006E-2</c:v>
                </c:pt>
                <c:pt idx="772">
                  <c:v>-4.0999999999999995E-2</c:v>
                </c:pt>
                <c:pt idx="773">
                  <c:v>3.4999999999999989E-2</c:v>
                </c:pt>
                <c:pt idx="774">
                  <c:v>0.10099999999999998</c:v>
                </c:pt>
                <c:pt idx="775">
                  <c:v>0.32200000000000001</c:v>
                </c:pt>
                <c:pt idx="776">
                  <c:v>0.111</c:v>
                </c:pt>
                <c:pt idx="777">
                  <c:v>0.16900000000000004</c:v>
                </c:pt>
                <c:pt idx="778">
                  <c:v>-0.28000000000000003</c:v>
                </c:pt>
                <c:pt idx="779">
                  <c:v>0.32299999999999995</c:v>
                </c:pt>
                <c:pt idx="780">
                  <c:v>-0.125</c:v>
                </c:pt>
                <c:pt idx="781">
                  <c:v>0.39600000000000002</c:v>
                </c:pt>
                <c:pt idx="782">
                  <c:v>0.41</c:v>
                </c:pt>
                <c:pt idx="783">
                  <c:v>0.28300000000000003</c:v>
                </c:pt>
                <c:pt idx="784">
                  <c:v>7.000000000000034E-3</c:v>
                </c:pt>
                <c:pt idx="785">
                  <c:v>0.41000000000000003</c:v>
                </c:pt>
                <c:pt idx="786">
                  <c:v>-8.0000000000000071E-3</c:v>
                </c:pt>
                <c:pt idx="787">
                  <c:v>0.31200000000000006</c:v>
                </c:pt>
                <c:pt idx="788">
                  <c:v>0.13800000000000001</c:v>
                </c:pt>
                <c:pt idx="789">
                  <c:v>-3.1E-2</c:v>
                </c:pt>
                <c:pt idx="790">
                  <c:v>-0.26600000000000001</c:v>
                </c:pt>
                <c:pt idx="791">
                  <c:v>-6.4000000000000015E-2</c:v>
                </c:pt>
                <c:pt idx="792">
                  <c:v>-0.47499999999999998</c:v>
                </c:pt>
                <c:pt idx="793">
                  <c:v>0.1</c:v>
                </c:pt>
                <c:pt idx="794">
                  <c:v>0.38300000000000001</c:v>
                </c:pt>
                <c:pt idx="795">
                  <c:v>0.29100000000000004</c:v>
                </c:pt>
                <c:pt idx="796">
                  <c:v>0.433</c:v>
                </c:pt>
                <c:pt idx="797">
                  <c:v>0.4</c:v>
                </c:pt>
                <c:pt idx="798">
                  <c:v>0.26700000000000002</c:v>
                </c:pt>
                <c:pt idx="799">
                  <c:v>-3.2999999999999988E-2</c:v>
                </c:pt>
                <c:pt idx="800">
                  <c:v>-0.22700000000000001</c:v>
                </c:pt>
                <c:pt idx="801">
                  <c:v>-0.14499999999999999</c:v>
                </c:pt>
                <c:pt idx="802">
                  <c:v>-0.10300000000000001</c:v>
                </c:pt>
                <c:pt idx="803">
                  <c:v>-0.23799999999999999</c:v>
                </c:pt>
                <c:pt idx="804">
                  <c:v>0.44100000000000006</c:v>
                </c:pt>
                <c:pt idx="805">
                  <c:v>-0.15600000000000003</c:v>
                </c:pt>
                <c:pt idx="806">
                  <c:v>-1.1000000000000003E-2</c:v>
                </c:pt>
                <c:pt idx="807">
                  <c:v>0.184</c:v>
                </c:pt>
                <c:pt idx="808">
                  <c:v>-6.4000000000000001E-2</c:v>
                </c:pt>
                <c:pt idx="809">
                  <c:v>0.30600000000000005</c:v>
                </c:pt>
                <c:pt idx="810">
                  <c:v>8.5999999999999993E-2</c:v>
                </c:pt>
                <c:pt idx="811">
                  <c:v>-0.28400000000000003</c:v>
                </c:pt>
                <c:pt idx="812">
                  <c:v>0.11700000000000002</c:v>
                </c:pt>
                <c:pt idx="813">
                  <c:v>-9.9000000000000005E-2</c:v>
                </c:pt>
                <c:pt idx="814">
                  <c:v>8.4000000000000005E-2</c:v>
                </c:pt>
                <c:pt idx="815">
                  <c:v>-9.7999999999999976E-2</c:v>
                </c:pt>
                <c:pt idx="816">
                  <c:v>0.29199999999999998</c:v>
                </c:pt>
                <c:pt idx="817">
                  <c:v>0.10299999999999998</c:v>
                </c:pt>
                <c:pt idx="818">
                  <c:v>6.6999999999999976E-2</c:v>
                </c:pt>
                <c:pt idx="819">
                  <c:v>0.38800000000000001</c:v>
                </c:pt>
                <c:pt idx="820">
                  <c:v>0.14700000000000002</c:v>
                </c:pt>
                <c:pt idx="821">
                  <c:v>0.27400000000000002</c:v>
                </c:pt>
                <c:pt idx="822">
                  <c:v>7.9000000000000001E-2</c:v>
                </c:pt>
                <c:pt idx="823">
                  <c:v>0.38300000000000001</c:v>
                </c:pt>
                <c:pt idx="824">
                  <c:v>-0.13199999999999998</c:v>
                </c:pt>
                <c:pt idx="825">
                  <c:v>-0.6</c:v>
                </c:pt>
                <c:pt idx="826">
                  <c:v>-7.5000000000000011E-2</c:v>
                </c:pt>
                <c:pt idx="827">
                  <c:v>-0.18899999999999997</c:v>
                </c:pt>
                <c:pt idx="828">
                  <c:v>0.15</c:v>
                </c:pt>
                <c:pt idx="829">
                  <c:v>-0.16800000000000001</c:v>
                </c:pt>
                <c:pt idx="830">
                  <c:v>0.31100000000000005</c:v>
                </c:pt>
                <c:pt idx="831">
                  <c:v>0.28300000000000003</c:v>
                </c:pt>
                <c:pt idx="832">
                  <c:v>1.7000000000000015E-2</c:v>
                </c:pt>
                <c:pt idx="833">
                  <c:v>-0.20800000000000005</c:v>
                </c:pt>
                <c:pt idx="834">
                  <c:v>0.11699999999999999</c:v>
                </c:pt>
                <c:pt idx="835">
                  <c:v>2.1999999999999992E-2</c:v>
                </c:pt>
                <c:pt idx="836">
                  <c:v>9.7000000000000003E-2</c:v>
                </c:pt>
                <c:pt idx="837">
                  <c:v>-0.21100000000000005</c:v>
                </c:pt>
                <c:pt idx="838">
                  <c:v>-1.999999999999999E-2</c:v>
                </c:pt>
                <c:pt idx="839">
                  <c:v>0.39500000000000002</c:v>
                </c:pt>
                <c:pt idx="840">
                  <c:v>-0.13100000000000003</c:v>
                </c:pt>
                <c:pt idx="841">
                  <c:v>0.219</c:v>
                </c:pt>
                <c:pt idx="842">
                  <c:v>3.0999999999999972E-2</c:v>
                </c:pt>
                <c:pt idx="843">
                  <c:v>-0.53899999999999992</c:v>
                </c:pt>
                <c:pt idx="844">
                  <c:v>-5.5999999999999994E-2</c:v>
                </c:pt>
                <c:pt idx="845">
                  <c:v>8.8999999999999996E-2</c:v>
                </c:pt>
                <c:pt idx="846">
                  <c:v>7.3000000000000009E-2</c:v>
                </c:pt>
                <c:pt idx="847">
                  <c:v>-1.6999999999999987E-2</c:v>
                </c:pt>
                <c:pt idx="848">
                  <c:v>0.12200000000000001</c:v>
                </c:pt>
                <c:pt idx="849">
                  <c:v>0.125</c:v>
                </c:pt>
                <c:pt idx="850">
                  <c:v>8.1000000000000016E-2</c:v>
                </c:pt>
                <c:pt idx="851">
                  <c:v>0.219</c:v>
                </c:pt>
                <c:pt idx="852">
                  <c:v>-0.26500000000000001</c:v>
                </c:pt>
                <c:pt idx="853">
                  <c:v>-0.30000000000000004</c:v>
                </c:pt>
                <c:pt idx="854">
                  <c:v>-7.5000000000000011E-2</c:v>
                </c:pt>
                <c:pt idx="855">
                  <c:v>0.25800000000000001</c:v>
                </c:pt>
                <c:pt idx="856">
                  <c:v>-0.378</c:v>
                </c:pt>
                <c:pt idx="857">
                  <c:v>-0.26100000000000001</c:v>
                </c:pt>
                <c:pt idx="858">
                  <c:v>-1.100000000000001E-2</c:v>
                </c:pt>
                <c:pt idx="859">
                  <c:v>-0.29699999999999999</c:v>
                </c:pt>
                <c:pt idx="860">
                  <c:v>-5.1999999999999991E-2</c:v>
                </c:pt>
                <c:pt idx="861">
                  <c:v>0.55800000000000005</c:v>
                </c:pt>
                <c:pt idx="862">
                  <c:v>0.4</c:v>
                </c:pt>
                <c:pt idx="863">
                  <c:v>0.40900000000000003</c:v>
                </c:pt>
                <c:pt idx="864">
                  <c:v>-0.19</c:v>
                </c:pt>
                <c:pt idx="865">
                  <c:v>-0.51100000000000001</c:v>
                </c:pt>
                <c:pt idx="866">
                  <c:v>0.47000000000000003</c:v>
                </c:pt>
                <c:pt idx="867">
                  <c:v>-2.0000000000000018E-3</c:v>
                </c:pt>
                <c:pt idx="868">
                  <c:v>-0.108</c:v>
                </c:pt>
                <c:pt idx="869">
                  <c:v>-7.8000000000000014E-2</c:v>
                </c:pt>
                <c:pt idx="870">
                  <c:v>-0.48899999999999999</c:v>
                </c:pt>
                <c:pt idx="871">
                  <c:v>-0.29400000000000004</c:v>
                </c:pt>
                <c:pt idx="872">
                  <c:v>0.22800000000000001</c:v>
                </c:pt>
                <c:pt idx="873">
                  <c:v>0.12199999999999997</c:v>
                </c:pt>
                <c:pt idx="874">
                  <c:v>0.73</c:v>
                </c:pt>
                <c:pt idx="875">
                  <c:v>1.2890000000000001</c:v>
                </c:pt>
                <c:pt idx="876">
                  <c:v>1.2969999999999999</c:v>
                </c:pt>
                <c:pt idx="877">
                  <c:v>0.68300000000000005</c:v>
                </c:pt>
                <c:pt idx="878">
                  <c:v>1.2170000000000001</c:v>
                </c:pt>
                <c:pt idx="879">
                  <c:v>0.84999999999999987</c:v>
                </c:pt>
                <c:pt idx="880">
                  <c:v>1.645</c:v>
                </c:pt>
                <c:pt idx="881">
                  <c:v>1.284</c:v>
                </c:pt>
                <c:pt idx="882">
                  <c:v>1.3919999999999999</c:v>
                </c:pt>
                <c:pt idx="883">
                  <c:v>1.139</c:v>
                </c:pt>
                <c:pt idx="884">
                  <c:v>1.3780000000000001</c:v>
                </c:pt>
                <c:pt idx="885">
                  <c:v>1.2670000000000001</c:v>
                </c:pt>
                <c:pt idx="886">
                  <c:v>1.464</c:v>
                </c:pt>
                <c:pt idx="887">
                  <c:v>1.339</c:v>
                </c:pt>
                <c:pt idx="888">
                  <c:v>1.708</c:v>
                </c:pt>
                <c:pt idx="889">
                  <c:v>2.0309999999999997</c:v>
                </c:pt>
                <c:pt idx="890">
                  <c:v>2.0369999999999999</c:v>
                </c:pt>
                <c:pt idx="891">
                  <c:v>2.1139999999999999</c:v>
                </c:pt>
                <c:pt idx="892">
                  <c:v>1.1640000000000001</c:v>
                </c:pt>
                <c:pt idx="893">
                  <c:v>2.4689999999999999</c:v>
                </c:pt>
                <c:pt idx="894">
                  <c:v>1.883</c:v>
                </c:pt>
                <c:pt idx="895">
                  <c:v>2.02</c:v>
                </c:pt>
                <c:pt idx="896">
                  <c:v>1.631</c:v>
                </c:pt>
                <c:pt idx="897">
                  <c:v>1.5819999999999999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FF2-463C-BD7F-DC9E88506C53}"/>
            </c:ext>
          </c:extLst>
        </c:ser>
        <c:ser>
          <c:idx val="1"/>
          <c:order val="1"/>
          <c:tx>
            <c:strRef>
              <c:f>'002G1'!$I$9</c:f>
              <c:strCache>
                <c:ptCount val="1"/>
                <c:pt idx="0">
                  <c:v>Co-60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'002G1'!$A$11:$A$908</c:f>
              <c:numCache>
                <c:formatCode>General</c:formatCode>
                <c:ptCount val="898"/>
                <c:pt idx="0">
                  <c:v>3820</c:v>
                </c:pt>
                <c:pt idx="1">
                  <c:v>3816</c:v>
                </c:pt>
                <c:pt idx="2">
                  <c:v>3812</c:v>
                </c:pt>
                <c:pt idx="3">
                  <c:v>3808</c:v>
                </c:pt>
                <c:pt idx="4">
                  <c:v>3804</c:v>
                </c:pt>
                <c:pt idx="5">
                  <c:v>3800</c:v>
                </c:pt>
                <c:pt idx="6">
                  <c:v>3796</c:v>
                </c:pt>
                <c:pt idx="7">
                  <c:v>3792</c:v>
                </c:pt>
                <c:pt idx="8">
                  <c:v>3788</c:v>
                </c:pt>
                <c:pt idx="9">
                  <c:v>3784</c:v>
                </c:pt>
                <c:pt idx="10">
                  <c:v>3780</c:v>
                </c:pt>
                <c:pt idx="11">
                  <c:v>3776</c:v>
                </c:pt>
                <c:pt idx="12">
                  <c:v>3772</c:v>
                </c:pt>
                <c:pt idx="13">
                  <c:v>3768</c:v>
                </c:pt>
                <c:pt idx="14">
                  <c:v>3764</c:v>
                </c:pt>
                <c:pt idx="15">
                  <c:v>3760</c:v>
                </c:pt>
                <c:pt idx="16">
                  <c:v>3756</c:v>
                </c:pt>
                <c:pt idx="17">
                  <c:v>3752</c:v>
                </c:pt>
                <c:pt idx="18">
                  <c:v>3748</c:v>
                </c:pt>
                <c:pt idx="19">
                  <c:v>3744</c:v>
                </c:pt>
                <c:pt idx="20">
                  <c:v>3740</c:v>
                </c:pt>
                <c:pt idx="21">
                  <c:v>3736</c:v>
                </c:pt>
                <c:pt idx="22">
                  <c:v>3732</c:v>
                </c:pt>
                <c:pt idx="23">
                  <c:v>3728</c:v>
                </c:pt>
                <c:pt idx="24">
                  <c:v>3724</c:v>
                </c:pt>
                <c:pt idx="25">
                  <c:v>3720</c:v>
                </c:pt>
                <c:pt idx="26">
                  <c:v>3716</c:v>
                </c:pt>
                <c:pt idx="27">
                  <c:v>3712</c:v>
                </c:pt>
                <c:pt idx="28">
                  <c:v>3708</c:v>
                </c:pt>
                <c:pt idx="29">
                  <c:v>3704</c:v>
                </c:pt>
                <c:pt idx="30">
                  <c:v>3700</c:v>
                </c:pt>
                <c:pt idx="31">
                  <c:v>3696</c:v>
                </c:pt>
                <c:pt idx="32">
                  <c:v>3692</c:v>
                </c:pt>
                <c:pt idx="33">
                  <c:v>3688</c:v>
                </c:pt>
                <c:pt idx="34">
                  <c:v>3684</c:v>
                </c:pt>
                <c:pt idx="35">
                  <c:v>3680</c:v>
                </c:pt>
                <c:pt idx="36">
                  <c:v>3676</c:v>
                </c:pt>
                <c:pt idx="37">
                  <c:v>3672</c:v>
                </c:pt>
                <c:pt idx="38">
                  <c:v>3668</c:v>
                </c:pt>
                <c:pt idx="39">
                  <c:v>3664</c:v>
                </c:pt>
                <c:pt idx="40">
                  <c:v>3660</c:v>
                </c:pt>
                <c:pt idx="41">
                  <c:v>3656</c:v>
                </c:pt>
                <c:pt idx="42">
                  <c:v>3652</c:v>
                </c:pt>
                <c:pt idx="43">
                  <c:v>3648</c:v>
                </c:pt>
                <c:pt idx="44">
                  <c:v>3644</c:v>
                </c:pt>
                <c:pt idx="45">
                  <c:v>3640</c:v>
                </c:pt>
                <c:pt idx="46">
                  <c:v>3636</c:v>
                </c:pt>
                <c:pt idx="47">
                  <c:v>3632</c:v>
                </c:pt>
                <c:pt idx="48">
                  <c:v>3628</c:v>
                </c:pt>
                <c:pt idx="49">
                  <c:v>3624</c:v>
                </c:pt>
                <c:pt idx="50">
                  <c:v>3620</c:v>
                </c:pt>
                <c:pt idx="51">
                  <c:v>3616</c:v>
                </c:pt>
                <c:pt idx="52">
                  <c:v>3612</c:v>
                </c:pt>
                <c:pt idx="53">
                  <c:v>3608</c:v>
                </c:pt>
                <c:pt idx="54">
                  <c:v>3604</c:v>
                </c:pt>
                <c:pt idx="55">
                  <c:v>3600</c:v>
                </c:pt>
                <c:pt idx="56">
                  <c:v>3596</c:v>
                </c:pt>
                <c:pt idx="57">
                  <c:v>3592</c:v>
                </c:pt>
                <c:pt idx="58">
                  <c:v>3588</c:v>
                </c:pt>
                <c:pt idx="59">
                  <c:v>3584</c:v>
                </c:pt>
                <c:pt idx="60">
                  <c:v>3580</c:v>
                </c:pt>
                <c:pt idx="61">
                  <c:v>3576</c:v>
                </c:pt>
                <c:pt idx="62">
                  <c:v>3572</c:v>
                </c:pt>
                <c:pt idx="63">
                  <c:v>3568</c:v>
                </c:pt>
                <c:pt idx="64">
                  <c:v>3564</c:v>
                </c:pt>
                <c:pt idx="65">
                  <c:v>3560</c:v>
                </c:pt>
                <c:pt idx="66">
                  <c:v>3556</c:v>
                </c:pt>
                <c:pt idx="67">
                  <c:v>3552</c:v>
                </c:pt>
                <c:pt idx="68">
                  <c:v>3548</c:v>
                </c:pt>
                <c:pt idx="69">
                  <c:v>3544</c:v>
                </c:pt>
                <c:pt idx="70">
                  <c:v>3540</c:v>
                </c:pt>
                <c:pt idx="71">
                  <c:v>3536</c:v>
                </c:pt>
                <c:pt idx="72">
                  <c:v>3532</c:v>
                </c:pt>
                <c:pt idx="73">
                  <c:v>3528</c:v>
                </c:pt>
                <c:pt idx="74">
                  <c:v>3524</c:v>
                </c:pt>
                <c:pt idx="75">
                  <c:v>3520</c:v>
                </c:pt>
                <c:pt idx="76">
                  <c:v>3516</c:v>
                </c:pt>
                <c:pt idx="77">
                  <c:v>3512</c:v>
                </c:pt>
                <c:pt idx="78">
                  <c:v>3508</c:v>
                </c:pt>
                <c:pt idx="79">
                  <c:v>3504</c:v>
                </c:pt>
                <c:pt idx="80">
                  <c:v>3500</c:v>
                </c:pt>
                <c:pt idx="81">
                  <c:v>3496</c:v>
                </c:pt>
                <c:pt idx="82">
                  <c:v>3492</c:v>
                </c:pt>
                <c:pt idx="83">
                  <c:v>3488</c:v>
                </c:pt>
                <c:pt idx="84">
                  <c:v>3484</c:v>
                </c:pt>
                <c:pt idx="85">
                  <c:v>3480</c:v>
                </c:pt>
                <c:pt idx="86">
                  <c:v>3476</c:v>
                </c:pt>
                <c:pt idx="87">
                  <c:v>3472</c:v>
                </c:pt>
                <c:pt idx="88">
                  <c:v>3468</c:v>
                </c:pt>
                <c:pt idx="89">
                  <c:v>3464</c:v>
                </c:pt>
                <c:pt idx="90">
                  <c:v>3460</c:v>
                </c:pt>
                <c:pt idx="91">
                  <c:v>3456</c:v>
                </c:pt>
                <c:pt idx="92">
                  <c:v>3452</c:v>
                </c:pt>
                <c:pt idx="93">
                  <c:v>3448</c:v>
                </c:pt>
                <c:pt idx="94">
                  <c:v>3444</c:v>
                </c:pt>
                <c:pt idx="95">
                  <c:v>3440</c:v>
                </c:pt>
                <c:pt idx="96">
                  <c:v>3436</c:v>
                </c:pt>
                <c:pt idx="97">
                  <c:v>3432</c:v>
                </c:pt>
                <c:pt idx="98">
                  <c:v>3428</c:v>
                </c:pt>
                <c:pt idx="99">
                  <c:v>3424</c:v>
                </c:pt>
                <c:pt idx="100">
                  <c:v>3420</c:v>
                </c:pt>
                <c:pt idx="101">
                  <c:v>3416</c:v>
                </c:pt>
                <c:pt idx="102">
                  <c:v>3412</c:v>
                </c:pt>
                <c:pt idx="103">
                  <c:v>3408</c:v>
                </c:pt>
                <c:pt idx="104">
                  <c:v>3404</c:v>
                </c:pt>
                <c:pt idx="105">
                  <c:v>3400</c:v>
                </c:pt>
                <c:pt idx="106">
                  <c:v>3396</c:v>
                </c:pt>
                <c:pt idx="107">
                  <c:v>3392</c:v>
                </c:pt>
                <c:pt idx="108">
                  <c:v>3388</c:v>
                </c:pt>
                <c:pt idx="109">
                  <c:v>3384</c:v>
                </c:pt>
                <c:pt idx="110">
                  <c:v>3380</c:v>
                </c:pt>
                <c:pt idx="111">
                  <c:v>3376</c:v>
                </c:pt>
                <c:pt idx="112">
                  <c:v>3372</c:v>
                </c:pt>
                <c:pt idx="113">
                  <c:v>3368</c:v>
                </c:pt>
                <c:pt idx="114">
                  <c:v>3364</c:v>
                </c:pt>
                <c:pt idx="115">
                  <c:v>3360</c:v>
                </c:pt>
                <c:pt idx="116">
                  <c:v>3356</c:v>
                </c:pt>
                <c:pt idx="117">
                  <c:v>3352</c:v>
                </c:pt>
                <c:pt idx="118">
                  <c:v>3348</c:v>
                </c:pt>
                <c:pt idx="119">
                  <c:v>3344</c:v>
                </c:pt>
                <c:pt idx="120">
                  <c:v>3340</c:v>
                </c:pt>
                <c:pt idx="121">
                  <c:v>3336</c:v>
                </c:pt>
                <c:pt idx="122">
                  <c:v>3332</c:v>
                </c:pt>
                <c:pt idx="123">
                  <c:v>3328</c:v>
                </c:pt>
                <c:pt idx="124">
                  <c:v>3324</c:v>
                </c:pt>
                <c:pt idx="125">
                  <c:v>3320</c:v>
                </c:pt>
                <c:pt idx="126">
                  <c:v>3316</c:v>
                </c:pt>
                <c:pt idx="127">
                  <c:v>3312</c:v>
                </c:pt>
                <c:pt idx="128">
                  <c:v>3308</c:v>
                </c:pt>
                <c:pt idx="129">
                  <c:v>3304</c:v>
                </c:pt>
                <c:pt idx="130">
                  <c:v>3300</c:v>
                </c:pt>
                <c:pt idx="131">
                  <c:v>3296</c:v>
                </c:pt>
                <c:pt idx="132">
                  <c:v>3292</c:v>
                </c:pt>
                <c:pt idx="133">
                  <c:v>3288</c:v>
                </c:pt>
                <c:pt idx="134">
                  <c:v>3284</c:v>
                </c:pt>
                <c:pt idx="135">
                  <c:v>3280</c:v>
                </c:pt>
                <c:pt idx="136">
                  <c:v>3276</c:v>
                </c:pt>
                <c:pt idx="137">
                  <c:v>3272</c:v>
                </c:pt>
                <c:pt idx="138">
                  <c:v>3268</c:v>
                </c:pt>
                <c:pt idx="139">
                  <c:v>3264</c:v>
                </c:pt>
                <c:pt idx="140">
                  <c:v>3260</c:v>
                </c:pt>
                <c:pt idx="141">
                  <c:v>3256</c:v>
                </c:pt>
                <c:pt idx="142">
                  <c:v>3252</c:v>
                </c:pt>
                <c:pt idx="143">
                  <c:v>3248</c:v>
                </c:pt>
                <c:pt idx="144">
                  <c:v>3244</c:v>
                </c:pt>
                <c:pt idx="145">
                  <c:v>3240</c:v>
                </c:pt>
                <c:pt idx="146">
                  <c:v>3236</c:v>
                </c:pt>
                <c:pt idx="147">
                  <c:v>3232</c:v>
                </c:pt>
                <c:pt idx="148">
                  <c:v>3228</c:v>
                </c:pt>
                <c:pt idx="149">
                  <c:v>3224</c:v>
                </c:pt>
                <c:pt idx="150">
                  <c:v>3220</c:v>
                </c:pt>
                <c:pt idx="151">
                  <c:v>3216</c:v>
                </c:pt>
                <c:pt idx="152">
                  <c:v>3212</c:v>
                </c:pt>
                <c:pt idx="153">
                  <c:v>3208</c:v>
                </c:pt>
                <c:pt idx="154">
                  <c:v>3204</c:v>
                </c:pt>
                <c:pt idx="155">
                  <c:v>3200</c:v>
                </c:pt>
                <c:pt idx="156">
                  <c:v>3196</c:v>
                </c:pt>
                <c:pt idx="157">
                  <c:v>3192</c:v>
                </c:pt>
                <c:pt idx="158">
                  <c:v>3188</c:v>
                </c:pt>
                <c:pt idx="159">
                  <c:v>3184</c:v>
                </c:pt>
                <c:pt idx="160">
                  <c:v>3180</c:v>
                </c:pt>
                <c:pt idx="161">
                  <c:v>3176</c:v>
                </c:pt>
                <c:pt idx="162">
                  <c:v>3172</c:v>
                </c:pt>
                <c:pt idx="163">
                  <c:v>3168</c:v>
                </c:pt>
                <c:pt idx="164">
                  <c:v>3164</c:v>
                </c:pt>
                <c:pt idx="165">
                  <c:v>3160</c:v>
                </c:pt>
                <c:pt idx="166">
                  <c:v>3156</c:v>
                </c:pt>
                <c:pt idx="167">
                  <c:v>3152</c:v>
                </c:pt>
                <c:pt idx="168">
                  <c:v>3148</c:v>
                </c:pt>
                <c:pt idx="169">
                  <c:v>3144</c:v>
                </c:pt>
                <c:pt idx="170">
                  <c:v>3140</c:v>
                </c:pt>
                <c:pt idx="171">
                  <c:v>3136</c:v>
                </c:pt>
                <c:pt idx="172">
                  <c:v>3132</c:v>
                </c:pt>
                <c:pt idx="173">
                  <c:v>3128</c:v>
                </c:pt>
                <c:pt idx="174">
                  <c:v>3124</c:v>
                </c:pt>
                <c:pt idx="175">
                  <c:v>3120</c:v>
                </c:pt>
                <c:pt idx="176">
                  <c:v>3116</c:v>
                </c:pt>
                <c:pt idx="177">
                  <c:v>3112</c:v>
                </c:pt>
                <c:pt idx="178">
                  <c:v>3108</c:v>
                </c:pt>
                <c:pt idx="179">
                  <c:v>3104</c:v>
                </c:pt>
                <c:pt idx="180">
                  <c:v>3100</c:v>
                </c:pt>
                <c:pt idx="181">
                  <c:v>3096</c:v>
                </c:pt>
                <c:pt idx="182">
                  <c:v>3092</c:v>
                </c:pt>
                <c:pt idx="183">
                  <c:v>3088</c:v>
                </c:pt>
                <c:pt idx="184">
                  <c:v>3084</c:v>
                </c:pt>
                <c:pt idx="185">
                  <c:v>3080</c:v>
                </c:pt>
                <c:pt idx="186">
                  <c:v>3076</c:v>
                </c:pt>
                <c:pt idx="187">
                  <c:v>3072</c:v>
                </c:pt>
                <c:pt idx="188">
                  <c:v>3068</c:v>
                </c:pt>
                <c:pt idx="189">
                  <c:v>3064</c:v>
                </c:pt>
                <c:pt idx="190">
                  <c:v>3060</c:v>
                </c:pt>
                <c:pt idx="191">
                  <c:v>3056</c:v>
                </c:pt>
                <c:pt idx="192">
                  <c:v>3052</c:v>
                </c:pt>
                <c:pt idx="193">
                  <c:v>3048</c:v>
                </c:pt>
                <c:pt idx="194">
                  <c:v>3044</c:v>
                </c:pt>
                <c:pt idx="195">
                  <c:v>3040</c:v>
                </c:pt>
                <c:pt idx="196">
                  <c:v>3036</c:v>
                </c:pt>
                <c:pt idx="197">
                  <c:v>3032</c:v>
                </c:pt>
                <c:pt idx="198">
                  <c:v>3028</c:v>
                </c:pt>
                <c:pt idx="199">
                  <c:v>3024</c:v>
                </c:pt>
                <c:pt idx="200">
                  <c:v>3020</c:v>
                </c:pt>
                <c:pt idx="201">
                  <c:v>3016</c:v>
                </c:pt>
                <c:pt idx="202">
                  <c:v>3012</c:v>
                </c:pt>
                <c:pt idx="203">
                  <c:v>3008</c:v>
                </c:pt>
                <c:pt idx="204">
                  <c:v>3004</c:v>
                </c:pt>
                <c:pt idx="205">
                  <c:v>3000</c:v>
                </c:pt>
                <c:pt idx="206">
                  <c:v>2996</c:v>
                </c:pt>
                <c:pt idx="207">
                  <c:v>2992</c:v>
                </c:pt>
                <c:pt idx="208">
                  <c:v>2988</c:v>
                </c:pt>
                <c:pt idx="209">
                  <c:v>2984</c:v>
                </c:pt>
                <c:pt idx="210">
                  <c:v>2980</c:v>
                </c:pt>
                <c:pt idx="211">
                  <c:v>2976</c:v>
                </c:pt>
                <c:pt idx="212">
                  <c:v>2972</c:v>
                </c:pt>
                <c:pt idx="213">
                  <c:v>2968</c:v>
                </c:pt>
                <c:pt idx="214">
                  <c:v>2964</c:v>
                </c:pt>
                <c:pt idx="215">
                  <c:v>2960</c:v>
                </c:pt>
                <c:pt idx="216">
                  <c:v>2956</c:v>
                </c:pt>
                <c:pt idx="217">
                  <c:v>2952</c:v>
                </c:pt>
                <c:pt idx="218">
                  <c:v>2948</c:v>
                </c:pt>
                <c:pt idx="219">
                  <c:v>2944</c:v>
                </c:pt>
                <c:pt idx="220">
                  <c:v>2940</c:v>
                </c:pt>
                <c:pt idx="221">
                  <c:v>2936</c:v>
                </c:pt>
                <c:pt idx="222">
                  <c:v>2932</c:v>
                </c:pt>
                <c:pt idx="223">
                  <c:v>2928</c:v>
                </c:pt>
                <c:pt idx="224">
                  <c:v>2924</c:v>
                </c:pt>
                <c:pt idx="225">
                  <c:v>2920</c:v>
                </c:pt>
                <c:pt idx="226">
                  <c:v>2916</c:v>
                </c:pt>
                <c:pt idx="227">
                  <c:v>2912</c:v>
                </c:pt>
                <c:pt idx="228">
                  <c:v>2908</c:v>
                </c:pt>
                <c:pt idx="229">
                  <c:v>2904</c:v>
                </c:pt>
                <c:pt idx="230">
                  <c:v>2900</c:v>
                </c:pt>
                <c:pt idx="231">
                  <c:v>2896</c:v>
                </c:pt>
                <c:pt idx="232">
                  <c:v>2892</c:v>
                </c:pt>
                <c:pt idx="233">
                  <c:v>2888</c:v>
                </c:pt>
                <c:pt idx="234">
                  <c:v>2884</c:v>
                </c:pt>
                <c:pt idx="235">
                  <c:v>2880</c:v>
                </c:pt>
                <c:pt idx="236">
                  <c:v>2876</c:v>
                </c:pt>
                <c:pt idx="237">
                  <c:v>2872</c:v>
                </c:pt>
                <c:pt idx="238">
                  <c:v>2868</c:v>
                </c:pt>
                <c:pt idx="239">
                  <c:v>2864</c:v>
                </c:pt>
                <c:pt idx="240">
                  <c:v>2860</c:v>
                </c:pt>
                <c:pt idx="241">
                  <c:v>2856</c:v>
                </c:pt>
                <c:pt idx="242">
                  <c:v>2852</c:v>
                </c:pt>
                <c:pt idx="243">
                  <c:v>2848</c:v>
                </c:pt>
                <c:pt idx="244">
                  <c:v>2844</c:v>
                </c:pt>
                <c:pt idx="245">
                  <c:v>2840</c:v>
                </c:pt>
                <c:pt idx="246">
                  <c:v>2836</c:v>
                </c:pt>
                <c:pt idx="247">
                  <c:v>2832</c:v>
                </c:pt>
                <c:pt idx="248">
                  <c:v>2828</c:v>
                </c:pt>
                <c:pt idx="249">
                  <c:v>2824</c:v>
                </c:pt>
                <c:pt idx="250">
                  <c:v>2820</c:v>
                </c:pt>
                <c:pt idx="251">
                  <c:v>2816</c:v>
                </c:pt>
                <c:pt idx="252">
                  <c:v>2812</c:v>
                </c:pt>
                <c:pt idx="253">
                  <c:v>2808</c:v>
                </c:pt>
                <c:pt idx="254">
                  <c:v>2804</c:v>
                </c:pt>
                <c:pt idx="255">
                  <c:v>2800</c:v>
                </c:pt>
                <c:pt idx="256">
                  <c:v>2796</c:v>
                </c:pt>
                <c:pt idx="257">
                  <c:v>2792</c:v>
                </c:pt>
                <c:pt idx="258">
                  <c:v>2788</c:v>
                </c:pt>
                <c:pt idx="259">
                  <c:v>2784</c:v>
                </c:pt>
                <c:pt idx="260">
                  <c:v>2780</c:v>
                </c:pt>
                <c:pt idx="261">
                  <c:v>2776</c:v>
                </c:pt>
                <c:pt idx="262">
                  <c:v>2772</c:v>
                </c:pt>
                <c:pt idx="263">
                  <c:v>2768</c:v>
                </c:pt>
                <c:pt idx="264">
                  <c:v>2764</c:v>
                </c:pt>
                <c:pt idx="265">
                  <c:v>2760</c:v>
                </c:pt>
                <c:pt idx="266">
                  <c:v>2756</c:v>
                </c:pt>
                <c:pt idx="267">
                  <c:v>2752</c:v>
                </c:pt>
                <c:pt idx="268">
                  <c:v>2748</c:v>
                </c:pt>
                <c:pt idx="269">
                  <c:v>2744</c:v>
                </c:pt>
                <c:pt idx="270">
                  <c:v>2740</c:v>
                </c:pt>
                <c:pt idx="271">
                  <c:v>2736</c:v>
                </c:pt>
                <c:pt idx="272">
                  <c:v>2732</c:v>
                </c:pt>
                <c:pt idx="273">
                  <c:v>2728</c:v>
                </c:pt>
                <c:pt idx="274">
                  <c:v>2724</c:v>
                </c:pt>
                <c:pt idx="275">
                  <c:v>2720</c:v>
                </c:pt>
                <c:pt idx="276">
                  <c:v>2716</c:v>
                </c:pt>
                <c:pt idx="277">
                  <c:v>2712</c:v>
                </c:pt>
                <c:pt idx="278">
                  <c:v>2708</c:v>
                </c:pt>
                <c:pt idx="279">
                  <c:v>2704</c:v>
                </c:pt>
                <c:pt idx="280">
                  <c:v>2700</c:v>
                </c:pt>
                <c:pt idx="281">
                  <c:v>2696</c:v>
                </c:pt>
                <c:pt idx="282">
                  <c:v>2692</c:v>
                </c:pt>
                <c:pt idx="283">
                  <c:v>2688</c:v>
                </c:pt>
                <c:pt idx="284">
                  <c:v>2684</c:v>
                </c:pt>
                <c:pt idx="285">
                  <c:v>2680</c:v>
                </c:pt>
                <c:pt idx="286">
                  <c:v>2676</c:v>
                </c:pt>
                <c:pt idx="287">
                  <c:v>2672</c:v>
                </c:pt>
                <c:pt idx="288">
                  <c:v>2668</c:v>
                </c:pt>
                <c:pt idx="289">
                  <c:v>2664</c:v>
                </c:pt>
                <c:pt idx="290">
                  <c:v>2660</c:v>
                </c:pt>
                <c:pt idx="291">
                  <c:v>2656</c:v>
                </c:pt>
                <c:pt idx="292">
                  <c:v>2652</c:v>
                </c:pt>
                <c:pt idx="293">
                  <c:v>2648</c:v>
                </c:pt>
                <c:pt idx="294">
                  <c:v>2644</c:v>
                </c:pt>
                <c:pt idx="295">
                  <c:v>2640</c:v>
                </c:pt>
                <c:pt idx="296">
                  <c:v>2636</c:v>
                </c:pt>
                <c:pt idx="297">
                  <c:v>2632</c:v>
                </c:pt>
                <c:pt idx="298">
                  <c:v>2628</c:v>
                </c:pt>
                <c:pt idx="299">
                  <c:v>2624</c:v>
                </c:pt>
                <c:pt idx="300">
                  <c:v>2620</c:v>
                </c:pt>
                <c:pt idx="301">
                  <c:v>2616</c:v>
                </c:pt>
                <c:pt idx="302">
                  <c:v>2612</c:v>
                </c:pt>
                <c:pt idx="303">
                  <c:v>2608</c:v>
                </c:pt>
                <c:pt idx="304">
                  <c:v>2604</c:v>
                </c:pt>
                <c:pt idx="305">
                  <c:v>2600</c:v>
                </c:pt>
                <c:pt idx="306">
                  <c:v>2596</c:v>
                </c:pt>
                <c:pt idx="307">
                  <c:v>2592</c:v>
                </c:pt>
                <c:pt idx="308">
                  <c:v>2588</c:v>
                </c:pt>
                <c:pt idx="309">
                  <c:v>2584</c:v>
                </c:pt>
                <c:pt idx="310">
                  <c:v>2580</c:v>
                </c:pt>
                <c:pt idx="311">
                  <c:v>2576</c:v>
                </c:pt>
                <c:pt idx="312">
                  <c:v>2572</c:v>
                </c:pt>
                <c:pt idx="313">
                  <c:v>2568</c:v>
                </c:pt>
                <c:pt idx="314">
                  <c:v>2564</c:v>
                </c:pt>
                <c:pt idx="315">
                  <c:v>2560</c:v>
                </c:pt>
                <c:pt idx="316">
                  <c:v>2556</c:v>
                </c:pt>
                <c:pt idx="317">
                  <c:v>2552</c:v>
                </c:pt>
                <c:pt idx="318">
                  <c:v>2548</c:v>
                </c:pt>
                <c:pt idx="319">
                  <c:v>2544</c:v>
                </c:pt>
                <c:pt idx="320">
                  <c:v>2540</c:v>
                </c:pt>
                <c:pt idx="321">
                  <c:v>2536</c:v>
                </c:pt>
                <c:pt idx="322">
                  <c:v>2532</c:v>
                </c:pt>
                <c:pt idx="323">
                  <c:v>2528</c:v>
                </c:pt>
                <c:pt idx="324">
                  <c:v>2524</c:v>
                </c:pt>
                <c:pt idx="325">
                  <c:v>2520</c:v>
                </c:pt>
                <c:pt idx="326">
                  <c:v>2516</c:v>
                </c:pt>
                <c:pt idx="327">
                  <c:v>2512</c:v>
                </c:pt>
                <c:pt idx="328">
                  <c:v>2508</c:v>
                </c:pt>
                <c:pt idx="329">
                  <c:v>2504</c:v>
                </c:pt>
                <c:pt idx="330">
                  <c:v>2500</c:v>
                </c:pt>
                <c:pt idx="331">
                  <c:v>2496</c:v>
                </c:pt>
                <c:pt idx="332">
                  <c:v>2492</c:v>
                </c:pt>
                <c:pt idx="333">
                  <c:v>2488</c:v>
                </c:pt>
                <c:pt idx="334">
                  <c:v>2484</c:v>
                </c:pt>
                <c:pt idx="335">
                  <c:v>2480</c:v>
                </c:pt>
                <c:pt idx="336">
                  <c:v>2476</c:v>
                </c:pt>
                <c:pt idx="337">
                  <c:v>2472</c:v>
                </c:pt>
                <c:pt idx="338">
                  <c:v>2468</c:v>
                </c:pt>
                <c:pt idx="339">
                  <c:v>2464</c:v>
                </c:pt>
                <c:pt idx="340">
                  <c:v>2460</c:v>
                </c:pt>
                <c:pt idx="341">
                  <c:v>2456</c:v>
                </c:pt>
                <c:pt idx="342">
                  <c:v>2452</c:v>
                </c:pt>
                <c:pt idx="343">
                  <c:v>2448</c:v>
                </c:pt>
                <c:pt idx="344">
                  <c:v>2444</c:v>
                </c:pt>
                <c:pt idx="345">
                  <c:v>2440</c:v>
                </c:pt>
                <c:pt idx="346">
                  <c:v>2436</c:v>
                </c:pt>
                <c:pt idx="347">
                  <c:v>2432</c:v>
                </c:pt>
                <c:pt idx="348">
                  <c:v>2428</c:v>
                </c:pt>
                <c:pt idx="349">
                  <c:v>2424</c:v>
                </c:pt>
                <c:pt idx="350">
                  <c:v>2420</c:v>
                </c:pt>
                <c:pt idx="351">
                  <c:v>2416</c:v>
                </c:pt>
                <c:pt idx="352">
                  <c:v>2412</c:v>
                </c:pt>
                <c:pt idx="353">
                  <c:v>2408</c:v>
                </c:pt>
                <c:pt idx="354">
                  <c:v>2404</c:v>
                </c:pt>
                <c:pt idx="355">
                  <c:v>2400</c:v>
                </c:pt>
                <c:pt idx="356">
                  <c:v>2396</c:v>
                </c:pt>
                <c:pt idx="357">
                  <c:v>2392</c:v>
                </c:pt>
                <c:pt idx="358">
                  <c:v>2388</c:v>
                </c:pt>
                <c:pt idx="359">
                  <c:v>2384</c:v>
                </c:pt>
                <c:pt idx="360">
                  <c:v>2380</c:v>
                </c:pt>
                <c:pt idx="361">
                  <c:v>2376</c:v>
                </c:pt>
                <c:pt idx="362">
                  <c:v>2372</c:v>
                </c:pt>
                <c:pt idx="363">
                  <c:v>2368</c:v>
                </c:pt>
                <c:pt idx="364">
                  <c:v>2364</c:v>
                </c:pt>
                <c:pt idx="365">
                  <c:v>2360</c:v>
                </c:pt>
                <c:pt idx="366">
                  <c:v>2356</c:v>
                </c:pt>
                <c:pt idx="367">
                  <c:v>2352</c:v>
                </c:pt>
                <c:pt idx="368">
                  <c:v>2348</c:v>
                </c:pt>
                <c:pt idx="369">
                  <c:v>2344</c:v>
                </c:pt>
                <c:pt idx="370">
                  <c:v>2340</c:v>
                </c:pt>
                <c:pt idx="371">
                  <c:v>2336</c:v>
                </c:pt>
                <c:pt idx="372">
                  <c:v>2332</c:v>
                </c:pt>
                <c:pt idx="373">
                  <c:v>2328</c:v>
                </c:pt>
                <c:pt idx="374">
                  <c:v>2324</c:v>
                </c:pt>
                <c:pt idx="375">
                  <c:v>2320</c:v>
                </c:pt>
                <c:pt idx="376">
                  <c:v>2316</c:v>
                </c:pt>
                <c:pt idx="377">
                  <c:v>2312</c:v>
                </c:pt>
                <c:pt idx="378">
                  <c:v>2308</c:v>
                </c:pt>
                <c:pt idx="379">
                  <c:v>2304</c:v>
                </c:pt>
                <c:pt idx="380">
                  <c:v>2300</c:v>
                </c:pt>
                <c:pt idx="381">
                  <c:v>2296</c:v>
                </c:pt>
                <c:pt idx="382">
                  <c:v>2292</c:v>
                </c:pt>
                <c:pt idx="383">
                  <c:v>2288</c:v>
                </c:pt>
                <c:pt idx="384">
                  <c:v>2284</c:v>
                </c:pt>
                <c:pt idx="385">
                  <c:v>2280</c:v>
                </c:pt>
                <c:pt idx="386">
                  <c:v>2276</c:v>
                </c:pt>
                <c:pt idx="387">
                  <c:v>2272</c:v>
                </c:pt>
                <c:pt idx="388">
                  <c:v>2268</c:v>
                </c:pt>
                <c:pt idx="389">
                  <c:v>2264</c:v>
                </c:pt>
                <c:pt idx="390">
                  <c:v>2260</c:v>
                </c:pt>
                <c:pt idx="391">
                  <c:v>2256</c:v>
                </c:pt>
                <c:pt idx="392">
                  <c:v>2252</c:v>
                </c:pt>
                <c:pt idx="393">
                  <c:v>2248</c:v>
                </c:pt>
                <c:pt idx="394">
                  <c:v>2244</c:v>
                </c:pt>
                <c:pt idx="395">
                  <c:v>2240</c:v>
                </c:pt>
                <c:pt idx="396">
                  <c:v>2236</c:v>
                </c:pt>
                <c:pt idx="397">
                  <c:v>2232</c:v>
                </c:pt>
                <c:pt idx="398">
                  <c:v>2228</c:v>
                </c:pt>
                <c:pt idx="399">
                  <c:v>2224</c:v>
                </c:pt>
                <c:pt idx="400">
                  <c:v>2220</c:v>
                </c:pt>
                <c:pt idx="401">
                  <c:v>2216</c:v>
                </c:pt>
                <c:pt idx="402">
                  <c:v>2212</c:v>
                </c:pt>
                <c:pt idx="403">
                  <c:v>2208</c:v>
                </c:pt>
                <c:pt idx="404">
                  <c:v>2204</c:v>
                </c:pt>
                <c:pt idx="405">
                  <c:v>2200</c:v>
                </c:pt>
                <c:pt idx="406">
                  <c:v>2196</c:v>
                </c:pt>
                <c:pt idx="407">
                  <c:v>2192</c:v>
                </c:pt>
                <c:pt idx="408">
                  <c:v>2188</c:v>
                </c:pt>
                <c:pt idx="409">
                  <c:v>2184</c:v>
                </c:pt>
                <c:pt idx="410">
                  <c:v>2180</c:v>
                </c:pt>
                <c:pt idx="411">
                  <c:v>2176</c:v>
                </c:pt>
                <c:pt idx="412">
                  <c:v>2172</c:v>
                </c:pt>
                <c:pt idx="413">
                  <c:v>2168</c:v>
                </c:pt>
                <c:pt idx="414">
                  <c:v>2164</c:v>
                </c:pt>
                <c:pt idx="415">
                  <c:v>2160</c:v>
                </c:pt>
                <c:pt idx="416">
                  <c:v>2156</c:v>
                </c:pt>
                <c:pt idx="417">
                  <c:v>2152</c:v>
                </c:pt>
                <c:pt idx="418">
                  <c:v>2148</c:v>
                </c:pt>
                <c:pt idx="419">
                  <c:v>2144</c:v>
                </c:pt>
                <c:pt idx="420">
                  <c:v>2140</c:v>
                </c:pt>
                <c:pt idx="421">
                  <c:v>2136</c:v>
                </c:pt>
                <c:pt idx="422">
                  <c:v>2132</c:v>
                </c:pt>
                <c:pt idx="423">
                  <c:v>2128</c:v>
                </c:pt>
                <c:pt idx="424">
                  <c:v>2124</c:v>
                </c:pt>
                <c:pt idx="425">
                  <c:v>2120</c:v>
                </c:pt>
                <c:pt idx="426">
                  <c:v>2116</c:v>
                </c:pt>
                <c:pt idx="427">
                  <c:v>2112</c:v>
                </c:pt>
                <c:pt idx="428">
                  <c:v>2108</c:v>
                </c:pt>
                <c:pt idx="429">
                  <c:v>2104</c:v>
                </c:pt>
                <c:pt idx="430">
                  <c:v>2100</c:v>
                </c:pt>
                <c:pt idx="431">
                  <c:v>2096</c:v>
                </c:pt>
                <c:pt idx="432">
                  <c:v>2092</c:v>
                </c:pt>
                <c:pt idx="433">
                  <c:v>2088</c:v>
                </c:pt>
                <c:pt idx="434">
                  <c:v>2084</c:v>
                </c:pt>
                <c:pt idx="435">
                  <c:v>2080</c:v>
                </c:pt>
                <c:pt idx="436">
                  <c:v>2076</c:v>
                </c:pt>
                <c:pt idx="437">
                  <c:v>2072</c:v>
                </c:pt>
                <c:pt idx="438">
                  <c:v>2068</c:v>
                </c:pt>
                <c:pt idx="439">
                  <c:v>2064</c:v>
                </c:pt>
                <c:pt idx="440">
                  <c:v>2060</c:v>
                </c:pt>
                <c:pt idx="441">
                  <c:v>2056</c:v>
                </c:pt>
                <c:pt idx="442">
                  <c:v>2052</c:v>
                </c:pt>
                <c:pt idx="443">
                  <c:v>2048</c:v>
                </c:pt>
                <c:pt idx="444">
                  <c:v>2044</c:v>
                </c:pt>
                <c:pt idx="445">
                  <c:v>2040</c:v>
                </c:pt>
                <c:pt idx="446">
                  <c:v>2036</c:v>
                </c:pt>
                <c:pt idx="447">
                  <c:v>2032</c:v>
                </c:pt>
                <c:pt idx="448">
                  <c:v>2028</c:v>
                </c:pt>
                <c:pt idx="449">
                  <c:v>2024</c:v>
                </c:pt>
                <c:pt idx="450">
                  <c:v>2020</c:v>
                </c:pt>
                <c:pt idx="451">
                  <c:v>2016</c:v>
                </c:pt>
                <c:pt idx="452">
                  <c:v>2012</c:v>
                </c:pt>
                <c:pt idx="453">
                  <c:v>2008</c:v>
                </c:pt>
                <c:pt idx="454">
                  <c:v>2004</c:v>
                </c:pt>
                <c:pt idx="455">
                  <c:v>2000</c:v>
                </c:pt>
                <c:pt idx="456">
                  <c:v>1996</c:v>
                </c:pt>
                <c:pt idx="457">
                  <c:v>1992</c:v>
                </c:pt>
                <c:pt idx="458">
                  <c:v>1988</c:v>
                </c:pt>
                <c:pt idx="459">
                  <c:v>1984</c:v>
                </c:pt>
                <c:pt idx="460">
                  <c:v>1980</c:v>
                </c:pt>
                <c:pt idx="461">
                  <c:v>1976</c:v>
                </c:pt>
                <c:pt idx="462">
                  <c:v>1972</c:v>
                </c:pt>
                <c:pt idx="463">
                  <c:v>1968</c:v>
                </c:pt>
                <c:pt idx="464">
                  <c:v>1964</c:v>
                </c:pt>
                <c:pt idx="465">
                  <c:v>1960</c:v>
                </c:pt>
                <c:pt idx="466">
                  <c:v>1956</c:v>
                </c:pt>
                <c:pt idx="467">
                  <c:v>1952</c:v>
                </c:pt>
                <c:pt idx="468">
                  <c:v>1948</c:v>
                </c:pt>
                <c:pt idx="469">
                  <c:v>1944</c:v>
                </c:pt>
                <c:pt idx="470">
                  <c:v>1940</c:v>
                </c:pt>
                <c:pt idx="471">
                  <c:v>1936</c:v>
                </c:pt>
                <c:pt idx="472">
                  <c:v>1932</c:v>
                </c:pt>
                <c:pt idx="473">
                  <c:v>1928</c:v>
                </c:pt>
                <c:pt idx="474">
                  <c:v>1924</c:v>
                </c:pt>
                <c:pt idx="475">
                  <c:v>1920</c:v>
                </c:pt>
                <c:pt idx="476">
                  <c:v>1916</c:v>
                </c:pt>
                <c:pt idx="477">
                  <c:v>1912</c:v>
                </c:pt>
                <c:pt idx="478">
                  <c:v>1908</c:v>
                </c:pt>
                <c:pt idx="479">
                  <c:v>1904</c:v>
                </c:pt>
                <c:pt idx="480">
                  <c:v>1900</c:v>
                </c:pt>
                <c:pt idx="481">
                  <c:v>1896</c:v>
                </c:pt>
                <c:pt idx="482">
                  <c:v>1892</c:v>
                </c:pt>
                <c:pt idx="483">
                  <c:v>1888</c:v>
                </c:pt>
                <c:pt idx="484">
                  <c:v>1884</c:v>
                </c:pt>
                <c:pt idx="485">
                  <c:v>1880</c:v>
                </c:pt>
                <c:pt idx="486">
                  <c:v>1876</c:v>
                </c:pt>
                <c:pt idx="487">
                  <c:v>1872</c:v>
                </c:pt>
                <c:pt idx="488">
                  <c:v>1868</c:v>
                </c:pt>
                <c:pt idx="489">
                  <c:v>1864</c:v>
                </c:pt>
                <c:pt idx="490">
                  <c:v>1860</c:v>
                </c:pt>
                <c:pt idx="491">
                  <c:v>1856</c:v>
                </c:pt>
                <c:pt idx="492">
                  <c:v>1852</c:v>
                </c:pt>
                <c:pt idx="493">
                  <c:v>1848</c:v>
                </c:pt>
                <c:pt idx="494">
                  <c:v>1844</c:v>
                </c:pt>
                <c:pt idx="495">
                  <c:v>1840</c:v>
                </c:pt>
                <c:pt idx="496">
                  <c:v>1836</c:v>
                </c:pt>
                <c:pt idx="497">
                  <c:v>1832</c:v>
                </c:pt>
                <c:pt idx="498">
                  <c:v>1828</c:v>
                </c:pt>
                <c:pt idx="499">
                  <c:v>1824</c:v>
                </c:pt>
                <c:pt idx="500">
                  <c:v>1820</c:v>
                </c:pt>
                <c:pt idx="501">
                  <c:v>1816</c:v>
                </c:pt>
                <c:pt idx="502">
                  <c:v>1812</c:v>
                </c:pt>
                <c:pt idx="503">
                  <c:v>1808</c:v>
                </c:pt>
                <c:pt idx="504">
                  <c:v>1804</c:v>
                </c:pt>
                <c:pt idx="505">
                  <c:v>1800</c:v>
                </c:pt>
                <c:pt idx="506">
                  <c:v>1796</c:v>
                </c:pt>
                <c:pt idx="507">
                  <c:v>1792</c:v>
                </c:pt>
                <c:pt idx="508">
                  <c:v>1788</c:v>
                </c:pt>
                <c:pt idx="509">
                  <c:v>1784</c:v>
                </c:pt>
                <c:pt idx="510">
                  <c:v>1780</c:v>
                </c:pt>
                <c:pt idx="511">
                  <c:v>1776</c:v>
                </c:pt>
                <c:pt idx="512">
                  <c:v>1772</c:v>
                </c:pt>
                <c:pt idx="513">
                  <c:v>1768</c:v>
                </c:pt>
                <c:pt idx="514">
                  <c:v>1764</c:v>
                </c:pt>
                <c:pt idx="515">
                  <c:v>1760</c:v>
                </c:pt>
                <c:pt idx="516">
                  <c:v>1756</c:v>
                </c:pt>
                <c:pt idx="517">
                  <c:v>1752</c:v>
                </c:pt>
                <c:pt idx="518">
                  <c:v>1748</c:v>
                </c:pt>
                <c:pt idx="519">
                  <c:v>1744</c:v>
                </c:pt>
                <c:pt idx="520">
                  <c:v>1740</c:v>
                </c:pt>
                <c:pt idx="521">
                  <c:v>1736</c:v>
                </c:pt>
                <c:pt idx="522">
                  <c:v>1732</c:v>
                </c:pt>
                <c:pt idx="523">
                  <c:v>1728</c:v>
                </c:pt>
                <c:pt idx="524">
                  <c:v>1724</c:v>
                </c:pt>
                <c:pt idx="525">
                  <c:v>1720</c:v>
                </c:pt>
                <c:pt idx="526">
                  <c:v>1716</c:v>
                </c:pt>
                <c:pt idx="527">
                  <c:v>1712</c:v>
                </c:pt>
                <c:pt idx="528">
                  <c:v>1708</c:v>
                </c:pt>
                <c:pt idx="529">
                  <c:v>1704</c:v>
                </c:pt>
                <c:pt idx="530">
                  <c:v>1700</c:v>
                </c:pt>
                <c:pt idx="531">
                  <c:v>1696</c:v>
                </c:pt>
                <c:pt idx="532">
                  <c:v>1692</c:v>
                </c:pt>
                <c:pt idx="533">
                  <c:v>1688</c:v>
                </c:pt>
                <c:pt idx="534">
                  <c:v>1684</c:v>
                </c:pt>
                <c:pt idx="535">
                  <c:v>1680</c:v>
                </c:pt>
                <c:pt idx="536">
                  <c:v>1676</c:v>
                </c:pt>
                <c:pt idx="537">
                  <c:v>1672</c:v>
                </c:pt>
                <c:pt idx="538">
                  <c:v>1668</c:v>
                </c:pt>
                <c:pt idx="539">
                  <c:v>1664</c:v>
                </c:pt>
                <c:pt idx="540">
                  <c:v>1660</c:v>
                </c:pt>
                <c:pt idx="541">
                  <c:v>1656</c:v>
                </c:pt>
                <c:pt idx="542">
                  <c:v>1652</c:v>
                </c:pt>
                <c:pt idx="543">
                  <c:v>1648</c:v>
                </c:pt>
                <c:pt idx="544">
                  <c:v>1644</c:v>
                </c:pt>
                <c:pt idx="545">
                  <c:v>1640</c:v>
                </c:pt>
                <c:pt idx="546">
                  <c:v>1636</c:v>
                </c:pt>
                <c:pt idx="547">
                  <c:v>1632</c:v>
                </c:pt>
                <c:pt idx="548">
                  <c:v>1628</c:v>
                </c:pt>
                <c:pt idx="549">
                  <c:v>1624</c:v>
                </c:pt>
                <c:pt idx="550">
                  <c:v>1620</c:v>
                </c:pt>
                <c:pt idx="551">
                  <c:v>1616</c:v>
                </c:pt>
                <c:pt idx="552">
                  <c:v>1612</c:v>
                </c:pt>
                <c:pt idx="553">
                  <c:v>1608</c:v>
                </c:pt>
                <c:pt idx="554">
                  <c:v>1604</c:v>
                </c:pt>
                <c:pt idx="555">
                  <c:v>1600</c:v>
                </c:pt>
                <c:pt idx="556">
                  <c:v>1596</c:v>
                </c:pt>
                <c:pt idx="557">
                  <c:v>1592</c:v>
                </c:pt>
                <c:pt idx="558">
                  <c:v>1588</c:v>
                </c:pt>
                <c:pt idx="559">
                  <c:v>1584</c:v>
                </c:pt>
                <c:pt idx="560">
                  <c:v>1580</c:v>
                </c:pt>
                <c:pt idx="561">
                  <c:v>1576</c:v>
                </c:pt>
                <c:pt idx="562">
                  <c:v>1572</c:v>
                </c:pt>
                <c:pt idx="563">
                  <c:v>1568</c:v>
                </c:pt>
                <c:pt idx="564">
                  <c:v>1564</c:v>
                </c:pt>
                <c:pt idx="565">
                  <c:v>1560</c:v>
                </c:pt>
                <c:pt idx="566">
                  <c:v>1556</c:v>
                </c:pt>
                <c:pt idx="567">
                  <c:v>1552</c:v>
                </c:pt>
                <c:pt idx="568">
                  <c:v>1548</c:v>
                </c:pt>
                <c:pt idx="569">
                  <c:v>1544</c:v>
                </c:pt>
                <c:pt idx="570">
                  <c:v>1540</c:v>
                </c:pt>
                <c:pt idx="571">
                  <c:v>1536</c:v>
                </c:pt>
                <c:pt idx="572">
                  <c:v>1532</c:v>
                </c:pt>
                <c:pt idx="573">
                  <c:v>1528</c:v>
                </c:pt>
                <c:pt idx="574">
                  <c:v>1524</c:v>
                </c:pt>
                <c:pt idx="575">
                  <c:v>1520</c:v>
                </c:pt>
                <c:pt idx="576">
                  <c:v>1516</c:v>
                </c:pt>
                <c:pt idx="577">
                  <c:v>1512</c:v>
                </c:pt>
                <c:pt idx="578">
                  <c:v>1508</c:v>
                </c:pt>
                <c:pt idx="579">
                  <c:v>1504</c:v>
                </c:pt>
                <c:pt idx="580">
                  <c:v>1500</c:v>
                </c:pt>
                <c:pt idx="581">
                  <c:v>1496</c:v>
                </c:pt>
                <c:pt idx="582">
                  <c:v>1492</c:v>
                </c:pt>
                <c:pt idx="583">
                  <c:v>1488</c:v>
                </c:pt>
                <c:pt idx="584">
                  <c:v>1484</c:v>
                </c:pt>
                <c:pt idx="585">
                  <c:v>1480</c:v>
                </c:pt>
                <c:pt idx="586">
                  <c:v>1476</c:v>
                </c:pt>
                <c:pt idx="587">
                  <c:v>1472</c:v>
                </c:pt>
                <c:pt idx="588">
                  <c:v>1468</c:v>
                </c:pt>
                <c:pt idx="589">
                  <c:v>1464</c:v>
                </c:pt>
                <c:pt idx="590">
                  <c:v>1460</c:v>
                </c:pt>
                <c:pt idx="591">
                  <c:v>1456</c:v>
                </c:pt>
                <c:pt idx="592">
                  <c:v>1452</c:v>
                </c:pt>
                <c:pt idx="593">
                  <c:v>1448</c:v>
                </c:pt>
                <c:pt idx="594">
                  <c:v>1444</c:v>
                </c:pt>
                <c:pt idx="595">
                  <c:v>1440</c:v>
                </c:pt>
                <c:pt idx="596">
                  <c:v>1436</c:v>
                </c:pt>
                <c:pt idx="597">
                  <c:v>1432</c:v>
                </c:pt>
                <c:pt idx="598">
                  <c:v>1428</c:v>
                </c:pt>
                <c:pt idx="599">
                  <c:v>1424</c:v>
                </c:pt>
                <c:pt idx="600">
                  <c:v>1420</c:v>
                </c:pt>
                <c:pt idx="601">
                  <c:v>1416</c:v>
                </c:pt>
                <c:pt idx="602">
                  <c:v>1412</c:v>
                </c:pt>
                <c:pt idx="603">
                  <c:v>1408</c:v>
                </c:pt>
                <c:pt idx="604">
                  <c:v>1404</c:v>
                </c:pt>
                <c:pt idx="605">
                  <c:v>1400</c:v>
                </c:pt>
                <c:pt idx="606">
                  <c:v>1396</c:v>
                </c:pt>
                <c:pt idx="607">
                  <c:v>1392</c:v>
                </c:pt>
                <c:pt idx="608">
                  <c:v>1388</c:v>
                </c:pt>
                <c:pt idx="609">
                  <c:v>1384</c:v>
                </c:pt>
                <c:pt idx="610">
                  <c:v>1380</c:v>
                </c:pt>
                <c:pt idx="611">
                  <c:v>1376</c:v>
                </c:pt>
                <c:pt idx="612">
                  <c:v>1372</c:v>
                </c:pt>
                <c:pt idx="613">
                  <c:v>1368</c:v>
                </c:pt>
                <c:pt idx="614">
                  <c:v>1364</c:v>
                </c:pt>
                <c:pt idx="615">
                  <c:v>1360</c:v>
                </c:pt>
                <c:pt idx="616">
                  <c:v>1356</c:v>
                </c:pt>
                <c:pt idx="617">
                  <c:v>1352</c:v>
                </c:pt>
                <c:pt idx="618">
                  <c:v>1348</c:v>
                </c:pt>
                <c:pt idx="619">
                  <c:v>1344</c:v>
                </c:pt>
                <c:pt idx="620">
                  <c:v>1340</c:v>
                </c:pt>
                <c:pt idx="621">
                  <c:v>1336</c:v>
                </c:pt>
                <c:pt idx="622">
                  <c:v>1332</c:v>
                </c:pt>
                <c:pt idx="623">
                  <c:v>1328</c:v>
                </c:pt>
                <c:pt idx="624">
                  <c:v>1324</c:v>
                </c:pt>
                <c:pt idx="625">
                  <c:v>1320</c:v>
                </c:pt>
                <c:pt idx="626">
                  <c:v>1316</c:v>
                </c:pt>
                <c:pt idx="627">
                  <c:v>1312</c:v>
                </c:pt>
                <c:pt idx="628">
                  <c:v>1308</c:v>
                </c:pt>
                <c:pt idx="629">
                  <c:v>1304</c:v>
                </c:pt>
                <c:pt idx="630">
                  <c:v>1300</c:v>
                </c:pt>
                <c:pt idx="631">
                  <c:v>1296</c:v>
                </c:pt>
                <c:pt idx="632">
                  <c:v>1292</c:v>
                </c:pt>
                <c:pt idx="633">
                  <c:v>1288</c:v>
                </c:pt>
                <c:pt idx="634">
                  <c:v>1284</c:v>
                </c:pt>
                <c:pt idx="635">
                  <c:v>1280</c:v>
                </c:pt>
                <c:pt idx="636">
                  <c:v>1276</c:v>
                </c:pt>
                <c:pt idx="637">
                  <c:v>1272</c:v>
                </c:pt>
                <c:pt idx="638">
                  <c:v>1268</c:v>
                </c:pt>
                <c:pt idx="639">
                  <c:v>1264</c:v>
                </c:pt>
                <c:pt idx="640">
                  <c:v>1260</c:v>
                </c:pt>
                <c:pt idx="641">
                  <c:v>1256</c:v>
                </c:pt>
                <c:pt idx="642">
                  <c:v>1252</c:v>
                </c:pt>
                <c:pt idx="643">
                  <c:v>1248</c:v>
                </c:pt>
                <c:pt idx="644">
                  <c:v>1244</c:v>
                </c:pt>
                <c:pt idx="645">
                  <c:v>1240</c:v>
                </c:pt>
                <c:pt idx="646">
                  <c:v>1236</c:v>
                </c:pt>
                <c:pt idx="647">
                  <c:v>1232</c:v>
                </c:pt>
                <c:pt idx="648">
                  <c:v>1228</c:v>
                </c:pt>
                <c:pt idx="649">
                  <c:v>1224</c:v>
                </c:pt>
                <c:pt idx="650">
                  <c:v>1220</c:v>
                </c:pt>
                <c:pt idx="651">
                  <c:v>1216</c:v>
                </c:pt>
                <c:pt idx="652">
                  <c:v>1212</c:v>
                </c:pt>
                <c:pt idx="653">
                  <c:v>1208</c:v>
                </c:pt>
                <c:pt idx="654">
                  <c:v>1204</c:v>
                </c:pt>
                <c:pt idx="655">
                  <c:v>1200</c:v>
                </c:pt>
                <c:pt idx="656">
                  <c:v>1196</c:v>
                </c:pt>
                <c:pt idx="657">
                  <c:v>1192</c:v>
                </c:pt>
                <c:pt idx="658">
                  <c:v>1188</c:v>
                </c:pt>
                <c:pt idx="659">
                  <c:v>1184</c:v>
                </c:pt>
                <c:pt idx="660">
                  <c:v>1180</c:v>
                </c:pt>
                <c:pt idx="661">
                  <c:v>1176</c:v>
                </c:pt>
                <c:pt idx="662">
                  <c:v>1172</c:v>
                </c:pt>
                <c:pt idx="663">
                  <c:v>1168</c:v>
                </c:pt>
                <c:pt idx="664">
                  <c:v>1164</c:v>
                </c:pt>
                <c:pt idx="665">
                  <c:v>1160</c:v>
                </c:pt>
                <c:pt idx="666">
                  <c:v>1156</c:v>
                </c:pt>
                <c:pt idx="667">
                  <c:v>1152</c:v>
                </c:pt>
                <c:pt idx="668">
                  <c:v>1148</c:v>
                </c:pt>
                <c:pt idx="669">
                  <c:v>1144</c:v>
                </c:pt>
                <c:pt idx="670">
                  <c:v>1140</c:v>
                </c:pt>
                <c:pt idx="671">
                  <c:v>1136</c:v>
                </c:pt>
                <c:pt idx="672">
                  <c:v>1132</c:v>
                </c:pt>
                <c:pt idx="673">
                  <c:v>1128</c:v>
                </c:pt>
                <c:pt idx="674">
                  <c:v>1124</c:v>
                </c:pt>
                <c:pt idx="675">
                  <c:v>1120</c:v>
                </c:pt>
                <c:pt idx="676">
                  <c:v>1116</c:v>
                </c:pt>
                <c:pt idx="677">
                  <c:v>1112</c:v>
                </c:pt>
                <c:pt idx="678">
                  <c:v>1108</c:v>
                </c:pt>
                <c:pt idx="679">
                  <c:v>1104</c:v>
                </c:pt>
                <c:pt idx="680">
                  <c:v>1100</c:v>
                </c:pt>
                <c:pt idx="681">
                  <c:v>1096</c:v>
                </c:pt>
                <c:pt idx="682">
                  <c:v>1092</c:v>
                </c:pt>
                <c:pt idx="683">
                  <c:v>1088</c:v>
                </c:pt>
                <c:pt idx="684">
                  <c:v>1084</c:v>
                </c:pt>
                <c:pt idx="685">
                  <c:v>1080</c:v>
                </c:pt>
                <c:pt idx="686">
                  <c:v>1076</c:v>
                </c:pt>
                <c:pt idx="687">
                  <c:v>1072</c:v>
                </c:pt>
                <c:pt idx="688">
                  <c:v>1068</c:v>
                </c:pt>
                <c:pt idx="689">
                  <c:v>1064</c:v>
                </c:pt>
                <c:pt idx="690">
                  <c:v>1060</c:v>
                </c:pt>
                <c:pt idx="691">
                  <c:v>1056</c:v>
                </c:pt>
                <c:pt idx="692">
                  <c:v>1052</c:v>
                </c:pt>
                <c:pt idx="693">
                  <c:v>1048</c:v>
                </c:pt>
                <c:pt idx="694">
                  <c:v>1044</c:v>
                </c:pt>
                <c:pt idx="695">
                  <c:v>1040</c:v>
                </c:pt>
                <c:pt idx="696">
                  <c:v>1036</c:v>
                </c:pt>
                <c:pt idx="697">
                  <c:v>1032</c:v>
                </c:pt>
                <c:pt idx="698">
                  <c:v>1028</c:v>
                </c:pt>
                <c:pt idx="699">
                  <c:v>1024</c:v>
                </c:pt>
                <c:pt idx="700">
                  <c:v>1020</c:v>
                </c:pt>
                <c:pt idx="701">
                  <c:v>1016</c:v>
                </c:pt>
                <c:pt idx="702">
                  <c:v>1012</c:v>
                </c:pt>
                <c:pt idx="703">
                  <c:v>1008</c:v>
                </c:pt>
                <c:pt idx="704">
                  <c:v>1004</c:v>
                </c:pt>
                <c:pt idx="705">
                  <c:v>1000</c:v>
                </c:pt>
                <c:pt idx="706">
                  <c:v>996</c:v>
                </c:pt>
                <c:pt idx="707">
                  <c:v>992</c:v>
                </c:pt>
                <c:pt idx="708">
                  <c:v>988</c:v>
                </c:pt>
                <c:pt idx="709">
                  <c:v>984</c:v>
                </c:pt>
                <c:pt idx="710">
                  <c:v>980</c:v>
                </c:pt>
                <c:pt idx="711">
                  <c:v>976</c:v>
                </c:pt>
                <c:pt idx="712">
                  <c:v>972</c:v>
                </c:pt>
                <c:pt idx="713">
                  <c:v>968</c:v>
                </c:pt>
                <c:pt idx="714">
                  <c:v>964</c:v>
                </c:pt>
                <c:pt idx="715">
                  <c:v>960</c:v>
                </c:pt>
                <c:pt idx="716">
                  <c:v>956</c:v>
                </c:pt>
                <c:pt idx="717">
                  <c:v>952</c:v>
                </c:pt>
                <c:pt idx="718">
                  <c:v>948</c:v>
                </c:pt>
                <c:pt idx="719">
                  <c:v>944</c:v>
                </c:pt>
                <c:pt idx="720">
                  <c:v>940</c:v>
                </c:pt>
                <c:pt idx="721">
                  <c:v>936</c:v>
                </c:pt>
                <c:pt idx="722">
                  <c:v>932</c:v>
                </c:pt>
                <c:pt idx="723">
                  <c:v>928</c:v>
                </c:pt>
                <c:pt idx="724">
                  <c:v>924</c:v>
                </c:pt>
                <c:pt idx="725">
                  <c:v>920</c:v>
                </c:pt>
                <c:pt idx="726">
                  <c:v>916</c:v>
                </c:pt>
                <c:pt idx="727">
                  <c:v>912</c:v>
                </c:pt>
                <c:pt idx="728">
                  <c:v>908</c:v>
                </c:pt>
                <c:pt idx="729">
                  <c:v>904</c:v>
                </c:pt>
                <c:pt idx="730">
                  <c:v>900</c:v>
                </c:pt>
                <c:pt idx="731">
                  <c:v>896</c:v>
                </c:pt>
                <c:pt idx="732">
                  <c:v>892</c:v>
                </c:pt>
                <c:pt idx="733">
                  <c:v>888</c:v>
                </c:pt>
                <c:pt idx="734">
                  <c:v>884</c:v>
                </c:pt>
                <c:pt idx="735">
                  <c:v>880</c:v>
                </c:pt>
                <c:pt idx="736">
                  <c:v>876</c:v>
                </c:pt>
                <c:pt idx="737">
                  <c:v>872</c:v>
                </c:pt>
                <c:pt idx="738">
                  <c:v>868</c:v>
                </c:pt>
                <c:pt idx="739">
                  <c:v>864</c:v>
                </c:pt>
                <c:pt idx="740">
                  <c:v>860</c:v>
                </c:pt>
                <c:pt idx="741">
                  <c:v>856</c:v>
                </c:pt>
                <c:pt idx="742">
                  <c:v>852</c:v>
                </c:pt>
                <c:pt idx="743">
                  <c:v>848</c:v>
                </c:pt>
                <c:pt idx="744">
                  <c:v>844</c:v>
                </c:pt>
                <c:pt idx="745">
                  <c:v>840</c:v>
                </c:pt>
                <c:pt idx="746">
                  <c:v>836</c:v>
                </c:pt>
                <c:pt idx="747">
                  <c:v>832</c:v>
                </c:pt>
                <c:pt idx="748">
                  <c:v>828</c:v>
                </c:pt>
                <c:pt idx="749">
                  <c:v>824</c:v>
                </c:pt>
                <c:pt idx="750">
                  <c:v>820</c:v>
                </c:pt>
                <c:pt idx="751">
                  <c:v>816</c:v>
                </c:pt>
                <c:pt idx="752">
                  <c:v>812</c:v>
                </c:pt>
                <c:pt idx="753">
                  <c:v>808</c:v>
                </c:pt>
                <c:pt idx="754">
                  <c:v>804</c:v>
                </c:pt>
                <c:pt idx="755">
                  <c:v>800</c:v>
                </c:pt>
                <c:pt idx="756">
                  <c:v>796</c:v>
                </c:pt>
                <c:pt idx="757">
                  <c:v>792</c:v>
                </c:pt>
                <c:pt idx="758">
                  <c:v>788</c:v>
                </c:pt>
                <c:pt idx="759">
                  <c:v>784</c:v>
                </c:pt>
                <c:pt idx="760">
                  <c:v>780</c:v>
                </c:pt>
                <c:pt idx="761">
                  <c:v>776</c:v>
                </c:pt>
                <c:pt idx="762">
                  <c:v>772</c:v>
                </c:pt>
                <c:pt idx="763">
                  <c:v>768</c:v>
                </c:pt>
                <c:pt idx="764">
                  <c:v>764</c:v>
                </c:pt>
                <c:pt idx="765">
                  <c:v>760</c:v>
                </c:pt>
                <c:pt idx="766">
                  <c:v>756</c:v>
                </c:pt>
                <c:pt idx="767">
                  <c:v>752</c:v>
                </c:pt>
                <c:pt idx="768">
                  <c:v>748</c:v>
                </c:pt>
                <c:pt idx="769">
                  <c:v>744</c:v>
                </c:pt>
                <c:pt idx="770">
                  <c:v>740</c:v>
                </c:pt>
                <c:pt idx="771">
                  <c:v>736</c:v>
                </c:pt>
                <c:pt idx="772">
                  <c:v>732</c:v>
                </c:pt>
                <c:pt idx="773">
                  <c:v>728</c:v>
                </c:pt>
                <c:pt idx="774">
                  <c:v>724</c:v>
                </c:pt>
                <c:pt idx="775">
                  <c:v>720</c:v>
                </c:pt>
                <c:pt idx="776">
                  <c:v>716</c:v>
                </c:pt>
                <c:pt idx="777">
                  <c:v>712</c:v>
                </c:pt>
                <c:pt idx="778">
                  <c:v>708</c:v>
                </c:pt>
                <c:pt idx="779">
                  <c:v>704</c:v>
                </c:pt>
                <c:pt idx="780">
                  <c:v>700</c:v>
                </c:pt>
                <c:pt idx="781">
                  <c:v>696</c:v>
                </c:pt>
                <c:pt idx="782">
                  <c:v>692</c:v>
                </c:pt>
                <c:pt idx="783">
                  <c:v>688</c:v>
                </c:pt>
                <c:pt idx="784">
                  <c:v>684</c:v>
                </c:pt>
                <c:pt idx="785">
                  <c:v>680</c:v>
                </c:pt>
                <c:pt idx="786">
                  <c:v>676</c:v>
                </c:pt>
                <c:pt idx="787">
                  <c:v>672</c:v>
                </c:pt>
                <c:pt idx="788">
                  <c:v>668</c:v>
                </c:pt>
                <c:pt idx="789">
                  <c:v>664</c:v>
                </c:pt>
                <c:pt idx="790">
                  <c:v>660</c:v>
                </c:pt>
                <c:pt idx="791">
                  <c:v>656</c:v>
                </c:pt>
                <c:pt idx="792">
                  <c:v>652</c:v>
                </c:pt>
                <c:pt idx="793">
                  <c:v>648</c:v>
                </c:pt>
                <c:pt idx="794">
                  <c:v>644</c:v>
                </c:pt>
                <c:pt idx="795">
                  <c:v>640</c:v>
                </c:pt>
                <c:pt idx="796">
                  <c:v>636</c:v>
                </c:pt>
                <c:pt idx="797">
                  <c:v>632</c:v>
                </c:pt>
                <c:pt idx="798">
                  <c:v>628</c:v>
                </c:pt>
                <c:pt idx="799">
                  <c:v>624</c:v>
                </c:pt>
                <c:pt idx="800">
                  <c:v>620</c:v>
                </c:pt>
                <c:pt idx="801">
                  <c:v>616</c:v>
                </c:pt>
                <c:pt idx="802">
                  <c:v>612</c:v>
                </c:pt>
                <c:pt idx="803">
                  <c:v>608</c:v>
                </c:pt>
                <c:pt idx="804">
                  <c:v>604</c:v>
                </c:pt>
                <c:pt idx="805">
                  <c:v>600</c:v>
                </c:pt>
                <c:pt idx="806">
                  <c:v>596</c:v>
                </c:pt>
                <c:pt idx="807">
                  <c:v>592</c:v>
                </c:pt>
                <c:pt idx="808">
                  <c:v>588</c:v>
                </c:pt>
                <c:pt idx="809">
                  <c:v>584</c:v>
                </c:pt>
                <c:pt idx="810">
                  <c:v>580</c:v>
                </c:pt>
                <c:pt idx="811">
                  <c:v>576</c:v>
                </c:pt>
                <c:pt idx="812">
                  <c:v>572</c:v>
                </c:pt>
                <c:pt idx="813">
                  <c:v>568</c:v>
                </c:pt>
                <c:pt idx="814">
                  <c:v>564</c:v>
                </c:pt>
                <c:pt idx="815">
                  <c:v>560</c:v>
                </c:pt>
                <c:pt idx="816">
                  <c:v>556</c:v>
                </c:pt>
                <c:pt idx="817">
                  <c:v>552</c:v>
                </c:pt>
                <c:pt idx="818">
                  <c:v>548</c:v>
                </c:pt>
                <c:pt idx="819">
                  <c:v>544</c:v>
                </c:pt>
                <c:pt idx="820">
                  <c:v>540</c:v>
                </c:pt>
                <c:pt idx="821">
                  <c:v>536</c:v>
                </c:pt>
                <c:pt idx="822">
                  <c:v>532</c:v>
                </c:pt>
                <c:pt idx="823">
                  <c:v>528</c:v>
                </c:pt>
                <c:pt idx="824">
                  <c:v>524</c:v>
                </c:pt>
                <c:pt idx="825">
                  <c:v>520</c:v>
                </c:pt>
                <c:pt idx="826">
                  <c:v>516</c:v>
                </c:pt>
                <c:pt idx="827">
                  <c:v>512</c:v>
                </c:pt>
                <c:pt idx="828">
                  <c:v>508</c:v>
                </c:pt>
                <c:pt idx="829">
                  <c:v>504</c:v>
                </c:pt>
                <c:pt idx="830">
                  <c:v>500</c:v>
                </c:pt>
                <c:pt idx="831">
                  <c:v>496</c:v>
                </c:pt>
                <c:pt idx="832">
                  <c:v>492</c:v>
                </c:pt>
                <c:pt idx="833">
                  <c:v>488</c:v>
                </c:pt>
                <c:pt idx="834">
                  <c:v>484</c:v>
                </c:pt>
                <c:pt idx="835">
                  <c:v>480</c:v>
                </c:pt>
                <c:pt idx="836">
                  <c:v>476</c:v>
                </c:pt>
                <c:pt idx="837">
                  <c:v>472</c:v>
                </c:pt>
                <c:pt idx="838">
                  <c:v>468</c:v>
                </c:pt>
                <c:pt idx="839">
                  <c:v>464</c:v>
                </c:pt>
                <c:pt idx="840">
                  <c:v>460</c:v>
                </c:pt>
                <c:pt idx="841">
                  <c:v>456</c:v>
                </c:pt>
                <c:pt idx="842">
                  <c:v>452</c:v>
                </c:pt>
                <c:pt idx="843">
                  <c:v>448</c:v>
                </c:pt>
                <c:pt idx="844">
                  <c:v>444</c:v>
                </c:pt>
                <c:pt idx="845">
                  <c:v>440</c:v>
                </c:pt>
                <c:pt idx="846">
                  <c:v>436</c:v>
                </c:pt>
                <c:pt idx="847">
                  <c:v>432</c:v>
                </c:pt>
                <c:pt idx="848">
                  <c:v>428</c:v>
                </c:pt>
                <c:pt idx="849">
                  <c:v>424</c:v>
                </c:pt>
                <c:pt idx="850">
                  <c:v>420</c:v>
                </c:pt>
                <c:pt idx="851">
                  <c:v>416</c:v>
                </c:pt>
                <c:pt idx="852">
                  <c:v>412</c:v>
                </c:pt>
                <c:pt idx="853">
                  <c:v>408</c:v>
                </c:pt>
                <c:pt idx="854">
                  <c:v>404</c:v>
                </c:pt>
                <c:pt idx="855">
                  <c:v>400</c:v>
                </c:pt>
                <c:pt idx="856">
                  <c:v>396</c:v>
                </c:pt>
                <c:pt idx="857">
                  <c:v>392</c:v>
                </c:pt>
                <c:pt idx="858">
                  <c:v>388</c:v>
                </c:pt>
                <c:pt idx="859">
                  <c:v>384</c:v>
                </c:pt>
                <c:pt idx="860">
                  <c:v>380</c:v>
                </c:pt>
                <c:pt idx="861">
                  <c:v>376</c:v>
                </c:pt>
                <c:pt idx="862">
                  <c:v>372</c:v>
                </c:pt>
                <c:pt idx="863">
                  <c:v>368</c:v>
                </c:pt>
                <c:pt idx="864">
                  <c:v>364</c:v>
                </c:pt>
                <c:pt idx="865">
                  <c:v>360</c:v>
                </c:pt>
                <c:pt idx="866">
                  <c:v>356</c:v>
                </c:pt>
                <c:pt idx="867">
                  <c:v>352</c:v>
                </c:pt>
                <c:pt idx="868">
                  <c:v>348</c:v>
                </c:pt>
                <c:pt idx="869">
                  <c:v>344</c:v>
                </c:pt>
                <c:pt idx="870">
                  <c:v>340</c:v>
                </c:pt>
                <c:pt idx="871">
                  <c:v>336</c:v>
                </c:pt>
                <c:pt idx="872">
                  <c:v>332</c:v>
                </c:pt>
                <c:pt idx="873">
                  <c:v>328</c:v>
                </c:pt>
                <c:pt idx="874">
                  <c:v>324</c:v>
                </c:pt>
                <c:pt idx="875">
                  <c:v>320</c:v>
                </c:pt>
                <c:pt idx="876">
                  <c:v>316</c:v>
                </c:pt>
                <c:pt idx="877">
                  <c:v>312</c:v>
                </c:pt>
                <c:pt idx="878">
                  <c:v>308</c:v>
                </c:pt>
                <c:pt idx="879">
                  <c:v>304</c:v>
                </c:pt>
                <c:pt idx="880">
                  <c:v>300</c:v>
                </c:pt>
                <c:pt idx="881">
                  <c:v>296</c:v>
                </c:pt>
                <c:pt idx="882">
                  <c:v>292</c:v>
                </c:pt>
                <c:pt idx="883">
                  <c:v>288</c:v>
                </c:pt>
                <c:pt idx="884">
                  <c:v>284</c:v>
                </c:pt>
                <c:pt idx="885">
                  <c:v>280</c:v>
                </c:pt>
                <c:pt idx="886">
                  <c:v>276</c:v>
                </c:pt>
                <c:pt idx="887">
                  <c:v>272</c:v>
                </c:pt>
                <c:pt idx="888">
                  <c:v>268</c:v>
                </c:pt>
                <c:pt idx="889">
                  <c:v>264</c:v>
                </c:pt>
                <c:pt idx="890">
                  <c:v>260</c:v>
                </c:pt>
                <c:pt idx="891">
                  <c:v>256</c:v>
                </c:pt>
                <c:pt idx="892">
                  <c:v>252</c:v>
                </c:pt>
                <c:pt idx="893">
                  <c:v>248</c:v>
                </c:pt>
                <c:pt idx="894">
                  <c:v>244</c:v>
                </c:pt>
                <c:pt idx="895">
                  <c:v>240</c:v>
                </c:pt>
                <c:pt idx="896">
                  <c:v>236</c:v>
                </c:pt>
                <c:pt idx="897">
                  <c:v>232</c:v>
                </c:pt>
              </c:numCache>
            </c:numRef>
          </c:xVal>
          <c:yVal>
            <c:numRef>
              <c:f>'002G1'!$I$11:$I$908</c:f>
              <c:numCache>
                <c:formatCode>General</c:formatCode>
                <c:ptCount val="898"/>
                <c:pt idx="0">
                  <c:v>0.13300000000000001</c:v>
                </c:pt>
                <c:pt idx="1">
                  <c:v>0.05</c:v>
                </c:pt>
                <c:pt idx="2">
                  <c:v>3.5999999999999997E-2</c:v>
                </c:pt>
                <c:pt idx="3">
                  <c:v>-4.7E-2</c:v>
                </c:pt>
                <c:pt idx="4">
                  <c:v>6.7000000000000004E-2</c:v>
                </c:pt>
                <c:pt idx="5">
                  <c:v>3.3000000000000002E-2</c:v>
                </c:pt>
                <c:pt idx="6">
                  <c:v>0.11700000000000001</c:v>
                </c:pt>
                <c:pt idx="7">
                  <c:v>3.3000000000000002E-2</c:v>
                </c:pt>
                <c:pt idx="8">
                  <c:v>3.3000000000000002E-2</c:v>
                </c:pt>
                <c:pt idx="9">
                  <c:v>3.3000000000000002E-2</c:v>
                </c:pt>
                <c:pt idx="10">
                  <c:v>0.05</c:v>
                </c:pt>
                <c:pt idx="11">
                  <c:v>8.3000000000000004E-2</c:v>
                </c:pt>
                <c:pt idx="12">
                  <c:v>0.05</c:v>
                </c:pt>
                <c:pt idx="13">
                  <c:v>8.3000000000000004E-2</c:v>
                </c:pt>
                <c:pt idx="14">
                  <c:v>6.7000000000000004E-2</c:v>
                </c:pt>
                <c:pt idx="15">
                  <c:v>-4.7E-2</c:v>
                </c:pt>
                <c:pt idx="16">
                  <c:v>8.3000000000000004E-2</c:v>
                </c:pt>
                <c:pt idx="17">
                  <c:v>0.05</c:v>
                </c:pt>
                <c:pt idx="18">
                  <c:v>8.3000000000000004E-2</c:v>
                </c:pt>
                <c:pt idx="19">
                  <c:v>8.3000000000000004E-2</c:v>
                </c:pt>
                <c:pt idx="20">
                  <c:v>0.05</c:v>
                </c:pt>
                <c:pt idx="21">
                  <c:v>3.3000000000000002E-2</c:v>
                </c:pt>
                <c:pt idx="22">
                  <c:v>6.7000000000000004E-2</c:v>
                </c:pt>
                <c:pt idx="23">
                  <c:v>3.3000000000000002E-2</c:v>
                </c:pt>
                <c:pt idx="24">
                  <c:v>0.1</c:v>
                </c:pt>
                <c:pt idx="25">
                  <c:v>3.3000000000000002E-2</c:v>
                </c:pt>
                <c:pt idx="26">
                  <c:v>8.3000000000000004E-2</c:v>
                </c:pt>
                <c:pt idx="27">
                  <c:v>0.05</c:v>
                </c:pt>
                <c:pt idx="28">
                  <c:v>1.7000000000000001E-2</c:v>
                </c:pt>
                <c:pt idx="29">
                  <c:v>1.7000000000000001E-2</c:v>
                </c:pt>
                <c:pt idx="30">
                  <c:v>0.05</c:v>
                </c:pt>
                <c:pt idx="31">
                  <c:v>6.7000000000000004E-2</c:v>
                </c:pt>
                <c:pt idx="32">
                  <c:v>0.05</c:v>
                </c:pt>
                <c:pt idx="33">
                  <c:v>6.7000000000000004E-2</c:v>
                </c:pt>
                <c:pt idx="34">
                  <c:v>8.3000000000000004E-2</c:v>
                </c:pt>
                <c:pt idx="35">
                  <c:v>-4.7E-2</c:v>
                </c:pt>
                <c:pt idx="36">
                  <c:v>3.3000000000000002E-2</c:v>
                </c:pt>
                <c:pt idx="37">
                  <c:v>0.05</c:v>
                </c:pt>
                <c:pt idx="38">
                  <c:v>6.7000000000000004E-2</c:v>
                </c:pt>
                <c:pt idx="39">
                  <c:v>1.7000000000000001E-2</c:v>
                </c:pt>
                <c:pt idx="40">
                  <c:v>1.7000000000000001E-2</c:v>
                </c:pt>
                <c:pt idx="41">
                  <c:v>0.05</c:v>
                </c:pt>
                <c:pt idx="42">
                  <c:v>3.3000000000000002E-2</c:v>
                </c:pt>
                <c:pt idx="43">
                  <c:v>6.7000000000000004E-2</c:v>
                </c:pt>
                <c:pt idx="44">
                  <c:v>1.9E-2</c:v>
                </c:pt>
                <c:pt idx="45">
                  <c:v>0.05</c:v>
                </c:pt>
                <c:pt idx="46">
                  <c:v>8.3000000000000004E-2</c:v>
                </c:pt>
                <c:pt idx="47">
                  <c:v>6.7000000000000004E-2</c:v>
                </c:pt>
                <c:pt idx="48">
                  <c:v>3.3000000000000002E-2</c:v>
                </c:pt>
                <c:pt idx="49">
                  <c:v>3.3000000000000002E-2</c:v>
                </c:pt>
                <c:pt idx="50">
                  <c:v>0.1</c:v>
                </c:pt>
                <c:pt idx="51">
                  <c:v>3.3000000000000002E-2</c:v>
                </c:pt>
                <c:pt idx="52">
                  <c:v>3.3000000000000002E-2</c:v>
                </c:pt>
                <c:pt idx="53">
                  <c:v>6.7000000000000004E-2</c:v>
                </c:pt>
                <c:pt idx="54">
                  <c:v>0.05</c:v>
                </c:pt>
                <c:pt idx="55">
                  <c:v>0.05</c:v>
                </c:pt>
                <c:pt idx="56">
                  <c:v>0</c:v>
                </c:pt>
                <c:pt idx="57">
                  <c:v>1.7000000000000001E-2</c:v>
                </c:pt>
                <c:pt idx="58">
                  <c:v>6.7000000000000004E-2</c:v>
                </c:pt>
                <c:pt idx="59">
                  <c:v>1.7000000000000001E-2</c:v>
                </c:pt>
                <c:pt idx="60">
                  <c:v>8.3000000000000004E-2</c:v>
                </c:pt>
                <c:pt idx="61">
                  <c:v>0.11700000000000001</c:v>
                </c:pt>
                <c:pt idx="62">
                  <c:v>3.3000000000000002E-2</c:v>
                </c:pt>
                <c:pt idx="63">
                  <c:v>6.7000000000000004E-2</c:v>
                </c:pt>
                <c:pt idx="64">
                  <c:v>8.3000000000000004E-2</c:v>
                </c:pt>
                <c:pt idx="65">
                  <c:v>6.7000000000000004E-2</c:v>
                </c:pt>
                <c:pt idx="66">
                  <c:v>8.3000000000000004E-2</c:v>
                </c:pt>
                <c:pt idx="67">
                  <c:v>0</c:v>
                </c:pt>
                <c:pt idx="68">
                  <c:v>3.3000000000000002E-2</c:v>
                </c:pt>
                <c:pt idx="69">
                  <c:v>6.7000000000000004E-2</c:v>
                </c:pt>
                <c:pt idx="70">
                  <c:v>0.05</c:v>
                </c:pt>
                <c:pt idx="71">
                  <c:v>-4.7E-2</c:v>
                </c:pt>
                <c:pt idx="72">
                  <c:v>1.7000000000000001E-2</c:v>
                </c:pt>
                <c:pt idx="73">
                  <c:v>6.7000000000000004E-2</c:v>
                </c:pt>
                <c:pt idx="74">
                  <c:v>0</c:v>
                </c:pt>
                <c:pt idx="75">
                  <c:v>3.3000000000000002E-2</c:v>
                </c:pt>
                <c:pt idx="76">
                  <c:v>-1.4E-2</c:v>
                </c:pt>
                <c:pt idx="77">
                  <c:v>1.7000000000000001E-2</c:v>
                </c:pt>
                <c:pt idx="78">
                  <c:v>6.7000000000000004E-2</c:v>
                </c:pt>
                <c:pt idx="79">
                  <c:v>1.9E-2</c:v>
                </c:pt>
                <c:pt idx="80">
                  <c:v>0.16700000000000001</c:v>
                </c:pt>
                <c:pt idx="81">
                  <c:v>-4.7E-2</c:v>
                </c:pt>
                <c:pt idx="82">
                  <c:v>3.3000000000000002E-2</c:v>
                </c:pt>
                <c:pt idx="83">
                  <c:v>1.7000000000000001E-2</c:v>
                </c:pt>
                <c:pt idx="84">
                  <c:v>6.7000000000000004E-2</c:v>
                </c:pt>
                <c:pt idx="85">
                  <c:v>0.05</c:v>
                </c:pt>
                <c:pt idx="86">
                  <c:v>0.05</c:v>
                </c:pt>
                <c:pt idx="87">
                  <c:v>1.7000000000000001E-2</c:v>
                </c:pt>
                <c:pt idx="88">
                  <c:v>3.3000000000000002E-2</c:v>
                </c:pt>
                <c:pt idx="89">
                  <c:v>0.05</c:v>
                </c:pt>
                <c:pt idx="90">
                  <c:v>6.7000000000000004E-2</c:v>
                </c:pt>
                <c:pt idx="91">
                  <c:v>3.3000000000000002E-2</c:v>
                </c:pt>
                <c:pt idx="92">
                  <c:v>3.3000000000000002E-2</c:v>
                </c:pt>
                <c:pt idx="93">
                  <c:v>0.05</c:v>
                </c:pt>
                <c:pt idx="94">
                  <c:v>-4.7E-2</c:v>
                </c:pt>
                <c:pt idx="95">
                  <c:v>0.05</c:v>
                </c:pt>
                <c:pt idx="96">
                  <c:v>3.3000000000000002E-2</c:v>
                </c:pt>
                <c:pt idx="97">
                  <c:v>0.05</c:v>
                </c:pt>
                <c:pt idx="98">
                  <c:v>3.3000000000000002E-2</c:v>
                </c:pt>
                <c:pt idx="99">
                  <c:v>0.05</c:v>
                </c:pt>
                <c:pt idx="100">
                  <c:v>0</c:v>
                </c:pt>
                <c:pt idx="101">
                  <c:v>3.3000000000000002E-2</c:v>
                </c:pt>
                <c:pt idx="102">
                  <c:v>0.05</c:v>
                </c:pt>
                <c:pt idx="103">
                  <c:v>6.7000000000000004E-2</c:v>
                </c:pt>
                <c:pt idx="104">
                  <c:v>0.05</c:v>
                </c:pt>
                <c:pt idx="105">
                  <c:v>-4.7E-2</c:v>
                </c:pt>
                <c:pt idx="106">
                  <c:v>8.3000000000000004E-2</c:v>
                </c:pt>
                <c:pt idx="107">
                  <c:v>-4.7E-2</c:v>
                </c:pt>
                <c:pt idx="108">
                  <c:v>8.3000000000000004E-2</c:v>
                </c:pt>
                <c:pt idx="109">
                  <c:v>0.05</c:v>
                </c:pt>
                <c:pt idx="110">
                  <c:v>3.3000000000000002E-2</c:v>
                </c:pt>
                <c:pt idx="111">
                  <c:v>0.05</c:v>
                </c:pt>
                <c:pt idx="112">
                  <c:v>0.05</c:v>
                </c:pt>
                <c:pt idx="113">
                  <c:v>0</c:v>
                </c:pt>
                <c:pt idx="114">
                  <c:v>1.7000000000000001E-2</c:v>
                </c:pt>
                <c:pt idx="115">
                  <c:v>0</c:v>
                </c:pt>
                <c:pt idx="116">
                  <c:v>-6.4000000000000001E-2</c:v>
                </c:pt>
                <c:pt idx="117">
                  <c:v>6.7000000000000004E-2</c:v>
                </c:pt>
                <c:pt idx="118">
                  <c:v>6.7000000000000004E-2</c:v>
                </c:pt>
                <c:pt idx="119">
                  <c:v>0</c:v>
                </c:pt>
                <c:pt idx="120">
                  <c:v>1.7000000000000001E-2</c:v>
                </c:pt>
                <c:pt idx="121">
                  <c:v>-4.7E-2</c:v>
                </c:pt>
                <c:pt idx="122">
                  <c:v>6.7000000000000004E-2</c:v>
                </c:pt>
                <c:pt idx="123">
                  <c:v>0.1</c:v>
                </c:pt>
                <c:pt idx="124">
                  <c:v>-9.7000000000000003E-2</c:v>
                </c:pt>
                <c:pt idx="125">
                  <c:v>6.7000000000000004E-2</c:v>
                </c:pt>
                <c:pt idx="126">
                  <c:v>6.7000000000000004E-2</c:v>
                </c:pt>
                <c:pt idx="127">
                  <c:v>1.7000000000000001E-2</c:v>
                </c:pt>
                <c:pt idx="128">
                  <c:v>6.7000000000000004E-2</c:v>
                </c:pt>
                <c:pt idx="129">
                  <c:v>6.7000000000000004E-2</c:v>
                </c:pt>
                <c:pt idx="130">
                  <c:v>0.05</c:v>
                </c:pt>
                <c:pt idx="131">
                  <c:v>0.05</c:v>
                </c:pt>
                <c:pt idx="132">
                  <c:v>8.3000000000000004E-2</c:v>
                </c:pt>
                <c:pt idx="133">
                  <c:v>6.7000000000000004E-2</c:v>
                </c:pt>
                <c:pt idx="134">
                  <c:v>3.3000000000000002E-2</c:v>
                </c:pt>
                <c:pt idx="135">
                  <c:v>8.3000000000000004E-2</c:v>
                </c:pt>
                <c:pt idx="136">
                  <c:v>6.7000000000000004E-2</c:v>
                </c:pt>
                <c:pt idx="137">
                  <c:v>6.7000000000000004E-2</c:v>
                </c:pt>
                <c:pt idx="138">
                  <c:v>3.3000000000000002E-2</c:v>
                </c:pt>
                <c:pt idx="139">
                  <c:v>3.3000000000000002E-2</c:v>
                </c:pt>
                <c:pt idx="140">
                  <c:v>-6.4000000000000001E-2</c:v>
                </c:pt>
                <c:pt idx="141">
                  <c:v>-0.17799999999999999</c:v>
                </c:pt>
                <c:pt idx="142">
                  <c:v>-1.4E-2</c:v>
                </c:pt>
                <c:pt idx="143">
                  <c:v>3.3000000000000002E-2</c:v>
                </c:pt>
                <c:pt idx="144">
                  <c:v>8.3000000000000004E-2</c:v>
                </c:pt>
                <c:pt idx="145">
                  <c:v>1.7000000000000001E-2</c:v>
                </c:pt>
                <c:pt idx="146">
                  <c:v>3.3000000000000002E-2</c:v>
                </c:pt>
                <c:pt idx="147">
                  <c:v>1.7000000000000001E-2</c:v>
                </c:pt>
                <c:pt idx="148">
                  <c:v>3.0000000000000001E-3</c:v>
                </c:pt>
                <c:pt idx="149">
                  <c:v>0</c:v>
                </c:pt>
                <c:pt idx="150">
                  <c:v>0</c:v>
                </c:pt>
                <c:pt idx="151">
                  <c:v>6.7000000000000004E-2</c:v>
                </c:pt>
                <c:pt idx="152">
                  <c:v>8.3000000000000004E-2</c:v>
                </c:pt>
                <c:pt idx="153">
                  <c:v>3.3000000000000002E-2</c:v>
                </c:pt>
                <c:pt idx="154">
                  <c:v>3.3000000000000002E-2</c:v>
                </c:pt>
                <c:pt idx="155">
                  <c:v>3.3000000000000002E-2</c:v>
                </c:pt>
                <c:pt idx="156">
                  <c:v>8.3000000000000004E-2</c:v>
                </c:pt>
                <c:pt idx="157">
                  <c:v>8.3000000000000004E-2</c:v>
                </c:pt>
                <c:pt idx="158">
                  <c:v>0.05</c:v>
                </c:pt>
                <c:pt idx="159">
                  <c:v>-8.1000000000000003E-2</c:v>
                </c:pt>
                <c:pt idx="160">
                  <c:v>0.05</c:v>
                </c:pt>
                <c:pt idx="161">
                  <c:v>3.3000000000000002E-2</c:v>
                </c:pt>
                <c:pt idx="162">
                  <c:v>3.3000000000000002E-2</c:v>
                </c:pt>
                <c:pt idx="163">
                  <c:v>0.05</c:v>
                </c:pt>
                <c:pt idx="164">
                  <c:v>0</c:v>
                </c:pt>
                <c:pt idx="165">
                  <c:v>-8.1000000000000003E-2</c:v>
                </c:pt>
                <c:pt idx="166">
                  <c:v>0.05</c:v>
                </c:pt>
                <c:pt idx="167">
                  <c:v>1.7000000000000001E-2</c:v>
                </c:pt>
                <c:pt idx="168">
                  <c:v>0.1</c:v>
                </c:pt>
                <c:pt idx="169">
                  <c:v>0.05</c:v>
                </c:pt>
                <c:pt idx="170">
                  <c:v>0</c:v>
                </c:pt>
                <c:pt idx="171">
                  <c:v>0.05</c:v>
                </c:pt>
                <c:pt idx="172">
                  <c:v>3.3000000000000002E-2</c:v>
                </c:pt>
                <c:pt idx="173">
                  <c:v>6.7000000000000004E-2</c:v>
                </c:pt>
                <c:pt idx="174">
                  <c:v>3.3000000000000002E-2</c:v>
                </c:pt>
                <c:pt idx="175">
                  <c:v>0.11700000000000001</c:v>
                </c:pt>
                <c:pt idx="176">
                  <c:v>-1.4E-2</c:v>
                </c:pt>
                <c:pt idx="177">
                  <c:v>0</c:v>
                </c:pt>
                <c:pt idx="178">
                  <c:v>-3.1E-2</c:v>
                </c:pt>
                <c:pt idx="179">
                  <c:v>6.7000000000000004E-2</c:v>
                </c:pt>
                <c:pt idx="180">
                  <c:v>6.7000000000000004E-2</c:v>
                </c:pt>
                <c:pt idx="181">
                  <c:v>-8.1000000000000003E-2</c:v>
                </c:pt>
                <c:pt idx="182">
                  <c:v>0.05</c:v>
                </c:pt>
                <c:pt idx="183">
                  <c:v>3.3000000000000002E-2</c:v>
                </c:pt>
                <c:pt idx="184">
                  <c:v>0.11700000000000001</c:v>
                </c:pt>
                <c:pt idx="185">
                  <c:v>6.7000000000000004E-2</c:v>
                </c:pt>
                <c:pt idx="186">
                  <c:v>3.3000000000000002E-2</c:v>
                </c:pt>
                <c:pt idx="187">
                  <c:v>0.05</c:v>
                </c:pt>
                <c:pt idx="188">
                  <c:v>6.7000000000000004E-2</c:v>
                </c:pt>
                <c:pt idx="189">
                  <c:v>-4.7E-2</c:v>
                </c:pt>
                <c:pt idx="190">
                  <c:v>0.15</c:v>
                </c:pt>
                <c:pt idx="191">
                  <c:v>0.13300000000000001</c:v>
                </c:pt>
                <c:pt idx="192">
                  <c:v>-4.7E-2</c:v>
                </c:pt>
                <c:pt idx="193">
                  <c:v>0.05</c:v>
                </c:pt>
                <c:pt idx="194">
                  <c:v>-1.4E-2</c:v>
                </c:pt>
                <c:pt idx="195">
                  <c:v>1.7000000000000001E-2</c:v>
                </c:pt>
                <c:pt idx="196">
                  <c:v>0</c:v>
                </c:pt>
                <c:pt idx="197">
                  <c:v>3.3000000000000002E-2</c:v>
                </c:pt>
                <c:pt idx="198">
                  <c:v>3.3000000000000002E-2</c:v>
                </c:pt>
                <c:pt idx="199">
                  <c:v>0.16700000000000001</c:v>
                </c:pt>
                <c:pt idx="200">
                  <c:v>6.7000000000000004E-2</c:v>
                </c:pt>
                <c:pt idx="201">
                  <c:v>0.1</c:v>
                </c:pt>
                <c:pt idx="202">
                  <c:v>-0.111</c:v>
                </c:pt>
                <c:pt idx="203">
                  <c:v>3.3000000000000002E-2</c:v>
                </c:pt>
                <c:pt idx="204">
                  <c:v>1.7000000000000001E-2</c:v>
                </c:pt>
                <c:pt idx="205">
                  <c:v>3.3000000000000002E-2</c:v>
                </c:pt>
                <c:pt idx="206">
                  <c:v>1.7000000000000001E-2</c:v>
                </c:pt>
                <c:pt idx="207">
                  <c:v>6.7000000000000004E-2</c:v>
                </c:pt>
                <c:pt idx="208">
                  <c:v>6.7000000000000004E-2</c:v>
                </c:pt>
                <c:pt idx="209">
                  <c:v>0.05</c:v>
                </c:pt>
                <c:pt idx="210">
                  <c:v>3.3000000000000002E-2</c:v>
                </c:pt>
                <c:pt idx="211">
                  <c:v>0.05</c:v>
                </c:pt>
                <c:pt idx="212">
                  <c:v>6.7000000000000004E-2</c:v>
                </c:pt>
                <c:pt idx="213">
                  <c:v>3.3000000000000002E-2</c:v>
                </c:pt>
                <c:pt idx="214">
                  <c:v>6.7000000000000004E-2</c:v>
                </c:pt>
                <c:pt idx="215">
                  <c:v>1.7000000000000001E-2</c:v>
                </c:pt>
                <c:pt idx="216">
                  <c:v>8.3000000000000004E-2</c:v>
                </c:pt>
                <c:pt idx="217">
                  <c:v>3.3000000000000002E-2</c:v>
                </c:pt>
                <c:pt idx="218">
                  <c:v>3.3000000000000002E-2</c:v>
                </c:pt>
                <c:pt idx="219">
                  <c:v>8.3000000000000004E-2</c:v>
                </c:pt>
                <c:pt idx="220">
                  <c:v>6.7000000000000004E-2</c:v>
                </c:pt>
                <c:pt idx="221">
                  <c:v>8.3000000000000004E-2</c:v>
                </c:pt>
                <c:pt idx="222">
                  <c:v>-1.4E-2</c:v>
                </c:pt>
                <c:pt idx="223">
                  <c:v>1.7000000000000001E-2</c:v>
                </c:pt>
                <c:pt idx="224">
                  <c:v>-6.4000000000000001E-2</c:v>
                </c:pt>
                <c:pt idx="225">
                  <c:v>0.05</c:v>
                </c:pt>
                <c:pt idx="226">
                  <c:v>0.1</c:v>
                </c:pt>
                <c:pt idx="227">
                  <c:v>0.05</c:v>
                </c:pt>
                <c:pt idx="228">
                  <c:v>6.7000000000000004E-2</c:v>
                </c:pt>
                <c:pt idx="229">
                  <c:v>0.05</c:v>
                </c:pt>
                <c:pt idx="230">
                  <c:v>0.05</c:v>
                </c:pt>
                <c:pt idx="231">
                  <c:v>-0.161</c:v>
                </c:pt>
                <c:pt idx="232">
                  <c:v>3.3000000000000002E-2</c:v>
                </c:pt>
                <c:pt idx="233">
                  <c:v>0.05</c:v>
                </c:pt>
                <c:pt idx="234">
                  <c:v>6.7000000000000004E-2</c:v>
                </c:pt>
                <c:pt idx="235">
                  <c:v>-3.1E-2</c:v>
                </c:pt>
                <c:pt idx="236">
                  <c:v>3.3000000000000002E-2</c:v>
                </c:pt>
                <c:pt idx="237">
                  <c:v>-6.4000000000000001E-2</c:v>
                </c:pt>
                <c:pt idx="238">
                  <c:v>1.7000000000000001E-2</c:v>
                </c:pt>
                <c:pt idx="239">
                  <c:v>1.7000000000000001E-2</c:v>
                </c:pt>
                <c:pt idx="240">
                  <c:v>6.7000000000000004E-2</c:v>
                </c:pt>
                <c:pt idx="241">
                  <c:v>3.3000000000000002E-2</c:v>
                </c:pt>
                <c:pt idx="242">
                  <c:v>6.7000000000000004E-2</c:v>
                </c:pt>
                <c:pt idx="243">
                  <c:v>-4.7E-2</c:v>
                </c:pt>
                <c:pt idx="244">
                  <c:v>0.05</c:v>
                </c:pt>
                <c:pt idx="245">
                  <c:v>6.7000000000000004E-2</c:v>
                </c:pt>
                <c:pt idx="246">
                  <c:v>0</c:v>
                </c:pt>
                <c:pt idx="247">
                  <c:v>0</c:v>
                </c:pt>
                <c:pt idx="248">
                  <c:v>1.7000000000000001E-2</c:v>
                </c:pt>
                <c:pt idx="249">
                  <c:v>8.3000000000000004E-2</c:v>
                </c:pt>
                <c:pt idx="250">
                  <c:v>6.7000000000000004E-2</c:v>
                </c:pt>
                <c:pt idx="251">
                  <c:v>6.7000000000000004E-2</c:v>
                </c:pt>
                <c:pt idx="252">
                  <c:v>6.7000000000000004E-2</c:v>
                </c:pt>
                <c:pt idx="253">
                  <c:v>0.05</c:v>
                </c:pt>
                <c:pt idx="254">
                  <c:v>1.7000000000000001E-2</c:v>
                </c:pt>
                <c:pt idx="255">
                  <c:v>3.3000000000000002E-2</c:v>
                </c:pt>
                <c:pt idx="256">
                  <c:v>0.05</c:v>
                </c:pt>
                <c:pt idx="257">
                  <c:v>0</c:v>
                </c:pt>
                <c:pt idx="258">
                  <c:v>-6.4000000000000001E-2</c:v>
                </c:pt>
                <c:pt idx="259">
                  <c:v>0.1</c:v>
                </c:pt>
                <c:pt idx="260">
                  <c:v>6.7000000000000004E-2</c:v>
                </c:pt>
                <c:pt idx="261">
                  <c:v>1.7000000000000001E-2</c:v>
                </c:pt>
                <c:pt idx="262">
                  <c:v>0.05</c:v>
                </c:pt>
                <c:pt idx="263">
                  <c:v>0.05</c:v>
                </c:pt>
                <c:pt idx="264">
                  <c:v>3.3000000000000002E-2</c:v>
                </c:pt>
                <c:pt idx="265">
                  <c:v>3.3000000000000002E-2</c:v>
                </c:pt>
                <c:pt idx="266">
                  <c:v>3.3000000000000002E-2</c:v>
                </c:pt>
                <c:pt idx="267">
                  <c:v>-8.1000000000000003E-2</c:v>
                </c:pt>
                <c:pt idx="268">
                  <c:v>0.05</c:v>
                </c:pt>
                <c:pt idx="269">
                  <c:v>0.11700000000000001</c:v>
                </c:pt>
                <c:pt idx="270">
                  <c:v>6.7000000000000004E-2</c:v>
                </c:pt>
                <c:pt idx="271">
                  <c:v>8.3000000000000004E-2</c:v>
                </c:pt>
                <c:pt idx="272">
                  <c:v>0.05</c:v>
                </c:pt>
                <c:pt idx="273">
                  <c:v>3.3000000000000002E-2</c:v>
                </c:pt>
                <c:pt idx="274">
                  <c:v>1.7000000000000001E-2</c:v>
                </c:pt>
                <c:pt idx="275">
                  <c:v>3.3000000000000002E-2</c:v>
                </c:pt>
                <c:pt idx="276">
                  <c:v>0.05</c:v>
                </c:pt>
                <c:pt idx="277">
                  <c:v>8.3000000000000004E-2</c:v>
                </c:pt>
                <c:pt idx="278">
                  <c:v>-1.4E-2</c:v>
                </c:pt>
                <c:pt idx="279">
                  <c:v>-9.7000000000000003E-2</c:v>
                </c:pt>
                <c:pt idx="280">
                  <c:v>0.05</c:v>
                </c:pt>
                <c:pt idx="281">
                  <c:v>3.3000000000000002E-2</c:v>
                </c:pt>
                <c:pt idx="282">
                  <c:v>-4.7E-2</c:v>
                </c:pt>
                <c:pt idx="283">
                  <c:v>8.3000000000000004E-2</c:v>
                </c:pt>
                <c:pt idx="284">
                  <c:v>1.7000000000000001E-2</c:v>
                </c:pt>
                <c:pt idx="285">
                  <c:v>1.7000000000000001E-2</c:v>
                </c:pt>
                <c:pt idx="286">
                  <c:v>1.7000000000000001E-2</c:v>
                </c:pt>
                <c:pt idx="287">
                  <c:v>1.7000000000000001E-2</c:v>
                </c:pt>
                <c:pt idx="288">
                  <c:v>6.7000000000000004E-2</c:v>
                </c:pt>
                <c:pt idx="289">
                  <c:v>6.7000000000000004E-2</c:v>
                </c:pt>
                <c:pt idx="290">
                  <c:v>0.05</c:v>
                </c:pt>
                <c:pt idx="291">
                  <c:v>0.05</c:v>
                </c:pt>
                <c:pt idx="292">
                  <c:v>0.05</c:v>
                </c:pt>
                <c:pt idx="293">
                  <c:v>6.7000000000000004E-2</c:v>
                </c:pt>
                <c:pt idx="294">
                  <c:v>-3.1E-2</c:v>
                </c:pt>
                <c:pt idx="295">
                  <c:v>8.3000000000000004E-2</c:v>
                </c:pt>
                <c:pt idx="296">
                  <c:v>3.3000000000000002E-2</c:v>
                </c:pt>
                <c:pt idx="297">
                  <c:v>3.3000000000000002E-2</c:v>
                </c:pt>
                <c:pt idx="298">
                  <c:v>6.7000000000000004E-2</c:v>
                </c:pt>
                <c:pt idx="299">
                  <c:v>0</c:v>
                </c:pt>
                <c:pt idx="300">
                  <c:v>0.05</c:v>
                </c:pt>
                <c:pt idx="301">
                  <c:v>0</c:v>
                </c:pt>
                <c:pt idx="302">
                  <c:v>0.05</c:v>
                </c:pt>
                <c:pt idx="303">
                  <c:v>1.7000000000000001E-2</c:v>
                </c:pt>
                <c:pt idx="304">
                  <c:v>6.7000000000000004E-2</c:v>
                </c:pt>
                <c:pt idx="305">
                  <c:v>-6.4000000000000001E-2</c:v>
                </c:pt>
                <c:pt idx="306">
                  <c:v>6.7000000000000004E-2</c:v>
                </c:pt>
                <c:pt idx="307">
                  <c:v>-3.1E-2</c:v>
                </c:pt>
                <c:pt idx="308">
                  <c:v>1.7000000000000001E-2</c:v>
                </c:pt>
                <c:pt idx="309">
                  <c:v>3.3000000000000002E-2</c:v>
                </c:pt>
                <c:pt idx="310">
                  <c:v>1.7000000000000001E-2</c:v>
                </c:pt>
                <c:pt idx="311">
                  <c:v>3.3000000000000002E-2</c:v>
                </c:pt>
                <c:pt idx="312">
                  <c:v>6.7000000000000004E-2</c:v>
                </c:pt>
                <c:pt idx="313">
                  <c:v>0.11700000000000001</c:v>
                </c:pt>
                <c:pt idx="314">
                  <c:v>1.7000000000000001E-2</c:v>
                </c:pt>
                <c:pt idx="315">
                  <c:v>3.3000000000000002E-2</c:v>
                </c:pt>
                <c:pt idx="316">
                  <c:v>0.05</c:v>
                </c:pt>
                <c:pt idx="317">
                  <c:v>0.05</c:v>
                </c:pt>
                <c:pt idx="318">
                  <c:v>0.05</c:v>
                </c:pt>
                <c:pt idx="319">
                  <c:v>3.3000000000000002E-2</c:v>
                </c:pt>
                <c:pt idx="320">
                  <c:v>-1.4E-2</c:v>
                </c:pt>
                <c:pt idx="321">
                  <c:v>0.1</c:v>
                </c:pt>
                <c:pt idx="322">
                  <c:v>0.1</c:v>
                </c:pt>
                <c:pt idx="323">
                  <c:v>0.05</c:v>
                </c:pt>
                <c:pt idx="324">
                  <c:v>0.05</c:v>
                </c:pt>
                <c:pt idx="325">
                  <c:v>3.3000000000000002E-2</c:v>
                </c:pt>
                <c:pt idx="326">
                  <c:v>3.3000000000000002E-2</c:v>
                </c:pt>
                <c:pt idx="327">
                  <c:v>3.3000000000000002E-2</c:v>
                </c:pt>
                <c:pt idx="328">
                  <c:v>0.11700000000000001</c:v>
                </c:pt>
                <c:pt idx="329">
                  <c:v>6.7000000000000004E-2</c:v>
                </c:pt>
                <c:pt idx="330">
                  <c:v>8.3000000000000004E-2</c:v>
                </c:pt>
                <c:pt idx="331">
                  <c:v>1.7000000000000001E-2</c:v>
                </c:pt>
                <c:pt idx="332">
                  <c:v>6.7000000000000004E-2</c:v>
                </c:pt>
                <c:pt idx="333">
                  <c:v>0.05</c:v>
                </c:pt>
                <c:pt idx="334">
                  <c:v>0.11700000000000001</c:v>
                </c:pt>
                <c:pt idx="335">
                  <c:v>1.7000000000000001E-2</c:v>
                </c:pt>
                <c:pt idx="336">
                  <c:v>8.3000000000000004E-2</c:v>
                </c:pt>
                <c:pt idx="337">
                  <c:v>0.1</c:v>
                </c:pt>
                <c:pt idx="338">
                  <c:v>6.7000000000000004E-2</c:v>
                </c:pt>
                <c:pt idx="339">
                  <c:v>3.3000000000000002E-2</c:v>
                </c:pt>
                <c:pt idx="340">
                  <c:v>1.7000000000000001E-2</c:v>
                </c:pt>
                <c:pt idx="341">
                  <c:v>0.11700000000000001</c:v>
                </c:pt>
                <c:pt idx="342">
                  <c:v>8.3000000000000004E-2</c:v>
                </c:pt>
                <c:pt idx="343">
                  <c:v>0.05</c:v>
                </c:pt>
                <c:pt idx="344">
                  <c:v>0.05</c:v>
                </c:pt>
                <c:pt idx="345">
                  <c:v>0.05</c:v>
                </c:pt>
                <c:pt idx="346">
                  <c:v>8.3000000000000004E-2</c:v>
                </c:pt>
                <c:pt idx="347">
                  <c:v>1.7000000000000001E-2</c:v>
                </c:pt>
                <c:pt idx="348">
                  <c:v>1.7000000000000001E-2</c:v>
                </c:pt>
                <c:pt idx="349">
                  <c:v>-6.4000000000000001E-2</c:v>
                </c:pt>
                <c:pt idx="350">
                  <c:v>0.1</c:v>
                </c:pt>
                <c:pt idx="351">
                  <c:v>8.3000000000000004E-2</c:v>
                </c:pt>
                <c:pt idx="352">
                  <c:v>-4.7E-2</c:v>
                </c:pt>
                <c:pt idx="353">
                  <c:v>-6.4000000000000001E-2</c:v>
                </c:pt>
                <c:pt idx="354">
                  <c:v>0.1</c:v>
                </c:pt>
                <c:pt idx="355">
                  <c:v>1.7000000000000001E-2</c:v>
                </c:pt>
                <c:pt idx="356">
                  <c:v>3.3000000000000002E-2</c:v>
                </c:pt>
                <c:pt idx="357">
                  <c:v>6.7000000000000004E-2</c:v>
                </c:pt>
                <c:pt idx="358">
                  <c:v>6.7000000000000004E-2</c:v>
                </c:pt>
                <c:pt idx="359">
                  <c:v>3.3000000000000002E-2</c:v>
                </c:pt>
                <c:pt idx="360">
                  <c:v>3.3000000000000002E-2</c:v>
                </c:pt>
                <c:pt idx="361">
                  <c:v>1.7000000000000001E-2</c:v>
                </c:pt>
                <c:pt idx="362">
                  <c:v>1.7000000000000001E-2</c:v>
                </c:pt>
                <c:pt idx="363">
                  <c:v>1.7000000000000001E-2</c:v>
                </c:pt>
                <c:pt idx="364">
                  <c:v>0.05</c:v>
                </c:pt>
                <c:pt idx="365">
                  <c:v>0</c:v>
                </c:pt>
                <c:pt idx="366">
                  <c:v>3.3000000000000002E-2</c:v>
                </c:pt>
                <c:pt idx="367">
                  <c:v>3.3000000000000002E-2</c:v>
                </c:pt>
                <c:pt idx="368">
                  <c:v>0.05</c:v>
                </c:pt>
                <c:pt idx="369">
                  <c:v>3.3000000000000002E-2</c:v>
                </c:pt>
                <c:pt idx="370">
                  <c:v>6.7000000000000004E-2</c:v>
                </c:pt>
                <c:pt idx="371">
                  <c:v>6.7000000000000004E-2</c:v>
                </c:pt>
                <c:pt idx="372">
                  <c:v>3.3000000000000002E-2</c:v>
                </c:pt>
                <c:pt idx="373">
                  <c:v>3.3000000000000002E-2</c:v>
                </c:pt>
                <c:pt idx="374">
                  <c:v>0.05</c:v>
                </c:pt>
                <c:pt idx="375">
                  <c:v>0.11700000000000001</c:v>
                </c:pt>
                <c:pt idx="376">
                  <c:v>-4.7E-2</c:v>
                </c:pt>
                <c:pt idx="377">
                  <c:v>3.3000000000000002E-2</c:v>
                </c:pt>
                <c:pt idx="378">
                  <c:v>-3.1E-2</c:v>
                </c:pt>
                <c:pt idx="379">
                  <c:v>3.3000000000000002E-2</c:v>
                </c:pt>
                <c:pt idx="380">
                  <c:v>0.05</c:v>
                </c:pt>
                <c:pt idx="381">
                  <c:v>3.3000000000000002E-2</c:v>
                </c:pt>
                <c:pt idx="382">
                  <c:v>6.7000000000000004E-2</c:v>
                </c:pt>
                <c:pt idx="383">
                  <c:v>1.7000000000000001E-2</c:v>
                </c:pt>
                <c:pt idx="384">
                  <c:v>0.1</c:v>
                </c:pt>
                <c:pt idx="385">
                  <c:v>3.3000000000000002E-2</c:v>
                </c:pt>
                <c:pt idx="386">
                  <c:v>8.3000000000000004E-2</c:v>
                </c:pt>
                <c:pt idx="387">
                  <c:v>1.7000000000000001E-2</c:v>
                </c:pt>
                <c:pt idx="388">
                  <c:v>3.3000000000000002E-2</c:v>
                </c:pt>
                <c:pt idx="389">
                  <c:v>6.7000000000000004E-2</c:v>
                </c:pt>
                <c:pt idx="390">
                  <c:v>8.3000000000000004E-2</c:v>
                </c:pt>
                <c:pt idx="391">
                  <c:v>0.11700000000000001</c:v>
                </c:pt>
                <c:pt idx="392">
                  <c:v>-3.1E-2</c:v>
                </c:pt>
                <c:pt idx="393">
                  <c:v>-4.7E-2</c:v>
                </c:pt>
                <c:pt idx="394">
                  <c:v>0.05</c:v>
                </c:pt>
                <c:pt idx="395">
                  <c:v>0</c:v>
                </c:pt>
                <c:pt idx="396">
                  <c:v>0.05</c:v>
                </c:pt>
                <c:pt idx="397">
                  <c:v>3.3000000000000002E-2</c:v>
                </c:pt>
                <c:pt idx="398">
                  <c:v>0.05</c:v>
                </c:pt>
                <c:pt idx="399">
                  <c:v>1.7000000000000001E-2</c:v>
                </c:pt>
                <c:pt idx="400">
                  <c:v>-6.4000000000000001E-2</c:v>
                </c:pt>
                <c:pt idx="401">
                  <c:v>8.3000000000000004E-2</c:v>
                </c:pt>
                <c:pt idx="402">
                  <c:v>6.7000000000000004E-2</c:v>
                </c:pt>
                <c:pt idx="403">
                  <c:v>-8.1000000000000003E-2</c:v>
                </c:pt>
                <c:pt idx="404">
                  <c:v>3.3000000000000002E-2</c:v>
                </c:pt>
                <c:pt idx="405">
                  <c:v>6.7000000000000004E-2</c:v>
                </c:pt>
                <c:pt idx="406">
                  <c:v>1.7000000000000001E-2</c:v>
                </c:pt>
                <c:pt idx="407">
                  <c:v>0.05</c:v>
                </c:pt>
                <c:pt idx="408">
                  <c:v>8.3000000000000004E-2</c:v>
                </c:pt>
                <c:pt idx="409">
                  <c:v>-6.4000000000000001E-2</c:v>
                </c:pt>
                <c:pt idx="410">
                  <c:v>0.05</c:v>
                </c:pt>
                <c:pt idx="411">
                  <c:v>-0.128</c:v>
                </c:pt>
                <c:pt idx="412">
                  <c:v>8.3000000000000004E-2</c:v>
                </c:pt>
                <c:pt idx="413">
                  <c:v>0.05</c:v>
                </c:pt>
                <c:pt idx="414">
                  <c:v>8.3000000000000004E-2</c:v>
                </c:pt>
                <c:pt idx="415">
                  <c:v>8.3000000000000004E-2</c:v>
                </c:pt>
                <c:pt idx="416">
                  <c:v>-6.4000000000000001E-2</c:v>
                </c:pt>
                <c:pt idx="417">
                  <c:v>0</c:v>
                </c:pt>
                <c:pt idx="418">
                  <c:v>3.3000000000000002E-2</c:v>
                </c:pt>
                <c:pt idx="419">
                  <c:v>0.05</c:v>
                </c:pt>
                <c:pt idx="420">
                  <c:v>0</c:v>
                </c:pt>
                <c:pt idx="421">
                  <c:v>0.1</c:v>
                </c:pt>
                <c:pt idx="422">
                  <c:v>3.3000000000000002E-2</c:v>
                </c:pt>
                <c:pt idx="423">
                  <c:v>0</c:v>
                </c:pt>
                <c:pt idx="424">
                  <c:v>6.7000000000000004E-2</c:v>
                </c:pt>
                <c:pt idx="425">
                  <c:v>0.05</c:v>
                </c:pt>
                <c:pt idx="426">
                  <c:v>1.7000000000000001E-2</c:v>
                </c:pt>
                <c:pt idx="427">
                  <c:v>0.1</c:v>
                </c:pt>
                <c:pt idx="428">
                  <c:v>0.13300000000000001</c:v>
                </c:pt>
                <c:pt idx="429">
                  <c:v>0.05</c:v>
                </c:pt>
                <c:pt idx="430">
                  <c:v>6.7000000000000004E-2</c:v>
                </c:pt>
                <c:pt idx="431">
                  <c:v>6.7000000000000004E-2</c:v>
                </c:pt>
                <c:pt idx="432">
                  <c:v>0.05</c:v>
                </c:pt>
                <c:pt idx="433">
                  <c:v>6.7000000000000004E-2</c:v>
                </c:pt>
                <c:pt idx="434">
                  <c:v>3.3000000000000002E-2</c:v>
                </c:pt>
                <c:pt idx="435">
                  <c:v>0.05</c:v>
                </c:pt>
                <c:pt idx="436">
                  <c:v>0.05</c:v>
                </c:pt>
                <c:pt idx="437">
                  <c:v>0.05</c:v>
                </c:pt>
                <c:pt idx="438">
                  <c:v>0.05</c:v>
                </c:pt>
                <c:pt idx="439">
                  <c:v>6.7000000000000004E-2</c:v>
                </c:pt>
                <c:pt idx="440">
                  <c:v>3.3000000000000002E-2</c:v>
                </c:pt>
                <c:pt idx="441">
                  <c:v>0.11700000000000001</c:v>
                </c:pt>
                <c:pt idx="442">
                  <c:v>0.1</c:v>
                </c:pt>
                <c:pt idx="443">
                  <c:v>1.7000000000000001E-2</c:v>
                </c:pt>
                <c:pt idx="444">
                  <c:v>6.7000000000000004E-2</c:v>
                </c:pt>
                <c:pt idx="445">
                  <c:v>6.7000000000000004E-2</c:v>
                </c:pt>
                <c:pt idx="446">
                  <c:v>6.7000000000000004E-2</c:v>
                </c:pt>
                <c:pt idx="447">
                  <c:v>0.05</c:v>
                </c:pt>
                <c:pt idx="448">
                  <c:v>-0.17799999999999999</c:v>
                </c:pt>
                <c:pt idx="449">
                  <c:v>8.3000000000000004E-2</c:v>
                </c:pt>
                <c:pt idx="450">
                  <c:v>8.3000000000000004E-2</c:v>
                </c:pt>
                <c:pt idx="451">
                  <c:v>0.11700000000000001</c:v>
                </c:pt>
                <c:pt idx="452">
                  <c:v>0</c:v>
                </c:pt>
                <c:pt idx="453">
                  <c:v>0.05</c:v>
                </c:pt>
                <c:pt idx="454">
                  <c:v>8.3000000000000004E-2</c:v>
                </c:pt>
                <c:pt idx="455">
                  <c:v>8.3000000000000004E-2</c:v>
                </c:pt>
                <c:pt idx="456">
                  <c:v>6.7000000000000004E-2</c:v>
                </c:pt>
                <c:pt idx="457">
                  <c:v>6.7000000000000004E-2</c:v>
                </c:pt>
                <c:pt idx="458">
                  <c:v>6.7000000000000004E-2</c:v>
                </c:pt>
                <c:pt idx="459">
                  <c:v>6.7000000000000004E-2</c:v>
                </c:pt>
                <c:pt idx="460">
                  <c:v>6.7000000000000004E-2</c:v>
                </c:pt>
                <c:pt idx="461">
                  <c:v>1.7000000000000001E-2</c:v>
                </c:pt>
                <c:pt idx="462">
                  <c:v>-8.1000000000000003E-2</c:v>
                </c:pt>
                <c:pt idx="463">
                  <c:v>3.3000000000000002E-2</c:v>
                </c:pt>
                <c:pt idx="464">
                  <c:v>3.3000000000000002E-2</c:v>
                </c:pt>
                <c:pt idx="465">
                  <c:v>0.05</c:v>
                </c:pt>
                <c:pt idx="466">
                  <c:v>0.05</c:v>
                </c:pt>
                <c:pt idx="467">
                  <c:v>0.13300000000000001</c:v>
                </c:pt>
                <c:pt idx="468">
                  <c:v>-9.7000000000000003E-2</c:v>
                </c:pt>
                <c:pt idx="469">
                  <c:v>6.7000000000000004E-2</c:v>
                </c:pt>
                <c:pt idx="470">
                  <c:v>3.3000000000000002E-2</c:v>
                </c:pt>
                <c:pt idx="471">
                  <c:v>0.05</c:v>
                </c:pt>
                <c:pt idx="472">
                  <c:v>8.3000000000000004E-2</c:v>
                </c:pt>
                <c:pt idx="473">
                  <c:v>1.7000000000000001E-2</c:v>
                </c:pt>
                <c:pt idx="474">
                  <c:v>6.7000000000000004E-2</c:v>
                </c:pt>
                <c:pt idx="475">
                  <c:v>0.11700000000000001</c:v>
                </c:pt>
                <c:pt idx="476">
                  <c:v>8.3000000000000004E-2</c:v>
                </c:pt>
                <c:pt idx="477">
                  <c:v>1.7000000000000001E-2</c:v>
                </c:pt>
                <c:pt idx="478">
                  <c:v>3.3000000000000002E-2</c:v>
                </c:pt>
                <c:pt idx="479">
                  <c:v>6.7000000000000004E-2</c:v>
                </c:pt>
                <c:pt idx="480">
                  <c:v>6.7000000000000004E-2</c:v>
                </c:pt>
                <c:pt idx="481">
                  <c:v>0.05</c:v>
                </c:pt>
                <c:pt idx="482">
                  <c:v>0.05</c:v>
                </c:pt>
                <c:pt idx="483">
                  <c:v>8.3000000000000004E-2</c:v>
                </c:pt>
                <c:pt idx="484">
                  <c:v>1.7000000000000001E-2</c:v>
                </c:pt>
                <c:pt idx="485">
                  <c:v>8.3000000000000004E-2</c:v>
                </c:pt>
                <c:pt idx="486">
                  <c:v>6.7000000000000004E-2</c:v>
                </c:pt>
                <c:pt idx="487">
                  <c:v>1.7000000000000001E-2</c:v>
                </c:pt>
                <c:pt idx="488">
                  <c:v>0.05</c:v>
                </c:pt>
                <c:pt idx="489">
                  <c:v>3.5999999999999997E-2</c:v>
                </c:pt>
                <c:pt idx="490">
                  <c:v>3.3000000000000002E-2</c:v>
                </c:pt>
                <c:pt idx="491">
                  <c:v>0.05</c:v>
                </c:pt>
                <c:pt idx="492">
                  <c:v>3.0000000000000001E-3</c:v>
                </c:pt>
                <c:pt idx="493">
                  <c:v>6.7000000000000004E-2</c:v>
                </c:pt>
                <c:pt idx="494">
                  <c:v>0.1</c:v>
                </c:pt>
                <c:pt idx="495">
                  <c:v>6.7000000000000004E-2</c:v>
                </c:pt>
                <c:pt idx="496">
                  <c:v>0.05</c:v>
                </c:pt>
                <c:pt idx="497">
                  <c:v>1.7000000000000001E-2</c:v>
                </c:pt>
                <c:pt idx="498">
                  <c:v>0</c:v>
                </c:pt>
                <c:pt idx="499">
                  <c:v>6.7000000000000004E-2</c:v>
                </c:pt>
                <c:pt idx="500">
                  <c:v>8.3000000000000004E-2</c:v>
                </c:pt>
                <c:pt idx="501">
                  <c:v>0.11700000000000001</c:v>
                </c:pt>
                <c:pt idx="502">
                  <c:v>3.3000000000000002E-2</c:v>
                </c:pt>
                <c:pt idx="503">
                  <c:v>6.7000000000000004E-2</c:v>
                </c:pt>
                <c:pt idx="504">
                  <c:v>8.3000000000000004E-2</c:v>
                </c:pt>
                <c:pt idx="505">
                  <c:v>3.3000000000000002E-2</c:v>
                </c:pt>
                <c:pt idx="506">
                  <c:v>6.7000000000000004E-2</c:v>
                </c:pt>
                <c:pt idx="507">
                  <c:v>1.7000000000000001E-2</c:v>
                </c:pt>
                <c:pt idx="508">
                  <c:v>8.3000000000000004E-2</c:v>
                </c:pt>
                <c:pt idx="509">
                  <c:v>3.3000000000000002E-2</c:v>
                </c:pt>
                <c:pt idx="510">
                  <c:v>3.3000000000000002E-2</c:v>
                </c:pt>
                <c:pt idx="511">
                  <c:v>6.7000000000000004E-2</c:v>
                </c:pt>
                <c:pt idx="512">
                  <c:v>0.05</c:v>
                </c:pt>
                <c:pt idx="513">
                  <c:v>6.7000000000000004E-2</c:v>
                </c:pt>
                <c:pt idx="514">
                  <c:v>6.7000000000000004E-2</c:v>
                </c:pt>
                <c:pt idx="515">
                  <c:v>1.7000000000000001E-2</c:v>
                </c:pt>
                <c:pt idx="516">
                  <c:v>1.7000000000000001E-2</c:v>
                </c:pt>
                <c:pt idx="517">
                  <c:v>6.7000000000000004E-2</c:v>
                </c:pt>
                <c:pt idx="518">
                  <c:v>6.7000000000000004E-2</c:v>
                </c:pt>
                <c:pt idx="519">
                  <c:v>-8.1000000000000003E-2</c:v>
                </c:pt>
                <c:pt idx="520">
                  <c:v>3.3000000000000002E-2</c:v>
                </c:pt>
                <c:pt idx="521">
                  <c:v>6.7000000000000004E-2</c:v>
                </c:pt>
                <c:pt idx="522">
                  <c:v>0.05</c:v>
                </c:pt>
                <c:pt idx="523">
                  <c:v>0.1</c:v>
                </c:pt>
                <c:pt idx="524">
                  <c:v>3.3000000000000002E-2</c:v>
                </c:pt>
                <c:pt idx="525">
                  <c:v>0.05</c:v>
                </c:pt>
                <c:pt idx="526">
                  <c:v>1.7000000000000001E-2</c:v>
                </c:pt>
                <c:pt idx="527">
                  <c:v>0.05</c:v>
                </c:pt>
                <c:pt idx="528">
                  <c:v>-9.7000000000000003E-2</c:v>
                </c:pt>
                <c:pt idx="529">
                  <c:v>6.7000000000000004E-2</c:v>
                </c:pt>
                <c:pt idx="530">
                  <c:v>3.3000000000000002E-2</c:v>
                </c:pt>
                <c:pt idx="531">
                  <c:v>-6.4000000000000001E-2</c:v>
                </c:pt>
                <c:pt idx="532">
                  <c:v>6.7000000000000004E-2</c:v>
                </c:pt>
                <c:pt idx="533">
                  <c:v>6.7000000000000004E-2</c:v>
                </c:pt>
                <c:pt idx="534">
                  <c:v>3.3000000000000002E-2</c:v>
                </c:pt>
                <c:pt idx="535">
                  <c:v>6.7000000000000004E-2</c:v>
                </c:pt>
                <c:pt idx="536">
                  <c:v>3.0000000000000001E-3</c:v>
                </c:pt>
                <c:pt idx="537">
                  <c:v>3.3000000000000002E-2</c:v>
                </c:pt>
                <c:pt idx="538">
                  <c:v>0.05</c:v>
                </c:pt>
                <c:pt idx="539">
                  <c:v>3.3000000000000002E-2</c:v>
                </c:pt>
                <c:pt idx="540">
                  <c:v>0</c:v>
                </c:pt>
                <c:pt idx="541">
                  <c:v>8.3000000000000004E-2</c:v>
                </c:pt>
                <c:pt idx="542">
                  <c:v>0.13300000000000001</c:v>
                </c:pt>
                <c:pt idx="543">
                  <c:v>6.7000000000000004E-2</c:v>
                </c:pt>
                <c:pt idx="544">
                  <c:v>0.05</c:v>
                </c:pt>
                <c:pt idx="545">
                  <c:v>0.11700000000000001</c:v>
                </c:pt>
                <c:pt idx="546">
                  <c:v>1.9E-2</c:v>
                </c:pt>
                <c:pt idx="547">
                  <c:v>-4.7E-2</c:v>
                </c:pt>
                <c:pt idx="548">
                  <c:v>3.3000000000000002E-2</c:v>
                </c:pt>
                <c:pt idx="549">
                  <c:v>0.1</c:v>
                </c:pt>
                <c:pt idx="550">
                  <c:v>6.7000000000000004E-2</c:v>
                </c:pt>
                <c:pt idx="551">
                  <c:v>0.11700000000000001</c:v>
                </c:pt>
                <c:pt idx="552">
                  <c:v>0.05</c:v>
                </c:pt>
                <c:pt idx="553">
                  <c:v>1.7000000000000001E-2</c:v>
                </c:pt>
                <c:pt idx="554">
                  <c:v>3.3000000000000002E-2</c:v>
                </c:pt>
                <c:pt idx="555">
                  <c:v>3.3000000000000002E-2</c:v>
                </c:pt>
                <c:pt idx="556">
                  <c:v>0.1</c:v>
                </c:pt>
                <c:pt idx="557">
                  <c:v>1.7000000000000001E-2</c:v>
                </c:pt>
                <c:pt idx="558">
                  <c:v>3.3000000000000002E-2</c:v>
                </c:pt>
                <c:pt idx="559">
                  <c:v>8.3000000000000004E-2</c:v>
                </c:pt>
                <c:pt idx="560">
                  <c:v>-3.1E-2</c:v>
                </c:pt>
                <c:pt idx="561">
                  <c:v>0.11700000000000001</c:v>
                </c:pt>
                <c:pt idx="562">
                  <c:v>1.7000000000000001E-2</c:v>
                </c:pt>
                <c:pt idx="563">
                  <c:v>1.7000000000000001E-2</c:v>
                </c:pt>
                <c:pt idx="564">
                  <c:v>6.7000000000000004E-2</c:v>
                </c:pt>
                <c:pt idx="565">
                  <c:v>3.3000000000000002E-2</c:v>
                </c:pt>
                <c:pt idx="566">
                  <c:v>0.05</c:v>
                </c:pt>
                <c:pt idx="567">
                  <c:v>3.3000000000000002E-2</c:v>
                </c:pt>
                <c:pt idx="568">
                  <c:v>0.05</c:v>
                </c:pt>
                <c:pt idx="569">
                  <c:v>0.1</c:v>
                </c:pt>
                <c:pt idx="570">
                  <c:v>0.05</c:v>
                </c:pt>
                <c:pt idx="571">
                  <c:v>3.3000000000000002E-2</c:v>
                </c:pt>
                <c:pt idx="572">
                  <c:v>0</c:v>
                </c:pt>
                <c:pt idx="573">
                  <c:v>6.7000000000000004E-2</c:v>
                </c:pt>
                <c:pt idx="574">
                  <c:v>3.3000000000000002E-2</c:v>
                </c:pt>
                <c:pt idx="575">
                  <c:v>1.7000000000000001E-2</c:v>
                </c:pt>
                <c:pt idx="576">
                  <c:v>6.7000000000000004E-2</c:v>
                </c:pt>
                <c:pt idx="577">
                  <c:v>0</c:v>
                </c:pt>
                <c:pt idx="578">
                  <c:v>0.05</c:v>
                </c:pt>
                <c:pt idx="579">
                  <c:v>8.3000000000000004E-2</c:v>
                </c:pt>
                <c:pt idx="580">
                  <c:v>0.1</c:v>
                </c:pt>
                <c:pt idx="581">
                  <c:v>3.3000000000000002E-2</c:v>
                </c:pt>
                <c:pt idx="582">
                  <c:v>0.05</c:v>
                </c:pt>
                <c:pt idx="583">
                  <c:v>6.7000000000000004E-2</c:v>
                </c:pt>
                <c:pt idx="584">
                  <c:v>8.3000000000000004E-2</c:v>
                </c:pt>
                <c:pt idx="585">
                  <c:v>3.3000000000000002E-2</c:v>
                </c:pt>
                <c:pt idx="586">
                  <c:v>8.3000000000000004E-2</c:v>
                </c:pt>
                <c:pt idx="587">
                  <c:v>3.3000000000000002E-2</c:v>
                </c:pt>
                <c:pt idx="588">
                  <c:v>3.3000000000000002E-2</c:v>
                </c:pt>
                <c:pt idx="589">
                  <c:v>3.3000000000000002E-2</c:v>
                </c:pt>
                <c:pt idx="590">
                  <c:v>6.7000000000000004E-2</c:v>
                </c:pt>
                <c:pt idx="591">
                  <c:v>3.3000000000000002E-2</c:v>
                </c:pt>
                <c:pt idx="592">
                  <c:v>1.7000000000000001E-2</c:v>
                </c:pt>
                <c:pt idx="593">
                  <c:v>6.7000000000000004E-2</c:v>
                </c:pt>
                <c:pt idx="594">
                  <c:v>0.05</c:v>
                </c:pt>
                <c:pt idx="595">
                  <c:v>0.05</c:v>
                </c:pt>
                <c:pt idx="596">
                  <c:v>1.7000000000000001E-2</c:v>
                </c:pt>
                <c:pt idx="597">
                  <c:v>0.15</c:v>
                </c:pt>
                <c:pt idx="598">
                  <c:v>-3.1E-2</c:v>
                </c:pt>
                <c:pt idx="599">
                  <c:v>0.1</c:v>
                </c:pt>
                <c:pt idx="600">
                  <c:v>6.7000000000000004E-2</c:v>
                </c:pt>
                <c:pt idx="601">
                  <c:v>6.7000000000000004E-2</c:v>
                </c:pt>
                <c:pt idx="602">
                  <c:v>6.7000000000000004E-2</c:v>
                </c:pt>
                <c:pt idx="603">
                  <c:v>8.3000000000000004E-2</c:v>
                </c:pt>
                <c:pt idx="604">
                  <c:v>6.7000000000000004E-2</c:v>
                </c:pt>
                <c:pt idx="605">
                  <c:v>8.3000000000000004E-2</c:v>
                </c:pt>
                <c:pt idx="606">
                  <c:v>0.05</c:v>
                </c:pt>
                <c:pt idx="607">
                  <c:v>3.3000000000000002E-2</c:v>
                </c:pt>
                <c:pt idx="608">
                  <c:v>1.9E-2</c:v>
                </c:pt>
                <c:pt idx="609">
                  <c:v>0.05</c:v>
                </c:pt>
                <c:pt idx="610">
                  <c:v>0</c:v>
                </c:pt>
                <c:pt idx="611">
                  <c:v>0.1</c:v>
                </c:pt>
                <c:pt idx="612">
                  <c:v>6.7000000000000004E-2</c:v>
                </c:pt>
                <c:pt idx="613">
                  <c:v>0.05</c:v>
                </c:pt>
                <c:pt idx="614">
                  <c:v>6.7000000000000004E-2</c:v>
                </c:pt>
                <c:pt idx="615">
                  <c:v>3.3000000000000002E-2</c:v>
                </c:pt>
                <c:pt idx="616">
                  <c:v>0.05</c:v>
                </c:pt>
                <c:pt idx="617">
                  <c:v>-1.4E-2</c:v>
                </c:pt>
                <c:pt idx="618">
                  <c:v>1.9E-2</c:v>
                </c:pt>
                <c:pt idx="619">
                  <c:v>3.3000000000000002E-2</c:v>
                </c:pt>
                <c:pt idx="620">
                  <c:v>1.7000000000000001E-2</c:v>
                </c:pt>
                <c:pt idx="621">
                  <c:v>-3.1E-2</c:v>
                </c:pt>
                <c:pt idx="622">
                  <c:v>3.3000000000000002E-2</c:v>
                </c:pt>
                <c:pt idx="623">
                  <c:v>3.3000000000000002E-2</c:v>
                </c:pt>
                <c:pt idx="624">
                  <c:v>3.3000000000000002E-2</c:v>
                </c:pt>
                <c:pt idx="625">
                  <c:v>8.3000000000000004E-2</c:v>
                </c:pt>
                <c:pt idx="626">
                  <c:v>0.05</c:v>
                </c:pt>
                <c:pt idx="627">
                  <c:v>3.3000000000000002E-2</c:v>
                </c:pt>
                <c:pt idx="628">
                  <c:v>1.7000000000000001E-2</c:v>
                </c:pt>
                <c:pt idx="629">
                  <c:v>0.05</c:v>
                </c:pt>
                <c:pt idx="630">
                  <c:v>0.05</c:v>
                </c:pt>
                <c:pt idx="631">
                  <c:v>-1.4E-2</c:v>
                </c:pt>
                <c:pt idx="632">
                  <c:v>-4.7E-2</c:v>
                </c:pt>
                <c:pt idx="633">
                  <c:v>5.2999999999999999E-2</c:v>
                </c:pt>
                <c:pt idx="634">
                  <c:v>3.3000000000000002E-2</c:v>
                </c:pt>
                <c:pt idx="635">
                  <c:v>1.7000000000000001E-2</c:v>
                </c:pt>
                <c:pt idx="636">
                  <c:v>0.05</c:v>
                </c:pt>
                <c:pt idx="637">
                  <c:v>1.7000000000000001E-2</c:v>
                </c:pt>
                <c:pt idx="638">
                  <c:v>0.05</c:v>
                </c:pt>
                <c:pt idx="639">
                  <c:v>3.3000000000000002E-2</c:v>
                </c:pt>
                <c:pt idx="640">
                  <c:v>3.3000000000000002E-2</c:v>
                </c:pt>
                <c:pt idx="641">
                  <c:v>3.3000000000000002E-2</c:v>
                </c:pt>
                <c:pt idx="642">
                  <c:v>6.7000000000000004E-2</c:v>
                </c:pt>
                <c:pt idx="643">
                  <c:v>0.16700000000000001</c:v>
                </c:pt>
                <c:pt idx="644">
                  <c:v>8.3000000000000004E-2</c:v>
                </c:pt>
                <c:pt idx="645">
                  <c:v>0.13300000000000001</c:v>
                </c:pt>
                <c:pt idx="646">
                  <c:v>-3.1E-2</c:v>
                </c:pt>
                <c:pt idx="647">
                  <c:v>0.1</c:v>
                </c:pt>
                <c:pt idx="648">
                  <c:v>6.7000000000000004E-2</c:v>
                </c:pt>
                <c:pt idx="649">
                  <c:v>0.05</c:v>
                </c:pt>
                <c:pt idx="650">
                  <c:v>8.3000000000000004E-2</c:v>
                </c:pt>
                <c:pt idx="651">
                  <c:v>0</c:v>
                </c:pt>
                <c:pt idx="652">
                  <c:v>0</c:v>
                </c:pt>
                <c:pt idx="653">
                  <c:v>0.05</c:v>
                </c:pt>
                <c:pt idx="654">
                  <c:v>0.11700000000000001</c:v>
                </c:pt>
                <c:pt idx="655">
                  <c:v>0.1</c:v>
                </c:pt>
                <c:pt idx="656">
                  <c:v>3.3000000000000002E-2</c:v>
                </c:pt>
                <c:pt idx="657">
                  <c:v>-4.7E-2</c:v>
                </c:pt>
                <c:pt idx="658">
                  <c:v>0</c:v>
                </c:pt>
                <c:pt idx="659">
                  <c:v>8.3000000000000004E-2</c:v>
                </c:pt>
                <c:pt idx="660">
                  <c:v>8.3000000000000004E-2</c:v>
                </c:pt>
                <c:pt idx="661">
                  <c:v>0.1</c:v>
                </c:pt>
                <c:pt idx="662">
                  <c:v>0.1</c:v>
                </c:pt>
                <c:pt idx="663">
                  <c:v>0.05</c:v>
                </c:pt>
                <c:pt idx="664">
                  <c:v>3.0000000000000001E-3</c:v>
                </c:pt>
                <c:pt idx="665">
                  <c:v>0.13300000000000001</c:v>
                </c:pt>
                <c:pt idx="666">
                  <c:v>1.7000000000000001E-2</c:v>
                </c:pt>
                <c:pt idx="667">
                  <c:v>8.3000000000000004E-2</c:v>
                </c:pt>
                <c:pt idx="668">
                  <c:v>6.7000000000000004E-2</c:v>
                </c:pt>
                <c:pt idx="669">
                  <c:v>-6.4000000000000001E-2</c:v>
                </c:pt>
                <c:pt idx="670">
                  <c:v>3.3000000000000002E-2</c:v>
                </c:pt>
                <c:pt idx="671">
                  <c:v>-1.4E-2</c:v>
                </c:pt>
                <c:pt idx="672">
                  <c:v>0.1</c:v>
                </c:pt>
                <c:pt idx="673">
                  <c:v>0.11700000000000001</c:v>
                </c:pt>
                <c:pt idx="674">
                  <c:v>-3.1E-2</c:v>
                </c:pt>
                <c:pt idx="675">
                  <c:v>1.7000000000000001E-2</c:v>
                </c:pt>
                <c:pt idx="676">
                  <c:v>6.7000000000000004E-2</c:v>
                </c:pt>
                <c:pt idx="677">
                  <c:v>-6.4000000000000001E-2</c:v>
                </c:pt>
                <c:pt idx="678">
                  <c:v>6.7000000000000004E-2</c:v>
                </c:pt>
                <c:pt idx="679">
                  <c:v>0.05</c:v>
                </c:pt>
                <c:pt idx="680">
                  <c:v>0.1</c:v>
                </c:pt>
                <c:pt idx="681">
                  <c:v>8.3000000000000004E-2</c:v>
                </c:pt>
                <c:pt idx="682">
                  <c:v>0.05</c:v>
                </c:pt>
                <c:pt idx="683">
                  <c:v>8.3000000000000004E-2</c:v>
                </c:pt>
                <c:pt idx="684">
                  <c:v>-3.1E-2</c:v>
                </c:pt>
                <c:pt idx="685">
                  <c:v>1.9E-2</c:v>
                </c:pt>
                <c:pt idx="686">
                  <c:v>0.05</c:v>
                </c:pt>
                <c:pt idx="687">
                  <c:v>0.11700000000000001</c:v>
                </c:pt>
                <c:pt idx="688">
                  <c:v>0.05</c:v>
                </c:pt>
                <c:pt idx="689">
                  <c:v>6.7000000000000004E-2</c:v>
                </c:pt>
                <c:pt idx="690">
                  <c:v>0.05</c:v>
                </c:pt>
                <c:pt idx="691">
                  <c:v>0.11700000000000001</c:v>
                </c:pt>
                <c:pt idx="692">
                  <c:v>6.7000000000000004E-2</c:v>
                </c:pt>
                <c:pt idx="693">
                  <c:v>8.3000000000000004E-2</c:v>
                </c:pt>
                <c:pt idx="694">
                  <c:v>6.7000000000000004E-2</c:v>
                </c:pt>
                <c:pt idx="695">
                  <c:v>0.11700000000000001</c:v>
                </c:pt>
                <c:pt idx="696">
                  <c:v>-1.4E-2</c:v>
                </c:pt>
                <c:pt idx="697">
                  <c:v>8.3000000000000004E-2</c:v>
                </c:pt>
                <c:pt idx="698">
                  <c:v>6.7000000000000004E-2</c:v>
                </c:pt>
                <c:pt idx="699">
                  <c:v>6.7000000000000004E-2</c:v>
                </c:pt>
                <c:pt idx="700">
                  <c:v>0.1</c:v>
                </c:pt>
                <c:pt idx="701">
                  <c:v>6.7000000000000004E-2</c:v>
                </c:pt>
                <c:pt idx="702">
                  <c:v>6.7000000000000004E-2</c:v>
                </c:pt>
                <c:pt idx="703">
                  <c:v>0.13300000000000001</c:v>
                </c:pt>
                <c:pt idx="704">
                  <c:v>8.3000000000000004E-2</c:v>
                </c:pt>
                <c:pt idx="705">
                  <c:v>3.3000000000000002E-2</c:v>
                </c:pt>
                <c:pt idx="706">
                  <c:v>0.16700000000000001</c:v>
                </c:pt>
                <c:pt idx="707">
                  <c:v>-4.7E-2</c:v>
                </c:pt>
                <c:pt idx="708">
                  <c:v>6.7000000000000004E-2</c:v>
                </c:pt>
                <c:pt idx="709">
                  <c:v>0.05</c:v>
                </c:pt>
                <c:pt idx="710">
                  <c:v>0.1</c:v>
                </c:pt>
                <c:pt idx="711">
                  <c:v>8.3000000000000004E-2</c:v>
                </c:pt>
                <c:pt idx="712">
                  <c:v>8.3000000000000004E-2</c:v>
                </c:pt>
                <c:pt idx="713">
                  <c:v>8.3000000000000004E-2</c:v>
                </c:pt>
                <c:pt idx="714">
                  <c:v>0.05</c:v>
                </c:pt>
                <c:pt idx="715">
                  <c:v>0.11700000000000001</c:v>
                </c:pt>
                <c:pt idx="716">
                  <c:v>0.1</c:v>
                </c:pt>
                <c:pt idx="717">
                  <c:v>1.7000000000000001E-2</c:v>
                </c:pt>
                <c:pt idx="718">
                  <c:v>6.7000000000000004E-2</c:v>
                </c:pt>
                <c:pt idx="719">
                  <c:v>3.3000000000000002E-2</c:v>
                </c:pt>
                <c:pt idx="720">
                  <c:v>1.9E-2</c:v>
                </c:pt>
                <c:pt idx="721">
                  <c:v>1.7000000000000001E-2</c:v>
                </c:pt>
                <c:pt idx="722">
                  <c:v>6.7000000000000004E-2</c:v>
                </c:pt>
                <c:pt idx="723">
                  <c:v>0.11700000000000001</c:v>
                </c:pt>
                <c:pt idx="724">
                  <c:v>0.2</c:v>
                </c:pt>
                <c:pt idx="725">
                  <c:v>8.3000000000000004E-2</c:v>
                </c:pt>
                <c:pt idx="726">
                  <c:v>0.1</c:v>
                </c:pt>
                <c:pt idx="727">
                  <c:v>6.7000000000000004E-2</c:v>
                </c:pt>
                <c:pt idx="728">
                  <c:v>8.3000000000000004E-2</c:v>
                </c:pt>
                <c:pt idx="729">
                  <c:v>0.1</c:v>
                </c:pt>
                <c:pt idx="730">
                  <c:v>0.05</c:v>
                </c:pt>
                <c:pt idx="731">
                  <c:v>0.11700000000000001</c:v>
                </c:pt>
                <c:pt idx="732">
                  <c:v>0.11700000000000001</c:v>
                </c:pt>
                <c:pt idx="733">
                  <c:v>0.11700000000000001</c:v>
                </c:pt>
                <c:pt idx="734">
                  <c:v>0.15</c:v>
                </c:pt>
                <c:pt idx="735">
                  <c:v>8.3000000000000004E-2</c:v>
                </c:pt>
                <c:pt idx="736">
                  <c:v>-9.4E-2</c:v>
                </c:pt>
                <c:pt idx="737">
                  <c:v>0.13300000000000001</c:v>
                </c:pt>
                <c:pt idx="738">
                  <c:v>8.3000000000000004E-2</c:v>
                </c:pt>
                <c:pt idx="739">
                  <c:v>0.13300000000000001</c:v>
                </c:pt>
                <c:pt idx="740">
                  <c:v>1.7000000000000001E-2</c:v>
                </c:pt>
                <c:pt idx="741">
                  <c:v>1.9E-2</c:v>
                </c:pt>
                <c:pt idx="742">
                  <c:v>3.3000000000000002E-2</c:v>
                </c:pt>
                <c:pt idx="743">
                  <c:v>0.15</c:v>
                </c:pt>
                <c:pt idx="744">
                  <c:v>6.7000000000000004E-2</c:v>
                </c:pt>
                <c:pt idx="745">
                  <c:v>0.16700000000000001</c:v>
                </c:pt>
                <c:pt idx="746">
                  <c:v>0.11700000000000001</c:v>
                </c:pt>
                <c:pt idx="747">
                  <c:v>0.1</c:v>
                </c:pt>
                <c:pt idx="748">
                  <c:v>0.183</c:v>
                </c:pt>
                <c:pt idx="749">
                  <c:v>0.11899999999999999</c:v>
                </c:pt>
                <c:pt idx="750">
                  <c:v>0.16700000000000001</c:v>
                </c:pt>
                <c:pt idx="751">
                  <c:v>6.7000000000000004E-2</c:v>
                </c:pt>
                <c:pt idx="752">
                  <c:v>8.3000000000000004E-2</c:v>
                </c:pt>
                <c:pt idx="753">
                  <c:v>8.3000000000000004E-2</c:v>
                </c:pt>
                <c:pt idx="754">
                  <c:v>0.13300000000000001</c:v>
                </c:pt>
                <c:pt idx="755">
                  <c:v>0.11700000000000001</c:v>
                </c:pt>
                <c:pt idx="756">
                  <c:v>6.7000000000000004E-2</c:v>
                </c:pt>
                <c:pt idx="757">
                  <c:v>0.15</c:v>
                </c:pt>
                <c:pt idx="758">
                  <c:v>0.13300000000000001</c:v>
                </c:pt>
                <c:pt idx="759">
                  <c:v>-1.4E-2</c:v>
                </c:pt>
                <c:pt idx="760">
                  <c:v>0.15</c:v>
                </c:pt>
                <c:pt idx="761">
                  <c:v>0.23300000000000001</c:v>
                </c:pt>
                <c:pt idx="762">
                  <c:v>6.7000000000000004E-2</c:v>
                </c:pt>
                <c:pt idx="763">
                  <c:v>0.13300000000000001</c:v>
                </c:pt>
                <c:pt idx="764">
                  <c:v>0.183</c:v>
                </c:pt>
                <c:pt idx="765">
                  <c:v>3.5999999999999997E-2</c:v>
                </c:pt>
                <c:pt idx="766">
                  <c:v>0.1</c:v>
                </c:pt>
                <c:pt idx="767">
                  <c:v>0.317</c:v>
                </c:pt>
                <c:pt idx="768">
                  <c:v>0.11700000000000001</c:v>
                </c:pt>
                <c:pt idx="769">
                  <c:v>8.3000000000000004E-2</c:v>
                </c:pt>
                <c:pt idx="770">
                  <c:v>8.3000000000000004E-2</c:v>
                </c:pt>
                <c:pt idx="771">
                  <c:v>0.15</c:v>
                </c:pt>
                <c:pt idx="772">
                  <c:v>0.15</c:v>
                </c:pt>
                <c:pt idx="773">
                  <c:v>0.217</c:v>
                </c:pt>
                <c:pt idx="774">
                  <c:v>3.0000000000000001E-3</c:v>
                </c:pt>
                <c:pt idx="775">
                  <c:v>0.317</c:v>
                </c:pt>
                <c:pt idx="776">
                  <c:v>0.2</c:v>
                </c:pt>
                <c:pt idx="777">
                  <c:v>0.1</c:v>
                </c:pt>
                <c:pt idx="778">
                  <c:v>0.16700000000000001</c:v>
                </c:pt>
                <c:pt idx="779">
                  <c:v>0.13300000000000001</c:v>
                </c:pt>
                <c:pt idx="780">
                  <c:v>0.15</c:v>
                </c:pt>
                <c:pt idx="781">
                  <c:v>0.2</c:v>
                </c:pt>
                <c:pt idx="782">
                  <c:v>0.28299999999999997</c:v>
                </c:pt>
                <c:pt idx="783">
                  <c:v>0.183</c:v>
                </c:pt>
                <c:pt idx="784">
                  <c:v>0.25</c:v>
                </c:pt>
                <c:pt idx="785">
                  <c:v>6.9000000000000006E-2</c:v>
                </c:pt>
                <c:pt idx="786">
                  <c:v>0.183</c:v>
                </c:pt>
                <c:pt idx="787">
                  <c:v>0.13300000000000001</c:v>
                </c:pt>
                <c:pt idx="788">
                  <c:v>0.23300000000000001</c:v>
                </c:pt>
                <c:pt idx="789">
                  <c:v>0.217</c:v>
                </c:pt>
                <c:pt idx="790">
                  <c:v>0.11700000000000001</c:v>
                </c:pt>
                <c:pt idx="791">
                  <c:v>0.16700000000000001</c:v>
                </c:pt>
                <c:pt idx="792">
                  <c:v>0.217</c:v>
                </c:pt>
                <c:pt idx="793">
                  <c:v>0.33300000000000002</c:v>
                </c:pt>
                <c:pt idx="794">
                  <c:v>6.9000000000000006E-2</c:v>
                </c:pt>
                <c:pt idx="795">
                  <c:v>0.217</c:v>
                </c:pt>
                <c:pt idx="796">
                  <c:v>0.28299999999999997</c:v>
                </c:pt>
                <c:pt idx="797">
                  <c:v>0.183</c:v>
                </c:pt>
                <c:pt idx="798">
                  <c:v>0.38300000000000001</c:v>
                </c:pt>
                <c:pt idx="799">
                  <c:v>0.219</c:v>
                </c:pt>
                <c:pt idx="800">
                  <c:v>0.36699999999999999</c:v>
                </c:pt>
                <c:pt idx="801">
                  <c:v>0.20300000000000001</c:v>
                </c:pt>
                <c:pt idx="802">
                  <c:v>0.11700000000000001</c:v>
                </c:pt>
                <c:pt idx="803">
                  <c:v>0.23300000000000001</c:v>
                </c:pt>
                <c:pt idx="804">
                  <c:v>0.33300000000000002</c:v>
                </c:pt>
                <c:pt idx="805">
                  <c:v>0.28299999999999997</c:v>
                </c:pt>
                <c:pt idx="806">
                  <c:v>0.38300000000000001</c:v>
                </c:pt>
                <c:pt idx="807">
                  <c:v>0.13900000000000001</c:v>
                </c:pt>
                <c:pt idx="808">
                  <c:v>0.183</c:v>
                </c:pt>
                <c:pt idx="809">
                  <c:v>0.36699999999999999</c:v>
                </c:pt>
                <c:pt idx="810">
                  <c:v>0.28299999999999997</c:v>
                </c:pt>
                <c:pt idx="811">
                  <c:v>0.28299999999999997</c:v>
                </c:pt>
                <c:pt idx="812">
                  <c:v>0.38300000000000001</c:v>
                </c:pt>
                <c:pt idx="813">
                  <c:v>0.33300000000000002</c:v>
                </c:pt>
                <c:pt idx="814">
                  <c:v>0.33300000000000002</c:v>
                </c:pt>
                <c:pt idx="815">
                  <c:v>0.35</c:v>
                </c:pt>
                <c:pt idx="816">
                  <c:v>0.317</c:v>
                </c:pt>
                <c:pt idx="817">
                  <c:v>0.38300000000000001</c:v>
                </c:pt>
                <c:pt idx="818">
                  <c:v>0.38600000000000001</c:v>
                </c:pt>
                <c:pt idx="819">
                  <c:v>0.122</c:v>
                </c:pt>
                <c:pt idx="820">
                  <c:v>0.45300000000000001</c:v>
                </c:pt>
                <c:pt idx="821">
                  <c:v>0.5</c:v>
                </c:pt>
                <c:pt idx="822">
                  <c:v>0.5</c:v>
                </c:pt>
                <c:pt idx="823">
                  <c:v>0.41699999999999998</c:v>
                </c:pt>
                <c:pt idx="824">
                  <c:v>0.58299999999999996</c:v>
                </c:pt>
                <c:pt idx="825">
                  <c:v>0.35</c:v>
                </c:pt>
                <c:pt idx="826">
                  <c:v>0.56699999999999995</c:v>
                </c:pt>
                <c:pt idx="827">
                  <c:v>0.71699999999999997</c:v>
                </c:pt>
                <c:pt idx="828">
                  <c:v>0.53300000000000003</c:v>
                </c:pt>
                <c:pt idx="829">
                  <c:v>0.48599999999999999</c:v>
                </c:pt>
                <c:pt idx="830">
                  <c:v>0.55000000000000004</c:v>
                </c:pt>
                <c:pt idx="831">
                  <c:v>0.88300000000000001</c:v>
                </c:pt>
                <c:pt idx="832">
                  <c:v>0.5</c:v>
                </c:pt>
                <c:pt idx="833">
                  <c:v>0.56699999999999995</c:v>
                </c:pt>
                <c:pt idx="834">
                  <c:v>0.76700000000000002</c:v>
                </c:pt>
                <c:pt idx="835">
                  <c:v>0.76700000000000002</c:v>
                </c:pt>
                <c:pt idx="836">
                  <c:v>0.86699999999999999</c:v>
                </c:pt>
                <c:pt idx="837">
                  <c:v>1.1000000000000001</c:v>
                </c:pt>
                <c:pt idx="838">
                  <c:v>0.88300000000000001</c:v>
                </c:pt>
                <c:pt idx="839">
                  <c:v>0.65</c:v>
                </c:pt>
                <c:pt idx="840">
                  <c:v>0.78300000000000003</c:v>
                </c:pt>
                <c:pt idx="841">
                  <c:v>0.85</c:v>
                </c:pt>
                <c:pt idx="842">
                  <c:v>1.0669999999999999</c:v>
                </c:pt>
                <c:pt idx="843">
                  <c:v>1.05</c:v>
                </c:pt>
                <c:pt idx="844">
                  <c:v>1.153</c:v>
                </c:pt>
                <c:pt idx="845">
                  <c:v>1.2170000000000001</c:v>
                </c:pt>
                <c:pt idx="846">
                  <c:v>1.2330000000000001</c:v>
                </c:pt>
                <c:pt idx="847">
                  <c:v>1.0669999999999999</c:v>
                </c:pt>
                <c:pt idx="848">
                  <c:v>1.4670000000000001</c:v>
                </c:pt>
                <c:pt idx="849">
                  <c:v>1.1499999999999999</c:v>
                </c:pt>
                <c:pt idx="850">
                  <c:v>1.333</c:v>
                </c:pt>
                <c:pt idx="851">
                  <c:v>1.417</c:v>
                </c:pt>
                <c:pt idx="852">
                  <c:v>1.603</c:v>
                </c:pt>
                <c:pt idx="853">
                  <c:v>1.5860000000000001</c:v>
                </c:pt>
                <c:pt idx="854">
                  <c:v>1.486</c:v>
                </c:pt>
                <c:pt idx="855">
                  <c:v>1.4</c:v>
                </c:pt>
                <c:pt idx="856">
                  <c:v>1.8169999999999999</c:v>
                </c:pt>
                <c:pt idx="857">
                  <c:v>1.6830000000000001</c:v>
                </c:pt>
                <c:pt idx="858">
                  <c:v>2.0169999999999999</c:v>
                </c:pt>
                <c:pt idx="859">
                  <c:v>1.8</c:v>
                </c:pt>
                <c:pt idx="860">
                  <c:v>1.9</c:v>
                </c:pt>
                <c:pt idx="861">
                  <c:v>2.0670000000000002</c:v>
                </c:pt>
                <c:pt idx="862">
                  <c:v>2.15</c:v>
                </c:pt>
                <c:pt idx="863">
                  <c:v>2.1669999999999998</c:v>
                </c:pt>
                <c:pt idx="864">
                  <c:v>2.0670000000000002</c:v>
                </c:pt>
                <c:pt idx="865">
                  <c:v>1.95</c:v>
                </c:pt>
                <c:pt idx="866">
                  <c:v>2.5169999999999999</c:v>
                </c:pt>
                <c:pt idx="867">
                  <c:v>2.1859999999999999</c:v>
                </c:pt>
                <c:pt idx="868">
                  <c:v>2.5169999999999999</c:v>
                </c:pt>
                <c:pt idx="869">
                  <c:v>2.9329999999999998</c:v>
                </c:pt>
                <c:pt idx="870">
                  <c:v>2.589</c:v>
                </c:pt>
                <c:pt idx="871">
                  <c:v>2.9</c:v>
                </c:pt>
                <c:pt idx="872">
                  <c:v>2.5499999999999998</c:v>
                </c:pt>
                <c:pt idx="873">
                  <c:v>2.8220000000000001</c:v>
                </c:pt>
                <c:pt idx="874">
                  <c:v>3.0169999999999999</c:v>
                </c:pt>
                <c:pt idx="875">
                  <c:v>2.75</c:v>
                </c:pt>
                <c:pt idx="876">
                  <c:v>2.9359999999999999</c:v>
                </c:pt>
                <c:pt idx="877">
                  <c:v>3.3330000000000002</c:v>
                </c:pt>
                <c:pt idx="878">
                  <c:v>3.2170000000000001</c:v>
                </c:pt>
                <c:pt idx="879">
                  <c:v>3.3359999999999999</c:v>
                </c:pt>
                <c:pt idx="880">
                  <c:v>3.4</c:v>
                </c:pt>
                <c:pt idx="881">
                  <c:v>3.4689999999999999</c:v>
                </c:pt>
                <c:pt idx="882">
                  <c:v>3.4169999999999998</c:v>
                </c:pt>
                <c:pt idx="883">
                  <c:v>3.4390000000000001</c:v>
                </c:pt>
                <c:pt idx="884">
                  <c:v>3.5329999999999999</c:v>
                </c:pt>
                <c:pt idx="885">
                  <c:v>3.7690000000000001</c:v>
                </c:pt>
                <c:pt idx="886">
                  <c:v>3.806</c:v>
                </c:pt>
                <c:pt idx="887">
                  <c:v>3.9</c:v>
                </c:pt>
                <c:pt idx="888">
                  <c:v>4.4669999999999996</c:v>
                </c:pt>
                <c:pt idx="889">
                  <c:v>4.3689999999999998</c:v>
                </c:pt>
                <c:pt idx="890">
                  <c:v>4.5</c:v>
                </c:pt>
                <c:pt idx="891">
                  <c:v>4.2670000000000003</c:v>
                </c:pt>
                <c:pt idx="892">
                  <c:v>4.2530000000000001</c:v>
                </c:pt>
                <c:pt idx="893">
                  <c:v>4.9000000000000004</c:v>
                </c:pt>
                <c:pt idx="894">
                  <c:v>4.4829999999999997</c:v>
                </c:pt>
                <c:pt idx="895">
                  <c:v>4.7</c:v>
                </c:pt>
                <c:pt idx="896">
                  <c:v>4.6500000000000004</c:v>
                </c:pt>
                <c:pt idx="897">
                  <c:v>3.819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FF2-463C-BD7F-DC9E88506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179776"/>
        <c:axId val="1"/>
      </c:scatterChart>
      <c:valAx>
        <c:axId val="472179776"/>
        <c:scaling>
          <c:orientation val="minMax"/>
          <c:max val="4000"/>
          <c:min val="0"/>
        </c:scaling>
        <c:delete val="0"/>
        <c:axPos val="b"/>
        <c:majorGridlines>
          <c:spPr>
            <a:ln w="22225">
              <a:solidFill>
                <a:srgbClr val="DAEDEF">
                  <a:lumMod val="75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Координата, мм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At val="-5"/>
        <c:crossBetween val="midCat"/>
        <c:majorUnit val="1000"/>
      </c:valAx>
      <c:valAx>
        <c:axId val="1"/>
        <c:scaling>
          <c:orientation val="minMax"/>
          <c:max val="5"/>
          <c:min val="-0.5"/>
        </c:scaling>
        <c:delete val="0"/>
        <c:axPos val="l"/>
        <c:majorGridlines>
          <c:spPr>
            <a:ln w="12700">
              <a:solidFill>
                <a:srgbClr val="BBE0E3">
                  <a:lumMod val="75000"/>
                </a:srgbClr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Скорость счёта 60</a:t>
                </a:r>
                <a:r>
                  <a:rPr lang="en-US"/>
                  <a:t>Co, </a:t>
                </a:r>
                <a:r>
                  <a:rPr lang="ru-RU"/>
                  <a:t>имп./с</a:t>
                </a:r>
              </a:p>
            </c:rich>
          </c:tx>
          <c:layout>
            <c:manualLayout>
              <c:xMode val="edge"/>
              <c:yMode val="edge"/>
              <c:x val="1.7594050743657043E-3"/>
              <c:y val="0.165140711577719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2179776"/>
        <c:crosses val="autoZero"/>
        <c:crossBetween val="midCat"/>
        <c:majorUnit val="1"/>
      </c:valAx>
      <c:spPr>
        <a:solidFill>
          <a:srgbClr val="DAEDEF">
            <a:alpha val="54000"/>
          </a:srgbClr>
        </a:solidFill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solidFill>
            <a:srgbClr val="00009A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82420092664907"/>
          <c:y val="4.586512345679012E-2"/>
          <c:w val="0.8268292217439559"/>
          <c:h val="0.81139351851851849"/>
        </c:manualLayout>
      </c:layout>
      <c:scatterChart>
        <c:scatterStyle val="lineMarker"/>
        <c:varyColors val="0"/>
        <c:ser>
          <c:idx val="1"/>
          <c:order val="0"/>
          <c:tx>
            <c:v>пэл 2</c:v>
          </c:tx>
          <c:spPr>
            <a:ln w="25400">
              <a:noFill/>
            </a:ln>
          </c:spPr>
          <c:marker>
            <c:symbol val="square"/>
            <c:size val="7"/>
          </c:marker>
          <c:xVal>
            <c:numRef>
              <c:f>'Выход (2)'!$B$3:$B$202</c:f>
              <c:numCache>
                <c:formatCode>0.00</c:formatCode>
                <c:ptCount val="200"/>
                <c:pt idx="0">
                  <c:v>0</c:v>
                </c:pt>
                <c:pt idx="1">
                  <c:v>0.10000000000001563</c:v>
                </c:pt>
                <c:pt idx="2">
                  <c:v>0.20000000000003126</c:v>
                </c:pt>
                <c:pt idx="3">
                  <c:v>0.3000000000000469</c:v>
                </c:pt>
                <c:pt idx="4">
                  <c:v>0.40000000000006253</c:v>
                </c:pt>
                <c:pt idx="5">
                  <c:v>0.50000000000007816</c:v>
                </c:pt>
                <c:pt idx="6">
                  <c:v>0.60000000000001563</c:v>
                </c:pt>
                <c:pt idx="10">
                  <c:v>1.0000000000000782</c:v>
                </c:pt>
                <c:pt idx="19">
                  <c:v>1.9000000000000554</c:v>
                </c:pt>
                <c:pt idx="20">
                  <c:v>1.9999999999999929</c:v>
                </c:pt>
                <c:pt idx="30">
                  <c:v>3.0000000000000639</c:v>
                </c:pt>
                <c:pt idx="40">
                  <c:v>3.9999999999999858</c:v>
                </c:pt>
                <c:pt idx="50">
                  <c:v>5.0000000000000639</c:v>
                </c:pt>
                <c:pt idx="60">
                  <c:v>6.0000000000000568</c:v>
                </c:pt>
                <c:pt idx="70">
                  <c:v>7.016666666666751</c:v>
                </c:pt>
                <c:pt idx="80">
                  <c:v>8.0166666666666657</c:v>
                </c:pt>
                <c:pt idx="90">
                  <c:v>9.0166666666667439</c:v>
                </c:pt>
                <c:pt idx="100">
                  <c:v>10.016666666666659</c:v>
                </c:pt>
                <c:pt idx="110">
                  <c:v>11.016666666666737</c:v>
                </c:pt>
                <c:pt idx="120">
                  <c:v>12.016666666666652</c:v>
                </c:pt>
                <c:pt idx="130">
                  <c:v>13.01666666666673</c:v>
                </c:pt>
                <c:pt idx="140">
                  <c:v>14.050000000000033</c:v>
                </c:pt>
                <c:pt idx="150">
                  <c:v>15.050000000000033</c:v>
                </c:pt>
                <c:pt idx="160">
                  <c:v>16.083333333333343</c:v>
                </c:pt>
                <c:pt idx="170">
                  <c:v>17.083333333333421</c:v>
                </c:pt>
                <c:pt idx="180">
                  <c:v>18.083333333333336</c:v>
                </c:pt>
              </c:numCache>
            </c:numRef>
          </c:xVal>
          <c:yVal>
            <c:numRef>
              <c:f>'Выход (2)'!$C$3:$C$202</c:f>
              <c:numCache>
                <c:formatCode>0.0</c:formatCode>
                <c:ptCount val="200"/>
                <c:pt idx="0">
                  <c:v>0</c:v>
                </c:pt>
                <c:pt idx="1">
                  <c:v>62.990340617588465</c:v>
                </c:pt>
                <c:pt idx="2">
                  <c:v>119.41649483732357</c:v>
                </c:pt>
                <c:pt idx="3">
                  <c:v>131.66975403737979</c:v>
                </c:pt>
                <c:pt idx="4">
                  <c:v>136.50956204573606</c:v>
                </c:pt>
                <c:pt idx="5">
                  <c:v>139.30223395713466</c:v>
                </c:pt>
                <c:pt idx="6">
                  <c:v>141.27901829365882</c:v>
                </c:pt>
                <c:pt idx="7">
                  <c:v>142.61792688982663</c:v>
                </c:pt>
                <c:pt idx="8">
                  <c:v>143.64160619570205</c:v>
                </c:pt>
                <c:pt idx="9">
                  <c:v>144.46131360785881</c:v>
                </c:pt>
                <c:pt idx="10">
                  <c:v>145.08075770618279</c:v>
                </c:pt>
                <c:pt idx="11">
                  <c:v>145.65940742576308</c:v>
                </c:pt>
                <c:pt idx="12">
                  <c:v>146.15646838785588</c:v>
                </c:pt>
                <c:pt idx="13">
                  <c:v>146.5979006516618</c:v>
                </c:pt>
                <c:pt idx="14">
                  <c:v>146.94290983843715</c:v>
                </c:pt>
                <c:pt idx="15">
                  <c:v>147.25825038612612</c:v>
                </c:pt>
                <c:pt idx="16">
                  <c:v>147.56617377404345</c:v>
                </c:pt>
                <c:pt idx="17">
                  <c:v>147.84071994298873</c:v>
                </c:pt>
                <c:pt idx="18">
                  <c:v>148.08559747284764</c:v>
                </c:pt>
                <c:pt idx="19">
                  <c:v>148.27855488430544</c:v>
                </c:pt>
                <c:pt idx="20">
                  <c:v>148.47892945553482</c:v>
                </c:pt>
                <c:pt idx="21">
                  <c:v>148.68672118653581</c:v>
                </c:pt>
                <c:pt idx="22">
                  <c:v>148.83888421924988</c:v>
                </c:pt>
                <c:pt idx="23">
                  <c:v>149.01700731116452</c:v>
                </c:pt>
                <c:pt idx="24">
                  <c:v>149.17287892376439</c:v>
                </c:pt>
                <c:pt idx="25">
                  <c:v>149.28795615762053</c:v>
                </c:pt>
                <c:pt idx="26">
                  <c:v>149.41045055124829</c:v>
                </c:pt>
                <c:pt idx="27">
                  <c:v>149.54407068453341</c:v>
                </c:pt>
                <c:pt idx="28">
                  <c:v>149.64802217873216</c:v>
                </c:pt>
                <c:pt idx="29">
                  <c:v>149.74826509304515</c:v>
                </c:pt>
                <c:pt idx="30">
                  <c:v>149.84109084758654</c:v>
                </c:pt>
                <c:pt idx="31">
                  <c:v>149.93391660212791</c:v>
                </c:pt>
                <c:pt idx="32">
                  <c:v>150.00078229746879</c:v>
                </c:pt>
                <c:pt idx="33">
                  <c:v>150.078773732467</c:v>
                </c:pt>
                <c:pt idx="34">
                  <c:v>150.15305658757944</c:v>
                </c:pt>
                <c:pt idx="35">
                  <c:v>150.24588234212084</c:v>
                </c:pt>
                <c:pt idx="36">
                  <c:v>150.27195365871796</c:v>
                </c:pt>
                <c:pt idx="37">
                  <c:v>150.36107083337356</c:v>
                </c:pt>
                <c:pt idx="38">
                  <c:v>150.38714214997071</c:v>
                </c:pt>
                <c:pt idx="39">
                  <c:v>150.46884216485469</c:v>
                </c:pt>
                <c:pt idx="40">
                  <c:v>150.52087354065236</c:v>
                </c:pt>
                <c:pt idx="41">
                  <c:v>150.55436201702108</c:v>
                </c:pt>
                <c:pt idx="42">
                  <c:v>150.59897623304718</c:v>
                </c:pt>
                <c:pt idx="43">
                  <c:v>150.65471618873065</c:v>
                </c:pt>
                <c:pt idx="44">
                  <c:v>150.70674756452831</c:v>
                </c:pt>
                <c:pt idx="45">
                  <c:v>150.7439446207828</c:v>
                </c:pt>
                <c:pt idx="46">
                  <c:v>150.76630735749416</c:v>
                </c:pt>
                <c:pt idx="47">
                  <c:v>150.82204731317762</c:v>
                </c:pt>
                <c:pt idx="48">
                  <c:v>150.84070147000315</c:v>
                </c:pt>
                <c:pt idx="49">
                  <c:v>150.87048136648605</c:v>
                </c:pt>
                <c:pt idx="50">
                  <c:v>150.91880416239798</c:v>
                </c:pt>
                <c:pt idx="51">
                  <c:v>150.95600121865246</c:v>
                </c:pt>
                <c:pt idx="52">
                  <c:v>150.9672382157064</c:v>
                </c:pt>
                <c:pt idx="53">
                  <c:v>151.00072669207509</c:v>
                </c:pt>
                <c:pt idx="54">
                  <c:v>151.02308942878645</c:v>
                </c:pt>
                <c:pt idx="55">
                  <c:v>151.03432642584039</c:v>
                </c:pt>
                <c:pt idx="56">
                  <c:v>151.08264922175229</c:v>
                </c:pt>
                <c:pt idx="57">
                  <c:v>151.07905189926305</c:v>
                </c:pt>
                <c:pt idx="58">
                  <c:v>151.11254037563174</c:v>
                </c:pt>
                <c:pt idx="59">
                  <c:v>151.15715459165784</c:v>
                </c:pt>
                <c:pt idx="60">
                  <c:v>151.13872294962547</c:v>
                </c:pt>
                <c:pt idx="61">
                  <c:v>151.18333716565152</c:v>
                </c:pt>
                <c:pt idx="62">
                  <c:v>151.17603126327654</c:v>
                </c:pt>
                <c:pt idx="63">
                  <c:v>151.20951973964526</c:v>
                </c:pt>
                <c:pt idx="64">
                  <c:v>151.2207567366992</c:v>
                </c:pt>
                <c:pt idx="65">
                  <c:v>151.22828515386735</c:v>
                </c:pt>
                <c:pt idx="66">
                  <c:v>151.2506478905787</c:v>
                </c:pt>
                <c:pt idx="67">
                  <c:v>151.25446772786105</c:v>
                </c:pt>
                <c:pt idx="68">
                  <c:v>151.26941330480082</c:v>
                </c:pt>
                <c:pt idx="69">
                  <c:v>151.26521642856335</c:v>
                </c:pt>
                <c:pt idx="70">
                  <c:v>151.28757916527474</c:v>
                </c:pt>
                <c:pt idx="71">
                  <c:v>151.30252474221444</c:v>
                </c:pt>
                <c:pt idx="72">
                  <c:v>151.32117889903998</c:v>
                </c:pt>
                <c:pt idx="73">
                  <c:v>151.33241589609395</c:v>
                </c:pt>
                <c:pt idx="74">
                  <c:v>151.3362357333763</c:v>
                </c:pt>
                <c:pt idx="75">
                  <c:v>151.35118131031606</c:v>
                </c:pt>
                <c:pt idx="76">
                  <c:v>151.35500114759841</c:v>
                </c:pt>
                <c:pt idx="77">
                  <c:v>151.355112404995</c:v>
                </c:pt>
                <c:pt idx="78">
                  <c:v>151.37005798193474</c:v>
                </c:pt>
                <c:pt idx="79">
                  <c:v>151.36646065944552</c:v>
                </c:pt>
                <c:pt idx="80">
                  <c:v>151.39253197604265</c:v>
                </c:pt>
                <c:pt idx="81">
                  <c:v>151.38893465355343</c:v>
                </c:pt>
                <c:pt idx="82">
                  <c:v>151.4038802304932</c:v>
                </c:pt>
                <c:pt idx="83">
                  <c:v>151.41882580743291</c:v>
                </c:pt>
                <c:pt idx="84">
                  <c:v>151.4078113251721</c:v>
                </c:pt>
                <c:pt idx="85">
                  <c:v>151.41163116245448</c:v>
                </c:pt>
                <c:pt idx="86">
                  <c:v>151.43028531928002</c:v>
                </c:pt>
                <c:pt idx="87">
                  <c:v>151.44893947610555</c:v>
                </c:pt>
                <c:pt idx="88">
                  <c:v>151.45646789327373</c:v>
                </c:pt>
                <c:pt idx="89">
                  <c:v>151.44545341101292</c:v>
                </c:pt>
                <c:pt idx="90">
                  <c:v>151.4455646684095</c:v>
                </c:pt>
                <c:pt idx="91">
                  <c:v>151.43825876603449</c:v>
                </c:pt>
                <c:pt idx="92">
                  <c:v>151.46062150274579</c:v>
                </c:pt>
                <c:pt idx="93">
                  <c:v>151.46814991991397</c:v>
                </c:pt>
                <c:pt idx="94">
                  <c:v>151.47938691696791</c:v>
                </c:pt>
                <c:pt idx="95">
                  <c:v>151.4757895944787</c:v>
                </c:pt>
                <c:pt idx="96">
                  <c:v>151.49073517141844</c:v>
                </c:pt>
                <c:pt idx="97">
                  <c:v>151.49084642881502</c:v>
                </c:pt>
                <c:pt idx="98">
                  <c:v>151.46499762701103</c:v>
                </c:pt>
                <c:pt idx="99">
                  <c:v>151.48736036372236</c:v>
                </c:pt>
                <c:pt idx="100">
                  <c:v>151.50601452054792</c:v>
                </c:pt>
                <c:pt idx="101">
                  <c:v>151.50983435783027</c:v>
                </c:pt>
                <c:pt idx="102">
                  <c:v>151.50623703534106</c:v>
                </c:pt>
                <c:pt idx="103">
                  <c:v>151.48409681342287</c:v>
                </c:pt>
                <c:pt idx="104">
                  <c:v>151.52871102944897</c:v>
                </c:pt>
                <c:pt idx="105">
                  <c:v>151.50657080753078</c:v>
                </c:pt>
                <c:pt idx="106">
                  <c:v>151.51780780458472</c:v>
                </c:pt>
                <c:pt idx="107">
                  <c:v>151.51421048209551</c:v>
                </c:pt>
                <c:pt idx="108">
                  <c:v>151.49948741994891</c:v>
                </c:pt>
                <c:pt idx="109">
                  <c:v>151.51443299688867</c:v>
                </c:pt>
                <c:pt idx="110">
                  <c:v>151.51454425428523</c:v>
                </c:pt>
                <c:pt idx="111">
                  <c:v>151.52207267145337</c:v>
                </c:pt>
                <c:pt idx="112">
                  <c:v>151.53701824839314</c:v>
                </c:pt>
                <c:pt idx="113">
                  <c:v>151.53342092590393</c:v>
                </c:pt>
                <c:pt idx="114">
                  <c:v>151.51869786375732</c:v>
                </c:pt>
                <c:pt idx="115">
                  <c:v>151.51139196138234</c:v>
                </c:pt>
                <c:pt idx="116">
                  <c:v>151.53375469809365</c:v>
                </c:pt>
                <c:pt idx="117">
                  <c:v>151.54499169514759</c:v>
                </c:pt>
                <c:pt idx="118">
                  <c:v>151.52285147322942</c:v>
                </c:pt>
                <c:pt idx="119">
                  <c:v>151.52296273062598</c:v>
                </c:pt>
                <c:pt idx="120">
                  <c:v>151.53790830756574</c:v>
                </c:pt>
                <c:pt idx="121">
                  <c:v>151.53801956496233</c:v>
                </c:pt>
                <c:pt idx="122">
                  <c:v>151.53813082235888</c:v>
                </c:pt>
                <c:pt idx="123">
                  <c:v>151.51969918032648</c:v>
                </c:pt>
                <c:pt idx="124">
                  <c:v>151.53464475726625</c:v>
                </c:pt>
                <c:pt idx="125">
                  <c:v>151.5421731744344</c:v>
                </c:pt>
                <c:pt idx="126">
                  <c:v>151.54970159160254</c:v>
                </c:pt>
                <c:pt idx="127">
                  <c:v>151.56093858865651</c:v>
                </c:pt>
                <c:pt idx="128">
                  <c:v>151.53138120696676</c:v>
                </c:pt>
                <c:pt idx="129">
                  <c:v>151.55745252356385</c:v>
                </c:pt>
                <c:pt idx="130">
                  <c:v>151.55385520107464</c:v>
                </c:pt>
                <c:pt idx="131">
                  <c:v>151.56018451074638</c:v>
                </c:pt>
                <c:pt idx="132">
                  <c:v>151.57883866757192</c:v>
                </c:pt>
                <c:pt idx="133">
                  <c:v>151.56040702553955</c:v>
                </c:pt>
                <c:pt idx="134">
                  <c:v>151.58647834213664</c:v>
                </c:pt>
                <c:pt idx="135">
                  <c:v>151.56062954033268</c:v>
                </c:pt>
                <c:pt idx="136">
                  <c:v>151.56444937761506</c:v>
                </c:pt>
                <c:pt idx="137">
                  <c:v>151.56456063501162</c:v>
                </c:pt>
                <c:pt idx="138">
                  <c:v>151.56838047229397</c:v>
                </c:pt>
                <c:pt idx="139">
                  <c:v>151.53882309060424</c:v>
                </c:pt>
                <c:pt idx="140">
                  <c:v>151.57972872674455</c:v>
                </c:pt>
                <c:pt idx="141">
                  <c:v>151.58354856402687</c:v>
                </c:pt>
                <c:pt idx="142">
                  <c:v>151.57624266165186</c:v>
                </c:pt>
                <c:pt idx="143">
                  <c:v>151.56522817939106</c:v>
                </c:pt>
                <c:pt idx="144">
                  <c:v>151.58388233621659</c:v>
                </c:pt>
                <c:pt idx="145">
                  <c:v>151.56174211429843</c:v>
                </c:pt>
                <c:pt idx="146">
                  <c:v>151.5692705314666</c:v>
                </c:pt>
                <c:pt idx="147">
                  <c:v>151.56567320897736</c:v>
                </c:pt>
                <c:pt idx="148">
                  <c:v>151.58432736580292</c:v>
                </c:pt>
                <c:pt idx="149">
                  <c:v>151.56960430365632</c:v>
                </c:pt>
                <c:pt idx="150">
                  <c:v>151.58454988059603</c:v>
                </c:pt>
                <c:pt idx="151">
                  <c:v>151.56982681844946</c:v>
                </c:pt>
                <c:pt idx="152">
                  <c:v>151.5761561281212</c:v>
                </c:pt>
                <c:pt idx="153">
                  <c:v>151.57997596540361</c:v>
                </c:pt>
                <c:pt idx="154">
                  <c:v>151.59121296245752</c:v>
                </c:pt>
                <c:pt idx="155">
                  <c:v>151.56907274053935</c:v>
                </c:pt>
                <c:pt idx="156">
                  <c:v>151.59514405713648</c:v>
                </c:pt>
                <c:pt idx="157">
                  <c:v>151.60267247430463</c:v>
                </c:pt>
                <c:pt idx="158">
                  <c:v>151.58053225238646</c:v>
                </c:pt>
                <c:pt idx="159">
                  <c:v>151.58064350978302</c:v>
                </c:pt>
                <c:pt idx="160">
                  <c:v>151.58446334706539</c:v>
                </c:pt>
                <c:pt idx="161">
                  <c:v>151.58086602457615</c:v>
                </c:pt>
                <c:pt idx="162">
                  <c:v>151.57356012220114</c:v>
                </c:pt>
                <c:pt idx="163">
                  <c:v>151.61446575834145</c:v>
                </c:pt>
                <c:pt idx="164">
                  <c:v>151.60715985596644</c:v>
                </c:pt>
                <c:pt idx="165">
                  <c:v>151.58131105416246</c:v>
                </c:pt>
                <c:pt idx="166">
                  <c:v>151.57771373167324</c:v>
                </c:pt>
                <c:pt idx="167">
                  <c:v>151.58895072872718</c:v>
                </c:pt>
                <c:pt idx="168">
                  <c:v>151.60389630566692</c:v>
                </c:pt>
                <c:pt idx="169">
                  <c:v>151.59659040329194</c:v>
                </c:pt>
                <c:pt idx="170">
                  <c:v>151.57815876125952</c:v>
                </c:pt>
                <c:pt idx="171">
                  <c:v>151.59310433819928</c:v>
                </c:pt>
                <c:pt idx="172">
                  <c:v>151.59692417548166</c:v>
                </c:pt>
                <c:pt idx="173">
                  <c:v>151.6081611725356</c:v>
                </c:pt>
                <c:pt idx="174">
                  <c:v>151.60456385004639</c:v>
                </c:pt>
                <c:pt idx="175">
                  <c:v>151.60838368732877</c:v>
                </c:pt>
                <c:pt idx="176">
                  <c:v>151.58624346541055</c:v>
                </c:pt>
                <c:pt idx="177">
                  <c:v>151.60489762223608</c:v>
                </c:pt>
                <c:pt idx="178">
                  <c:v>151.61242603940428</c:v>
                </c:pt>
                <c:pt idx="179">
                  <c:v>151.60141155714345</c:v>
                </c:pt>
                <c:pt idx="180">
                  <c:v>151.5903970748827</c:v>
                </c:pt>
                <c:pt idx="181">
                  <c:v>151.59421691216502</c:v>
                </c:pt>
                <c:pt idx="182">
                  <c:v>151.61287106899056</c:v>
                </c:pt>
                <c:pt idx="183">
                  <c:v>151.58331368730077</c:v>
                </c:pt>
                <c:pt idx="184">
                  <c:v>151.59825926424054</c:v>
                </c:pt>
                <c:pt idx="185">
                  <c:v>151.60207910152289</c:v>
                </c:pt>
                <c:pt idx="186">
                  <c:v>151.57993887960473</c:v>
                </c:pt>
                <c:pt idx="187">
                  <c:v>151.5874672967729</c:v>
                </c:pt>
                <c:pt idx="188">
                  <c:v>151.59128713405525</c:v>
                </c:pt>
                <c:pt idx="189">
                  <c:v>151.58768981156601</c:v>
                </c:pt>
                <c:pt idx="190">
                  <c:v>151.58780106896262</c:v>
                </c:pt>
                <c:pt idx="191">
                  <c:v>151.60274664590233</c:v>
                </c:pt>
                <c:pt idx="192">
                  <c:v>151.60656648318471</c:v>
                </c:pt>
                <c:pt idx="193">
                  <c:v>151.58071768138075</c:v>
                </c:pt>
                <c:pt idx="194">
                  <c:v>151.56970319911991</c:v>
                </c:pt>
                <c:pt idx="195">
                  <c:v>151.58094019617388</c:v>
                </c:pt>
                <c:pt idx="196">
                  <c:v>151.59217719322785</c:v>
                </c:pt>
                <c:pt idx="197">
                  <c:v>151.59599703051018</c:v>
                </c:pt>
                <c:pt idx="198">
                  <c:v>151.60352544767832</c:v>
                </c:pt>
                <c:pt idx="199">
                  <c:v>151.58138522576019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15-4C0B-A268-C7DDEBC1BCEC}"/>
            </c:ext>
          </c:extLst>
        </c:ser>
        <c:ser>
          <c:idx val="2"/>
          <c:order val="1"/>
          <c:tx>
            <c:v>пэл 8</c:v>
          </c:tx>
          <c:spPr>
            <a:ln w="12700">
              <a:noFill/>
            </a:ln>
          </c:spPr>
          <c:marker>
            <c:symbol val="triangle"/>
            <c:size val="9"/>
            <c:spPr>
              <a:solidFill>
                <a:srgbClr val="00B050"/>
              </a:solidFill>
            </c:spPr>
          </c:marker>
          <c:xVal>
            <c:numRef>
              <c:f>'Выход (2)'!$B$3:$B$153</c:f>
              <c:numCache>
                <c:formatCode>0.00</c:formatCode>
                <c:ptCount val="151"/>
                <c:pt idx="0">
                  <c:v>0</c:v>
                </c:pt>
                <c:pt idx="1">
                  <c:v>0.10000000000001563</c:v>
                </c:pt>
                <c:pt idx="2">
                  <c:v>0.20000000000003126</c:v>
                </c:pt>
                <c:pt idx="3">
                  <c:v>0.3000000000000469</c:v>
                </c:pt>
                <c:pt idx="4">
                  <c:v>0.40000000000006253</c:v>
                </c:pt>
                <c:pt idx="5">
                  <c:v>0.50000000000007816</c:v>
                </c:pt>
                <c:pt idx="6">
                  <c:v>0.60000000000001563</c:v>
                </c:pt>
                <c:pt idx="10">
                  <c:v>1.0000000000000782</c:v>
                </c:pt>
                <c:pt idx="19">
                  <c:v>1.9000000000000554</c:v>
                </c:pt>
                <c:pt idx="20">
                  <c:v>1.9999999999999929</c:v>
                </c:pt>
                <c:pt idx="30">
                  <c:v>3.0000000000000639</c:v>
                </c:pt>
                <c:pt idx="40">
                  <c:v>3.9999999999999858</c:v>
                </c:pt>
                <c:pt idx="50">
                  <c:v>5.0000000000000639</c:v>
                </c:pt>
                <c:pt idx="60">
                  <c:v>6.0000000000000568</c:v>
                </c:pt>
                <c:pt idx="70">
                  <c:v>7.016666666666751</c:v>
                </c:pt>
                <c:pt idx="80">
                  <c:v>8.0166666666666657</c:v>
                </c:pt>
                <c:pt idx="90">
                  <c:v>9.0166666666667439</c:v>
                </c:pt>
                <c:pt idx="100">
                  <c:v>10.016666666666659</c:v>
                </c:pt>
                <c:pt idx="110">
                  <c:v>11.016666666666737</c:v>
                </c:pt>
                <c:pt idx="120">
                  <c:v>12.016666666666652</c:v>
                </c:pt>
                <c:pt idx="130">
                  <c:v>13.01666666666673</c:v>
                </c:pt>
                <c:pt idx="140">
                  <c:v>14.050000000000033</c:v>
                </c:pt>
                <c:pt idx="150">
                  <c:v>15.050000000000033</c:v>
                </c:pt>
              </c:numCache>
            </c:numRef>
          </c:xVal>
          <c:yVal>
            <c:numRef>
              <c:f>'Выход (2)'!$D$3:$D$153</c:f>
              <c:numCache>
                <c:formatCode>0.0</c:formatCode>
                <c:ptCount val="151"/>
                <c:pt idx="0">
                  <c:v>0</c:v>
                </c:pt>
                <c:pt idx="1">
                  <c:v>138.22524921769002</c:v>
                </c:pt>
                <c:pt idx="2">
                  <c:v>153.49541340850683</c:v>
                </c:pt>
                <c:pt idx="3">
                  <c:v>158.85280948989296</c:v>
                </c:pt>
                <c:pt idx="4">
                  <c:v>161.93102416983299</c:v>
                </c:pt>
                <c:pt idx="5">
                  <c:v>164.06360796432662</c:v>
                </c:pt>
                <c:pt idx="6">
                  <c:v>165.45904642292109</c:v>
                </c:pt>
                <c:pt idx="7">
                  <c:v>166.56037133840437</c:v>
                </c:pt>
                <c:pt idx="8">
                  <c:v>167.49788617924338</c:v>
                </c:pt>
                <c:pt idx="9">
                  <c:v>168.2157466018094</c:v>
                </c:pt>
                <c:pt idx="10">
                  <c:v>168.8814856369886</c:v>
                </c:pt>
                <c:pt idx="11">
                  <c:v>169.40202937873312</c:v>
                </c:pt>
                <c:pt idx="12">
                  <c:v>169.84811399563935</c:v>
                </c:pt>
                <c:pt idx="13">
                  <c:v>170.30164452502942</c:v>
                </c:pt>
                <c:pt idx="14">
                  <c:v>170.62487158595249</c:v>
                </c:pt>
                <c:pt idx="15">
                  <c:v>170.98905116553658</c:v>
                </c:pt>
                <c:pt idx="16">
                  <c:v>171.27877162028241</c:v>
                </c:pt>
                <c:pt idx="17">
                  <c:v>171.53498546885098</c:v>
                </c:pt>
                <c:pt idx="18">
                  <c:v>171.78003044869382</c:v>
                </c:pt>
                <c:pt idx="19">
                  <c:v>172.00273769108514</c:v>
                </c:pt>
                <c:pt idx="20">
                  <c:v>172.18821537105734</c:v>
                </c:pt>
                <c:pt idx="21">
                  <c:v>172.34763235733612</c:v>
                </c:pt>
                <c:pt idx="22">
                  <c:v>172.51449525609874</c:v>
                </c:pt>
                <c:pt idx="23">
                  <c:v>172.65902041740986</c:v>
                </c:pt>
                <c:pt idx="24">
                  <c:v>172.81471444744676</c:v>
                </c:pt>
                <c:pt idx="25">
                  <c:v>172.94434778379022</c:v>
                </c:pt>
                <c:pt idx="26">
                  <c:v>173.04047451395647</c:v>
                </c:pt>
                <c:pt idx="27">
                  <c:v>173.14777011284843</c:v>
                </c:pt>
                <c:pt idx="28">
                  <c:v>173.27740344919195</c:v>
                </c:pt>
                <c:pt idx="29">
                  <c:v>173.35863835439051</c:v>
                </c:pt>
                <c:pt idx="30">
                  <c:v>173.45104212831487</c:v>
                </c:pt>
                <c:pt idx="31">
                  <c:v>173.53599998975534</c:v>
                </c:pt>
                <c:pt idx="32">
                  <c:v>173.60606602622818</c:v>
                </c:pt>
                <c:pt idx="33">
                  <c:v>173.67985501894293</c:v>
                </c:pt>
                <c:pt idx="34">
                  <c:v>173.77598174910918</c:v>
                </c:pt>
                <c:pt idx="35">
                  <c:v>173.83115596061435</c:v>
                </c:pt>
                <c:pt idx="36">
                  <c:v>173.8491006097004</c:v>
                </c:pt>
                <c:pt idx="37">
                  <c:v>173.94522733986662</c:v>
                </c:pt>
                <c:pt idx="38">
                  <c:v>173.95944903271072</c:v>
                </c:pt>
                <c:pt idx="39">
                  <c:v>174.01834620045781</c:v>
                </c:pt>
                <c:pt idx="40">
                  <c:v>174.07724336820493</c:v>
                </c:pt>
                <c:pt idx="41">
                  <c:v>174.10263392977481</c:v>
                </c:pt>
                <c:pt idx="42">
                  <c:v>174.16153109752187</c:v>
                </c:pt>
                <c:pt idx="43">
                  <c:v>174.18692165909172</c:v>
                </c:pt>
                <c:pt idx="44">
                  <c:v>174.19742039569394</c:v>
                </c:pt>
                <c:pt idx="45">
                  <c:v>174.24142573847337</c:v>
                </c:pt>
                <c:pt idx="46">
                  <c:v>174.27798516876899</c:v>
                </c:pt>
                <c:pt idx="47">
                  <c:v>174.32199051154836</c:v>
                </c:pt>
                <c:pt idx="48">
                  <c:v>174.34365811687633</c:v>
                </c:pt>
                <c:pt idx="49">
                  <c:v>174.36532572220429</c:v>
                </c:pt>
                <c:pt idx="50">
                  <c:v>174.40933106498375</c:v>
                </c:pt>
                <c:pt idx="51">
                  <c:v>174.43099867031165</c:v>
                </c:pt>
                <c:pt idx="52">
                  <c:v>174.45638923188153</c:v>
                </c:pt>
                <c:pt idx="53">
                  <c:v>174.47805683720949</c:v>
                </c:pt>
                <c:pt idx="54">
                  <c:v>174.50717035502123</c:v>
                </c:pt>
                <c:pt idx="55">
                  <c:v>174.50650022289773</c:v>
                </c:pt>
                <c:pt idx="56">
                  <c:v>174.53189078446755</c:v>
                </c:pt>
                <c:pt idx="57">
                  <c:v>174.55728134603743</c:v>
                </c:pt>
                <c:pt idx="58">
                  <c:v>174.5715030388815</c:v>
                </c:pt>
                <c:pt idx="59">
                  <c:v>174.59689360045138</c:v>
                </c:pt>
                <c:pt idx="60">
                  <c:v>174.60739233705357</c:v>
                </c:pt>
                <c:pt idx="61">
                  <c:v>174.63650585486536</c:v>
                </c:pt>
                <c:pt idx="62">
                  <c:v>174.628389810258</c:v>
                </c:pt>
                <c:pt idx="63">
                  <c:v>174.62027376565064</c:v>
                </c:pt>
                <c:pt idx="64">
                  <c:v>174.65237805831009</c:v>
                </c:pt>
                <c:pt idx="65">
                  <c:v>174.63010237012924</c:v>
                </c:pt>
                <c:pt idx="66">
                  <c:v>174.69644545036019</c:v>
                </c:pt>
                <c:pt idx="67">
                  <c:v>174.69205236199474</c:v>
                </c:pt>
                <c:pt idx="68">
                  <c:v>174.70255109859693</c:v>
                </c:pt>
                <c:pt idx="69">
                  <c:v>174.69071209774762</c:v>
                </c:pt>
                <c:pt idx="70">
                  <c:v>174.69376492186603</c:v>
                </c:pt>
                <c:pt idx="71">
                  <c:v>174.74521617712929</c:v>
                </c:pt>
                <c:pt idx="72">
                  <c:v>174.74454604500573</c:v>
                </c:pt>
                <c:pt idx="73">
                  <c:v>174.74759886912412</c:v>
                </c:pt>
                <c:pt idx="74">
                  <c:v>174.74320578075864</c:v>
                </c:pt>
                <c:pt idx="75">
                  <c:v>174.77231929857044</c:v>
                </c:pt>
                <c:pt idx="76">
                  <c:v>174.79026394765643</c:v>
                </c:pt>
                <c:pt idx="77">
                  <c:v>174.78959381553292</c:v>
                </c:pt>
                <c:pt idx="78">
                  <c:v>174.77403185844173</c:v>
                </c:pt>
                <c:pt idx="79">
                  <c:v>174.80686833249536</c:v>
                </c:pt>
                <c:pt idx="80">
                  <c:v>174.77641455043653</c:v>
                </c:pt>
                <c:pt idx="81">
                  <c:v>174.81669693697407</c:v>
                </c:pt>
                <c:pt idx="82">
                  <c:v>174.82719567357623</c:v>
                </c:pt>
                <c:pt idx="83">
                  <c:v>174.80791076024312</c:v>
                </c:pt>
                <c:pt idx="84">
                  <c:v>174.8109635843615</c:v>
                </c:pt>
                <c:pt idx="85">
                  <c:v>174.81029345223794</c:v>
                </c:pt>
                <c:pt idx="86">
                  <c:v>174.80590036387247</c:v>
                </c:pt>
                <c:pt idx="87">
                  <c:v>174.82384501295851</c:v>
                </c:pt>
                <c:pt idx="88">
                  <c:v>174.81572896835115</c:v>
                </c:pt>
                <c:pt idx="89">
                  <c:v>174.82995066119523</c:v>
                </c:pt>
                <c:pt idx="90">
                  <c:v>174.8478953102813</c:v>
                </c:pt>
                <c:pt idx="91">
                  <c:v>174.84722517815774</c:v>
                </c:pt>
                <c:pt idx="92">
                  <c:v>174.85027800227613</c:v>
                </c:pt>
                <c:pt idx="93">
                  <c:v>174.86077673887829</c:v>
                </c:pt>
                <c:pt idx="94">
                  <c:v>174.8638295629967</c:v>
                </c:pt>
                <c:pt idx="95">
                  <c:v>174.87432829959889</c:v>
                </c:pt>
                <c:pt idx="96">
                  <c:v>174.85504338626578</c:v>
                </c:pt>
                <c:pt idx="97">
                  <c:v>174.83575847293267</c:v>
                </c:pt>
                <c:pt idx="98">
                  <c:v>174.88720972819593</c:v>
                </c:pt>
                <c:pt idx="99">
                  <c:v>174.87537072734665</c:v>
                </c:pt>
                <c:pt idx="100">
                  <c:v>174.85608581401348</c:v>
                </c:pt>
                <c:pt idx="101">
                  <c:v>174.85169272564806</c:v>
                </c:pt>
                <c:pt idx="102">
                  <c:v>174.86219146225025</c:v>
                </c:pt>
                <c:pt idx="103">
                  <c:v>174.8801361113363</c:v>
                </c:pt>
                <c:pt idx="104">
                  <c:v>174.88318893545465</c:v>
                </c:pt>
                <c:pt idx="105">
                  <c:v>174.87879584708921</c:v>
                </c:pt>
                <c:pt idx="106">
                  <c:v>174.87067980248182</c:v>
                </c:pt>
                <c:pt idx="107">
                  <c:v>174.87000967035826</c:v>
                </c:pt>
                <c:pt idx="108">
                  <c:v>174.88423136320236</c:v>
                </c:pt>
                <c:pt idx="109">
                  <c:v>174.87983827483691</c:v>
                </c:pt>
                <c:pt idx="110">
                  <c:v>174.8828910989553</c:v>
                </c:pt>
                <c:pt idx="111">
                  <c:v>174.90083574804132</c:v>
                </c:pt>
                <c:pt idx="112">
                  <c:v>174.89271970343395</c:v>
                </c:pt>
                <c:pt idx="113">
                  <c:v>174.89204957131039</c:v>
                </c:pt>
                <c:pt idx="114">
                  <c:v>174.88765648294492</c:v>
                </c:pt>
                <c:pt idx="115">
                  <c:v>174.88698635082142</c:v>
                </c:pt>
                <c:pt idx="116">
                  <c:v>174.89376213118169</c:v>
                </c:pt>
                <c:pt idx="117">
                  <c:v>174.91170678026771</c:v>
                </c:pt>
                <c:pt idx="118">
                  <c:v>174.87380708572502</c:v>
                </c:pt>
                <c:pt idx="119">
                  <c:v>174.90292060353681</c:v>
                </c:pt>
                <c:pt idx="120">
                  <c:v>174.88363569020368</c:v>
                </c:pt>
                <c:pt idx="121">
                  <c:v>174.89785738304781</c:v>
                </c:pt>
                <c:pt idx="122">
                  <c:v>174.87112655723084</c:v>
                </c:pt>
                <c:pt idx="123">
                  <c:v>174.90024007504263</c:v>
                </c:pt>
                <c:pt idx="124">
                  <c:v>174.88840107419333</c:v>
                </c:pt>
                <c:pt idx="125">
                  <c:v>174.89889981079551</c:v>
                </c:pt>
                <c:pt idx="126">
                  <c:v>174.92429037236539</c:v>
                </c:pt>
                <c:pt idx="127">
                  <c:v>174.90128250279037</c:v>
                </c:pt>
                <c:pt idx="128">
                  <c:v>174.86710576448957</c:v>
                </c:pt>
                <c:pt idx="129">
                  <c:v>174.87015858860792</c:v>
                </c:pt>
                <c:pt idx="130">
                  <c:v>174.90671801890355</c:v>
                </c:pt>
                <c:pt idx="131">
                  <c:v>174.89487901805427</c:v>
                </c:pt>
                <c:pt idx="132">
                  <c:v>174.89793184217265</c:v>
                </c:pt>
                <c:pt idx="133">
                  <c:v>174.8749239725976</c:v>
                </c:pt>
                <c:pt idx="134">
                  <c:v>174.88914566544173</c:v>
                </c:pt>
                <c:pt idx="135">
                  <c:v>174.89219848956006</c:v>
                </c:pt>
                <c:pt idx="136">
                  <c:v>174.90642018240419</c:v>
                </c:pt>
                <c:pt idx="137">
                  <c:v>174.90947300652255</c:v>
                </c:pt>
                <c:pt idx="138">
                  <c:v>174.89391104943135</c:v>
                </c:pt>
                <c:pt idx="139">
                  <c:v>174.90813274227546</c:v>
                </c:pt>
                <c:pt idx="140">
                  <c:v>174.90746261015192</c:v>
                </c:pt>
                <c:pt idx="141">
                  <c:v>174.90306952178648</c:v>
                </c:pt>
                <c:pt idx="142">
                  <c:v>174.90239938966292</c:v>
                </c:pt>
                <c:pt idx="143">
                  <c:v>174.90545221378133</c:v>
                </c:pt>
                <c:pt idx="144">
                  <c:v>174.91595095038352</c:v>
                </c:pt>
                <c:pt idx="145">
                  <c:v>174.89666603705035</c:v>
                </c:pt>
                <c:pt idx="146">
                  <c:v>174.89971886116874</c:v>
                </c:pt>
                <c:pt idx="147">
                  <c:v>174.90277168528712</c:v>
                </c:pt>
                <c:pt idx="148">
                  <c:v>174.89465564067976</c:v>
                </c:pt>
                <c:pt idx="149">
                  <c:v>174.93493802721727</c:v>
                </c:pt>
                <c:pt idx="150">
                  <c:v>174.90448424515841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15-4C0B-A268-C7DDEBC1BCEC}"/>
            </c:ext>
          </c:extLst>
        </c:ser>
        <c:ser>
          <c:idx val="4"/>
          <c:order val="2"/>
          <c:tx>
            <c:v>пэл 13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6699FF"/>
              </a:solidFill>
              <a:ln>
                <a:noFill/>
              </a:ln>
            </c:spPr>
          </c:marker>
          <c:xVal>
            <c:numRef>
              <c:f>'Выход (2)'!$B$3:$B$153</c:f>
              <c:numCache>
                <c:formatCode>0.00</c:formatCode>
                <c:ptCount val="151"/>
                <c:pt idx="0">
                  <c:v>0</c:v>
                </c:pt>
                <c:pt idx="1">
                  <c:v>0.10000000000001563</c:v>
                </c:pt>
                <c:pt idx="2">
                  <c:v>0.20000000000003126</c:v>
                </c:pt>
                <c:pt idx="3">
                  <c:v>0.3000000000000469</c:v>
                </c:pt>
                <c:pt idx="4">
                  <c:v>0.40000000000006253</c:v>
                </c:pt>
                <c:pt idx="5">
                  <c:v>0.50000000000007816</c:v>
                </c:pt>
                <c:pt idx="6">
                  <c:v>0.60000000000001563</c:v>
                </c:pt>
                <c:pt idx="10">
                  <c:v>1.0000000000000782</c:v>
                </c:pt>
                <c:pt idx="19">
                  <c:v>1.9000000000000554</c:v>
                </c:pt>
                <c:pt idx="20">
                  <c:v>1.9999999999999929</c:v>
                </c:pt>
                <c:pt idx="30">
                  <c:v>3.0000000000000639</c:v>
                </c:pt>
                <c:pt idx="40">
                  <c:v>3.9999999999999858</c:v>
                </c:pt>
                <c:pt idx="50">
                  <c:v>5.0000000000000639</c:v>
                </c:pt>
                <c:pt idx="60">
                  <c:v>6.0000000000000568</c:v>
                </c:pt>
                <c:pt idx="70">
                  <c:v>7.016666666666751</c:v>
                </c:pt>
                <c:pt idx="80">
                  <c:v>8.0166666666666657</c:v>
                </c:pt>
                <c:pt idx="90">
                  <c:v>9.0166666666667439</c:v>
                </c:pt>
                <c:pt idx="100">
                  <c:v>10.016666666666659</c:v>
                </c:pt>
                <c:pt idx="110">
                  <c:v>11.016666666666737</c:v>
                </c:pt>
                <c:pt idx="120">
                  <c:v>12.016666666666652</c:v>
                </c:pt>
                <c:pt idx="130">
                  <c:v>13.01666666666673</c:v>
                </c:pt>
                <c:pt idx="140">
                  <c:v>14.050000000000033</c:v>
                </c:pt>
                <c:pt idx="150">
                  <c:v>15.050000000000033</c:v>
                </c:pt>
              </c:numCache>
            </c:numRef>
          </c:xVal>
          <c:yVal>
            <c:numRef>
              <c:f>'Выход (2)'!$E$3:$E$153</c:f>
              <c:numCache>
                <c:formatCode>0.0</c:formatCode>
                <c:ptCount val="151"/>
                <c:pt idx="0">
                  <c:v>0</c:v>
                </c:pt>
                <c:pt idx="1">
                  <c:v>105.79978150830793</c:v>
                </c:pt>
                <c:pt idx="2">
                  <c:v>119.65898235447399</c:v>
                </c:pt>
                <c:pt idx="3">
                  <c:v>125.61669193628194</c:v>
                </c:pt>
                <c:pt idx="4">
                  <c:v>128.54506394747486</c:v>
                </c:pt>
                <c:pt idx="5">
                  <c:v>130.47230848735069</c:v>
                </c:pt>
                <c:pt idx="6">
                  <c:v>131.87303413490426</c:v>
                </c:pt>
                <c:pt idx="7">
                  <c:v>132.85106151679054</c:v>
                </c:pt>
                <c:pt idx="8">
                  <c:v>133.6733579586942</c:v>
                </c:pt>
                <c:pt idx="9">
                  <c:v>134.26576587014725</c:v>
                </c:pt>
                <c:pt idx="10">
                  <c:v>134.76547679351543</c:v>
                </c:pt>
                <c:pt idx="11">
                  <c:v>135.23552468069641</c:v>
                </c:pt>
                <c:pt idx="12">
                  <c:v>135.61953122353697</c:v>
                </c:pt>
                <c:pt idx="13">
                  <c:v>135.92719252699084</c:v>
                </c:pt>
                <c:pt idx="14">
                  <c:v>136.19254692508269</c:v>
                </c:pt>
                <c:pt idx="15">
                  <c:v>136.4260506380686</c:v>
                </c:pt>
                <c:pt idx="16">
                  <c:v>136.66991787432241</c:v>
                </c:pt>
                <c:pt idx="17">
                  <c:v>136.86558267677205</c:v>
                </c:pt>
                <c:pt idx="18">
                  <c:v>137.02787656351109</c:v>
                </c:pt>
                <c:pt idx="19">
                  <c:v>137.18646257072677</c:v>
                </c:pt>
                <c:pt idx="20">
                  <c:v>137.32280130080207</c:v>
                </c:pt>
                <c:pt idx="21">
                  <c:v>137.45172427183056</c:v>
                </c:pt>
                <c:pt idx="22">
                  <c:v>137.56952360428889</c:v>
                </c:pt>
                <c:pt idx="23">
                  <c:v>137.6910308162706</c:v>
                </c:pt>
                <c:pt idx="24">
                  <c:v>137.77545923301832</c:v>
                </c:pt>
                <c:pt idx="25">
                  <c:v>137.8524718907193</c:v>
                </c:pt>
                <c:pt idx="26">
                  <c:v>137.95914758460739</c:v>
                </c:pt>
                <c:pt idx="27">
                  <c:v>138.02132872421478</c:v>
                </c:pt>
                <c:pt idx="28">
                  <c:v>138.07980198429871</c:v>
                </c:pt>
                <c:pt idx="29">
                  <c:v>138.15681464199966</c:v>
                </c:pt>
                <c:pt idx="30">
                  <c:v>138.19674850446665</c:v>
                </c:pt>
                <c:pt idx="31">
                  <c:v>138.28117692121435</c:v>
                </c:pt>
                <c:pt idx="32">
                  <c:v>138.33965018129834</c:v>
                </c:pt>
                <c:pt idx="33">
                  <c:v>138.35733676662494</c:v>
                </c:pt>
                <c:pt idx="34">
                  <c:v>138.40839426766212</c:v>
                </c:pt>
                <c:pt idx="35">
                  <c:v>138.44832813012911</c:v>
                </c:pt>
                <c:pt idx="36">
                  <c:v>138.4771383540259</c:v>
                </c:pt>
                <c:pt idx="37">
                  <c:v>138.52448797553967</c:v>
                </c:pt>
                <c:pt idx="38">
                  <c:v>138.55329819943645</c:v>
                </c:pt>
                <c:pt idx="39">
                  <c:v>138.56727690523968</c:v>
                </c:pt>
                <c:pt idx="40">
                  <c:v>138.61833440627683</c:v>
                </c:pt>
                <c:pt idx="41">
                  <c:v>138.66197614826723</c:v>
                </c:pt>
                <c:pt idx="42">
                  <c:v>138.66483121550024</c:v>
                </c:pt>
                <c:pt idx="43">
                  <c:v>138.68622568035025</c:v>
                </c:pt>
                <c:pt idx="44">
                  <c:v>138.71503590424703</c:v>
                </c:pt>
                <c:pt idx="45">
                  <c:v>138.73643036909698</c:v>
                </c:pt>
                <c:pt idx="46">
                  <c:v>138.76153271347044</c:v>
                </c:pt>
                <c:pt idx="47">
                  <c:v>138.77551141927361</c:v>
                </c:pt>
                <c:pt idx="48">
                  <c:v>138.79690588412362</c:v>
                </c:pt>
                <c:pt idx="49">
                  <c:v>138.79976095135663</c:v>
                </c:pt>
                <c:pt idx="50">
                  <c:v>138.83598693430022</c:v>
                </c:pt>
                <c:pt idx="51">
                  <c:v>138.81659472439284</c:v>
                </c:pt>
                <c:pt idx="52">
                  <c:v>138.86394434590662</c:v>
                </c:pt>
                <c:pt idx="53">
                  <c:v>138.85938365409282</c:v>
                </c:pt>
                <c:pt idx="54">
                  <c:v>138.88077811894286</c:v>
                </c:pt>
                <c:pt idx="55">
                  <c:v>138.89846470426946</c:v>
                </c:pt>
                <c:pt idx="56">
                  <c:v>138.89019613293229</c:v>
                </c:pt>
                <c:pt idx="57">
                  <c:v>138.91159059778229</c:v>
                </c:pt>
                <c:pt idx="58">
                  <c:v>138.91444566501528</c:v>
                </c:pt>
                <c:pt idx="59">
                  <c:v>138.9247164912951</c:v>
                </c:pt>
                <c:pt idx="60">
                  <c:v>138.91274004043453</c:v>
                </c:pt>
                <c:pt idx="61">
                  <c:v>138.96750542099508</c:v>
                </c:pt>
                <c:pt idx="62">
                  <c:v>138.95923684965794</c:v>
                </c:pt>
                <c:pt idx="63">
                  <c:v>138.96209191689096</c:v>
                </c:pt>
                <c:pt idx="64">
                  <c:v>138.98348638174093</c:v>
                </c:pt>
                <c:pt idx="65">
                  <c:v>138.97521781040376</c:v>
                </c:pt>
                <c:pt idx="66">
                  <c:v>138.98919651620693</c:v>
                </c:pt>
                <c:pt idx="67">
                  <c:v>138.97351218582298</c:v>
                </c:pt>
                <c:pt idx="68">
                  <c:v>138.99861453019639</c:v>
                </c:pt>
                <c:pt idx="69">
                  <c:v>139.00146959742943</c:v>
                </c:pt>
                <c:pt idx="70">
                  <c:v>139.03398770084959</c:v>
                </c:pt>
                <c:pt idx="71">
                  <c:v>139.03684276808261</c:v>
                </c:pt>
                <c:pt idx="72">
                  <c:v>139.01003479912845</c:v>
                </c:pt>
                <c:pt idx="73">
                  <c:v>139.02772138445505</c:v>
                </c:pt>
                <c:pt idx="74">
                  <c:v>139.01574493359448</c:v>
                </c:pt>
                <c:pt idx="75">
                  <c:v>139.02230788035089</c:v>
                </c:pt>
                <c:pt idx="76">
                  <c:v>139.03628658615409</c:v>
                </c:pt>
                <c:pt idx="77">
                  <c:v>139.03467365856142</c:v>
                </c:pt>
                <c:pt idx="78">
                  <c:v>139.04865236436461</c:v>
                </c:pt>
                <c:pt idx="79">
                  <c:v>139.05597542642334</c:v>
                </c:pt>
                <c:pt idx="80">
                  <c:v>139.04770685508618</c:v>
                </c:pt>
                <c:pt idx="81">
                  <c:v>139.0357304042256</c:v>
                </c:pt>
                <c:pt idx="82">
                  <c:v>139.07566426669257</c:v>
                </c:pt>
                <c:pt idx="83">
                  <c:v>139.05997993630859</c:v>
                </c:pt>
                <c:pt idx="84">
                  <c:v>139.05171136497142</c:v>
                </c:pt>
                <c:pt idx="85">
                  <c:v>139.09164522743842</c:v>
                </c:pt>
                <c:pt idx="86">
                  <c:v>139.06112937896086</c:v>
                </c:pt>
                <c:pt idx="87">
                  <c:v>139.05656868714709</c:v>
                </c:pt>
                <c:pt idx="88">
                  <c:v>139.07796315199707</c:v>
                </c:pt>
                <c:pt idx="89">
                  <c:v>139.09194185780029</c:v>
                </c:pt>
                <c:pt idx="90">
                  <c:v>139.0836732864631</c:v>
                </c:pt>
                <c:pt idx="91">
                  <c:v>139.08282047417273</c:v>
                </c:pt>
                <c:pt idx="92">
                  <c:v>139.09679917997593</c:v>
                </c:pt>
                <c:pt idx="93">
                  <c:v>139.07740697006855</c:v>
                </c:pt>
                <c:pt idx="94">
                  <c:v>139.09880143491856</c:v>
                </c:pt>
                <c:pt idx="95">
                  <c:v>139.09053286358142</c:v>
                </c:pt>
                <c:pt idx="96">
                  <c:v>139.10451156938461</c:v>
                </c:pt>
                <c:pt idx="97">
                  <c:v>139.08882723900066</c:v>
                </c:pt>
                <c:pt idx="98">
                  <c:v>139.09539018575705</c:v>
                </c:pt>
                <c:pt idx="99">
                  <c:v>139.0722900963263</c:v>
                </c:pt>
                <c:pt idx="100">
                  <c:v>139.10851607926983</c:v>
                </c:pt>
                <c:pt idx="101">
                  <c:v>139.1039553874561</c:v>
                </c:pt>
                <c:pt idx="102">
                  <c:v>139.1290577318295</c:v>
                </c:pt>
                <c:pt idx="103">
                  <c:v>139.09483400382851</c:v>
                </c:pt>
                <c:pt idx="104">
                  <c:v>139.10139695058493</c:v>
                </c:pt>
                <c:pt idx="105">
                  <c:v>139.11166777686475</c:v>
                </c:pt>
                <c:pt idx="106">
                  <c:v>139.13306224171475</c:v>
                </c:pt>
                <c:pt idx="107">
                  <c:v>139.12108579085415</c:v>
                </c:pt>
                <c:pt idx="108">
                  <c:v>139.11652509904039</c:v>
                </c:pt>
                <c:pt idx="109">
                  <c:v>139.12308804579681</c:v>
                </c:pt>
                <c:pt idx="110">
                  <c:v>139.11852735398304</c:v>
                </c:pt>
                <c:pt idx="111">
                  <c:v>139.11396666216925</c:v>
                </c:pt>
                <c:pt idx="112">
                  <c:v>139.12052960892566</c:v>
                </c:pt>
                <c:pt idx="113">
                  <c:v>139.1159689171119</c:v>
                </c:pt>
                <c:pt idx="114">
                  <c:v>139.08916094815774</c:v>
                </c:pt>
                <c:pt idx="115">
                  <c:v>139.1513420877651</c:v>
                </c:pt>
                <c:pt idx="116">
                  <c:v>139.10599472119398</c:v>
                </c:pt>
                <c:pt idx="117">
                  <c:v>139.10514190890359</c:v>
                </c:pt>
                <c:pt idx="118">
                  <c:v>139.12282849423019</c:v>
                </c:pt>
                <c:pt idx="119">
                  <c:v>139.12197568193977</c:v>
                </c:pt>
                <c:pt idx="120">
                  <c:v>139.1137071106026</c:v>
                </c:pt>
                <c:pt idx="121">
                  <c:v>139.11285429831224</c:v>
                </c:pt>
                <c:pt idx="122">
                  <c:v>139.11200148602188</c:v>
                </c:pt>
                <c:pt idx="123">
                  <c:v>139.12968807134845</c:v>
                </c:pt>
                <c:pt idx="124">
                  <c:v>139.12512737953469</c:v>
                </c:pt>
                <c:pt idx="125">
                  <c:v>139.13910608533789</c:v>
                </c:pt>
                <c:pt idx="126">
                  <c:v>139.13083751400072</c:v>
                </c:pt>
                <c:pt idx="127">
                  <c:v>139.14110834028051</c:v>
                </c:pt>
                <c:pt idx="128">
                  <c:v>139.12542400989653</c:v>
                </c:pt>
                <c:pt idx="129">
                  <c:v>139.13569483617638</c:v>
                </c:pt>
                <c:pt idx="130">
                  <c:v>139.16450506007317</c:v>
                </c:pt>
                <c:pt idx="131">
                  <c:v>139.11174193445521</c:v>
                </c:pt>
                <c:pt idx="132">
                  <c:v>139.14426003787543</c:v>
                </c:pt>
                <c:pt idx="133">
                  <c:v>139.13228358701485</c:v>
                </c:pt>
                <c:pt idx="134">
                  <c:v>139.12772289520109</c:v>
                </c:pt>
                <c:pt idx="135">
                  <c:v>139.1305779624341</c:v>
                </c:pt>
                <c:pt idx="136">
                  <c:v>139.1482645477607</c:v>
                </c:pt>
                <c:pt idx="137">
                  <c:v>139.16965901261071</c:v>
                </c:pt>
                <c:pt idx="138">
                  <c:v>139.1502668027033</c:v>
                </c:pt>
                <c:pt idx="139">
                  <c:v>139.16053762898309</c:v>
                </c:pt>
                <c:pt idx="140">
                  <c:v>139.14114541907574</c:v>
                </c:pt>
                <c:pt idx="141">
                  <c:v>139.12916896821523</c:v>
                </c:pt>
                <c:pt idx="142">
                  <c:v>139.14314767401837</c:v>
                </c:pt>
                <c:pt idx="143">
                  <c:v>139.142294861728</c:v>
                </c:pt>
                <c:pt idx="144">
                  <c:v>139.1562735675312</c:v>
                </c:pt>
                <c:pt idx="145">
                  <c:v>139.12946559857704</c:v>
                </c:pt>
                <c:pt idx="146">
                  <c:v>139.12490490676328</c:v>
                </c:pt>
                <c:pt idx="147">
                  <c:v>139.12405209447292</c:v>
                </c:pt>
                <c:pt idx="148">
                  <c:v>139.14544655932289</c:v>
                </c:pt>
                <c:pt idx="149">
                  <c:v>139.1445937470325</c:v>
                </c:pt>
                <c:pt idx="150">
                  <c:v>139.13632517569533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15-4C0B-A268-C7DDEBC1BCEC}"/>
            </c:ext>
          </c:extLst>
        </c:ser>
        <c:ser>
          <c:idx val="6"/>
          <c:order val="3"/>
          <c:tx>
            <c:v>пэл 17</c:v>
          </c:tx>
          <c:spPr>
            <a:ln w="25400">
              <a:noFill/>
            </a:ln>
          </c:spPr>
          <c:marker>
            <c:symbol val="diamond"/>
            <c:size val="9"/>
            <c:spPr>
              <a:solidFill>
                <a:srgbClr val="C00000"/>
              </a:solidFill>
              <a:ln w="82550">
                <a:noFill/>
              </a:ln>
            </c:spPr>
          </c:marker>
          <c:xVal>
            <c:numRef>
              <c:f>'Выход (2)'!$B$3:$B$153</c:f>
              <c:numCache>
                <c:formatCode>0.00</c:formatCode>
                <c:ptCount val="151"/>
                <c:pt idx="0">
                  <c:v>0</c:v>
                </c:pt>
                <c:pt idx="1">
                  <c:v>0.10000000000001563</c:v>
                </c:pt>
                <c:pt idx="2">
                  <c:v>0.20000000000003126</c:v>
                </c:pt>
                <c:pt idx="3">
                  <c:v>0.3000000000000469</c:v>
                </c:pt>
                <c:pt idx="4">
                  <c:v>0.40000000000006253</c:v>
                </c:pt>
                <c:pt idx="5">
                  <c:v>0.50000000000007816</c:v>
                </c:pt>
                <c:pt idx="6">
                  <c:v>0.60000000000001563</c:v>
                </c:pt>
                <c:pt idx="10">
                  <c:v>1.0000000000000782</c:v>
                </c:pt>
                <c:pt idx="19">
                  <c:v>1.9000000000000554</c:v>
                </c:pt>
                <c:pt idx="20">
                  <c:v>1.9999999999999929</c:v>
                </c:pt>
                <c:pt idx="30">
                  <c:v>3.0000000000000639</c:v>
                </c:pt>
                <c:pt idx="40">
                  <c:v>3.9999999999999858</c:v>
                </c:pt>
                <c:pt idx="50">
                  <c:v>5.0000000000000639</c:v>
                </c:pt>
                <c:pt idx="60">
                  <c:v>6.0000000000000568</c:v>
                </c:pt>
                <c:pt idx="70">
                  <c:v>7.016666666666751</c:v>
                </c:pt>
                <c:pt idx="80">
                  <c:v>8.0166666666666657</c:v>
                </c:pt>
                <c:pt idx="90">
                  <c:v>9.0166666666667439</c:v>
                </c:pt>
                <c:pt idx="100">
                  <c:v>10.016666666666659</c:v>
                </c:pt>
                <c:pt idx="110">
                  <c:v>11.016666666666737</c:v>
                </c:pt>
                <c:pt idx="120">
                  <c:v>12.016666666666652</c:v>
                </c:pt>
                <c:pt idx="130">
                  <c:v>13.01666666666673</c:v>
                </c:pt>
                <c:pt idx="140">
                  <c:v>14.050000000000033</c:v>
                </c:pt>
                <c:pt idx="150">
                  <c:v>15.050000000000033</c:v>
                </c:pt>
              </c:numCache>
            </c:numRef>
          </c:xVal>
          <c:yVal>
            <c:numRef>
              <c:f>'Выход (2)'!$F$3:$F$153</c:f>
              <c:numCache>
                <c:formatCode>0.0</c:formatCode>
                <c:ptCount val="151"/>
                <c:pt idx="0">
                  <c:v>0</c:v>
                </c:pt>
                <c:pt idx="1">
                  <c:v>106.17632428452281</c:v>
                </c:pt>
                <c:pt idx="2">
                  <c:v>118.91666680738757</c:v>
                </c:pt>
                <c:pt idx="3">
                  <c:v>124.00148566472551</c:v>
                </c:pt>
                <c:pt idx="4">
                  <c:v>126.96368719938708</c:v>
                </c:pt>
                <c:pt idx="5">
                  <c:v>128.64934964488663</c:v>
                </c:pt>
                <c:pt idx="6">
                  <c:v>129.90826210418376</c:v>
                </c:pt>
                <c:pt idx="7">
                  <c:v>130.84757593250973</c:v>
                </c:pt>
                <c:pt idx="8">
                  <c:v>131.57583406113778</c:v>
                </c:pt>
                <c:pt idx="9">
                  <c:v>132.11112697861344</c:v>
                </c:pt>
                <c:pt idx="10">
                  <c:v>132.58704598496527</c:v>
                </c:pt>
                <c:pt idx="11">
                  <c:v>132.98503673296705</c:v>
                </c:pt>
                <c:pt idx="12">
                  <c:v>133.29767748372839</c:v>
                </c:pt>
                <c:pt idx="13">
                  <c:v>133.57320954003737</c:v>
                </c:pt>
                <c:pt idx="14">
                  <c:v>133.8376089880106</c:v>
                </c:pt>
                <c:pt idx="15">
                  <c:v>134.03892365541478</c:v>
                </c:pt>
                <c:pt idx="16">
                  <c:v>134.24394919226421</c:v>
                </c:pt>
                <c:pt idx="17">
                  <c:v>134.37104647076362</c:v>
                </c:pt>
                <c:pt idx="18">
                  <c:v>134.57607200761305</c:v>
                </c:pt>
                <c:pt idx="19">
                  <c:v>134.69574754722197</c:v>
                </c:pt>
                <c:pt idx="20">
                  <c:v>134.81913395627618</c:v>
                </c:pt>
                <c:pt idx="21">
                  <c:v>134.94623123477558</c:v>
                </c:pt>
                <c:pt idx="22">
                  <c:v>135.03250894937736</c:v>
                </c:pt>
                <c:pt idx="23">
                  <c:v>135.13363014176011</c:v>
                </c:pt>
                <c:pt idx="24">
                  <c:v>135.22361872580714</c:v>
                </c:pt>
                <c:pt idx="25">
                  <c:v>135.28020948484703</c:v>
                </c:pt>
                <c:pt idx="26">
                  <c:v>135.33680024388693</c:v>
                </c:pt>
                <c:pt idx="27">
                  <c:v>135.41565621959822</c:v>
                </c:pt>
                <c:pt idx="28">
                  <c:v>135.48337958697383</c:v>
                </c:pt>
                <c:pt idx="29">
                  <c:v>135.51770512934229</c:v>
                </c:pt>
                <c:pt idx="30">
                  <c:v>135.61511545227978</c:v>
                </c:pt>
                <c:pt idx="31">
                  <c:v>135.63088664742207</c:v>
                </c:pt>
                <c:pt idx="32">
                  <c:v>135.67263392868102</c:v>
                </c:pt>
                <c:pt idx="33">
                  <c:v>135.74035729605657</c:v>
                </c:pt>
                <c:pt idx="34">
                  <c:v>135.73757414397267</c:v>
                </c:pt>
                <c:pt idx="35">
                  <c:v>135.79416490301253</c:v>
                </c:pt>
                <c:pt idx="36">
                  <c:v>135.81364696760005</c:v>
                </c:pt>
                <c:pt idx="37">
                  <c:v>135.82941816274231</c:v>
                </c:pt>
                <c:pt idx="38">
                  <c:v>135.88971979122744</c:v>
                </c:pt>
                <c:pt idx="39">
                  <c:v>135.90549098636967</c:v>
                </c:pt>
                <c:pt idx="40">
                  <c:v>135.93239478984771</c:v>
                </c:pt>
                <c:pt idx="41">
                  <c:v>135.94445511554468</c:v>
                </c:pt>
                <c:pt idx="42">
                  <c:v>135.97135891902269</c:v>
                </c:pt>
                <c:pt idx="43">
                  <c:v>135.99455185305541</c:v>
                </c:pt>
                <c:pt idx="44">
                  <c:v>136.01403391764293</c:v>
                </c:pt>
                <c:pt idx="45">
                  <c:v>136.0298051127852</c:v>
                </c:pt>
                <c:pt idx="46">
                  <c:v>136.06413065515363</c:v>
                </c:pt>
                <c:pt idx="47">
                  <c:v>136.05021489473401</c:v>
                </c:pt>
                <c:pt idx="48">
                  <c:v>136.0696969593215</c:v>
                </c:pt>
                <c:pt idx="49">
                  <c:v>136.089179023909</c:v>
                </c:pt>
                <c:pt idx="50">
                  <c:v>136.09010674127032</c:v>
                </c:pt>
                <c:pt idx="51">
                  <c:v>136.09474532807687</c:v>
                </c:pt>
                <c:pt idx="52">
                  <c:v>136.13649260933582</c:v>
                </c:pt>
                <c:pt idx="53">
                  <c:v>136.14484206558757</c:v>
                </c:pt>
                <c:pt idx="54">
                  <c:v>136.13092630516795</c:v>
                </c:pt>
                <c:pt idx="55">
                  <c:v>136.16154097809115</c:v>
                </c:pt>
                <c:pt idx="56">
                  <c:v>136.16246869545247</c:v>
                </c:pt>
                <c:pt idx="57">
                  <c:v>136.13742032669708</c:v>
                </c:pt>
                <c:pt idx="58">
                  <c:v>136.16803499962032</c:v>
                </c:pt>
                <c:pt idx="59">
                  <c:v>136.18380619476258</c:v>
                </c:pt>
                <c:pt idx="60">
                  <c:v>136.19215565101439</c:v>
                </c:pt>
                <c:pt idx="61">
                  <c:v>136.2227703239376</c:v>
                </c:pt>
                <c:pt idx="62">
                  <c:v>136.22369804129889</c:v>
                </c:pt>
                <c:pt idx="63">
                  <c:v>136.21349315032447</c:v>
                </c:pt>
                <c:pt idx="64">
                  <c:v>136.20699912879533</c:v>
                </c:pt>
                <c:pt idx="65">
                  <c:v>136.2264811933828</c:v>
                </c:pt>
                <c:pt idx="66">
                  <c:v>136.20514369407272</c:v>
                </c:pt>
                <c:pt idx="67">
                  <c:v>136.22091488921495</c:v>
                </c:pt>
                <c:pt idx="68">
                  <c:v>136.24781869269296</c:v>
                </c:pt>
                <c:pt idx="69">
                  <c:v>136.24828255137362</c:v>
                </c:pt>
                <c:pt idx="70">
                  <c:v>136.27147548540631</c:v>
                </c:pt>
                <c:pt idx="71">
                  <c:v>136.22416189997955</c:v>
                </c:pt>
                <c:pt idx="72">
                  <c:v>136.26590918123847</c:v>
                </c:pt>
                <c:pt idx="73">
                  <c:v>136.25570429026408</c:v>
                </c:pt>
                <c:pt idx="74">
                  <c:v>136.25292113818014</c:v>
                </c:pt>
                <c:pt idx="75">
                  <c:v>136.25013798609623</c:v>
                </c:pt>
                <c:pt idx="76">
                  <c:v>136.27333092012896</c:v>
                </c:pt>
                <c:pt idx="77">
                  <c:v>136.26683689859979</c:v>
                </c:pt>
                <c:pt idx="78">
                  <c:v>136.26776461596111</c:v>
                </c:pt>
                <c:pt idx="79">
                  <c:v>136.25755972498669</c:v>
                </c:pt>
                <c:pt idx="80">
                  <c:v>136.28075265901944</c:v>
                </c:pt>
                <c:pt idx="81">
                  <c:v>136.25570429026408</c:v>
                </c:pt>
                <c:pt idx="82">
                  <c:v>136.29002983263254</c:v>
                </c:pt>
                <c:pt idx="83">
                  <c:v>136.27240320276766</c:v>
                </c:pt>
                <c:pt idx="84">
                  <c:v>136.2881743979099</c:v>
                </c:pt>
                <c:pt idx="85">
                  <c:v>136.28539124582599</c:v>
                </c:pt>
                <c:pt idx="86">
                  <c:v>136.29002983263251</c:v>
                </c:pt>
                <c:pt idx="87">
                  <c:v>136.29466841943909</c:v>
                </c:pt>
                <c:pt idx="88">
                  <c:v>136.30301787569084</c:v>
                </c:pt>
                <c:pt idx="89">
                  <c:v>136.28539124582599</c:v>
                </c:pt>
                <c:pt idx="90">
                  <c:v>136.27147548540637</c:v>
                </c:pt>
                <c:pt idx="91">
                  <c:v>136.29466841943906</c:v>
                </c:pt>
                <c:pt idx="92">
                  <c:v>136.2881743979099</c:v>
                </c:pt>
                <c:pt idx="93">
                  <c:v>136.29652385416171</c:v>
                </c:pt>
                <c:pt idx="94">
                  <c:v>136.31229504930394</c:v>
                </c:pt>
                <c:pt idx="95">
                  <c:v>136.30580102777478</c:v>
                </c:pt>
                <c:pt idx="96">
                  <c:v>136.29930700624564</c:v>
                </c:pt>
                <c:pt idx="97">
                  <c:v>136.31136733194265</c:v>
                </c:pt>
                <c:pt idx="98">
                  <c:v>136.29374070207777</c:v>
                </c:pt>
                <c:pt idx="99">
                  <c:v>136.29837928888432</c:v>
                </c:pt>
                <c:pt idx="100">
                  <c:v>136.29559613680038</c:v>
                </c:pt>
                <c:pt idx="101">
                  <c:v>136.31507820138791</c:v>
                </c:pt>
                <c:pt idx="102">
                  <c:v>136.29745157152303</c:v>
                </c:pt>
                <c:pt idx="103">
                  <c:v>136.31322276666526</c:v>
                </c:pt>
                <c:pt idx="104">
                  <c:v>136.31415048402658</c:v>
                </c:pt>
                <c:pt idx="105">
                  <c:v>136.30023472360693</c:v>
                </c:pt>
                <c:pt idx="106">
                  <c:v>136.29745157152303</c:v>
                </c:pt>
                <c:pt idx="107">
                  <c:v>136.32435537500098</c:v>
                </c:pt>
                <c:pt idx="108">
                  <c:v>136.29930700624564</c:v>
                </c:pt>
                <c:pt idx="109">
                  <c:v>136.29281298471645</c:v>
                </c:pt>
                <c:pt idx="110">
                  <c:v>136.33084939653014</c:v>
                </c:pt>
                <c:pt idx="111">
                  <c:v>136.30580102777478</c:v>
                </c:pt>
                <c:pt idx="112">
                  <c:v>136.29930700624564</c:v>
                </c:pt>
                <c:pt idx="113">
                  <c:v>136.31136733194265</c:v>
                </c:pt>
                <c:pt idx="114">
                  <c:v>136.32713852708494</c:v>
                </c:pt>
                <c:pt idx="115">
                  <c:v>136.31322276666526</c:v>
                </c:pt>
                <c:pt idx="116">
                  <c:v>136.3252830923623</c:v>
                </c:pt>
                <c:pt idx="117">
                  <c:v>136.31507820138791</c:v>
                </c:pt>
                <c:pt idx="118">
                  <c:v>136.31971678819443</c:v>
                </c:pt>
                <c:pt idx="119">
                  <c:v>136.30951189722003</c:v>
                </c:pt>
                <c:pt idx="120">
                  <c:v>136.30301787569087</c:v>
                </c:pt>
                <c:pt idx="121">
                  <c:v>136.32249994027836</c:v>
                </c:pt>
                <c:pt idx="122">
                  <c:v>136.32713852708494</c:v>
                </c:pt>
                <c:pt idx="123">
                  <c:v>136.30951189722003</c:v>
                </c:pt>
                <c:pt idx="124">
                  <c:v>136.30672874513613</c:v>
                </c:pt>
                <c:pt idx="125">
                  <c:v>136.32249994027836</c:v>
                </c:pt>
                <c:pt idx="126">
                  <c:v>136.3160059187492</c:v>
                </c:pt>
                <c:pt idx="127">
                  <c:v>136.29837928888432</c:v>
                </c:pt>
                <c:pt idx="128">
                  <c:v>136.31043961458136</c:v>
                </c:pt>
                <c:pt idx="129">
                  <c:v>136.30765646249742</c:v>
                </c:pt>
                <c:pt idx="130">
                  <c:v>136.312295049304</c:v>
                </c:pt>
                <c:pt idx="131">
                  <c:v>136.29837928888432</c:v>
                </c:pt>
                <c:pt idx="132">
                  <c:v>136.29188526735516</c:v>
                </c:pt>
                <c:pt idx="133">
                  <c:v>136.29281298471645</c:v>
                </c:pt>
                <c:pt idx="134">
                  <c:v>136.29002983263254</c:v>
                </c:pt>
                <c:pt idx="135">
                  <c:v>136.31322276666526</c:v>
                </c:pt>
                <c:pt idx="136">
                  <c:v>136.31043961458136</c:v>
                </c:pt>
                <c:pt idx="137">
                  <c:v>136.30765646249742</c:v>
                </c:pt>
                <c:pt idx="138">
                  <c:v>136.30858417985874</c:v>
                </c:pt>
                <c:pt idx="139">
                  <c:v>136.30209015832955</c:v>
                </c:pt>
                <c:pt idx="140">
                  <c:v>136.31415048402658</c:v>
                </c:pt>
                <c:pt idx="141">
                  <c:v>136.32249994027836</c:v>
                </c:pt>
                <c:pt idx="142">
                  <c:v>136.312295049304</c:v>
                </c:pt>
                <c:pt idx="143">
                  <c:v>136.28724668054861</c:v>
                </c:pt>
                <c:pt idx="144">
                  <c:v>136.28817439790993</c:v>
                </c:pt>
                <c:pt idx="145">
                  <c:v>136.30023472360693</c:v>
                </c:pt>
                <c:pt idx="146">
                  <c:v>136.30487331041348</c:v>
                </c:pt>
                <c:pt idx="147">
                  <c:v>136.32064450555575</c:v>
                </c:pt>
                <c:pt idx="148">
                  <c:v>136.31786135347184</c:v>
                </c:pt>
                <c:pt idx="149">
                  <c:v>136.31878907083311</c:v>
                </c:pt>
                <c:pt idx="150">
                  <c:v>136.30116244096828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815-4C0B-A268-C7DDEBC1B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180240"/>
        <c:axId val="1"/>
      </c:scatterChart>
      <c:valAx>
        <c:axId val="259180240"/>
        <c:scaling>
          <c:orientation val="minMax"/>
          <c:max val="15"/>
          <c:min val="0"/>
        </c:scaling>
        <c:delete val="0"/>
        <c:axPos val="b"/>
        <c:majorGridlines>
          <c:spPr>
            <a:ln w="9525">
              <a:solidFill>
                <a:schemeClr val="accent5">
                  <a:lumMod val="5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Время, мин</a:t>
                </a:r>
              </a:p>
            </c:rich>
          </c:tx>
          <c:layout>
            <c:manualLayout>
              <c:xMode val="edge"/>
              <c:yMode val="edge"/>
              <c:x val="0.44345648148148148"/>
              <c:y val="0.934128395061728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crossBetween val="midCat"/>
        <c:majorUnit val="3"/>
      </c:valAx>
      <c:valAx>
        <c:axId val="1"/>
        <c:scaling>
          <c:orientation val="minMax"/>
          <c:max val="200"/>
          <c:min val="0"/>
        </c:scaling>
        <c:delete val="0"/>
        <c:axPos val="l"/>
        <c:majorGridlines>
          <c:spPr>
            <a:ln w="9525">
              <a:solidFill>
                <a:schemeClr val="accent5">
                  <a:lumMod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Объём газа, см3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59180240"/>
        <c:crosses val="autoZero"/>
        <c:crossBetween val="midCat"/>
        <c:majorUnit val="40"/>
      </c:valAx>
      <c:spPr>
        <a:solidFill>
          <a:schemeClr val="accent5">
            <a:alpha val="58000"/>
          </a:schemeClr>
        </a:solidFill>
        <a:ln w="15875">
          <a:solidFill>
            <a:schemeClr val="accent5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solidFill>
            <a:srgbClr val="2C2C87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116481481481481"/>
          <c:y val="4.5451234567901233E-2"/>
          <c:w val="0.8551037037037037"/>
          <c:h val="0.79833611111111114"/>
        </c:manualLayout>
      </c:layout>
      <c:scatterChart>
        <c:scatterStyle val="lineMarker"/>
        <c:varyColors val="0"/>
        <c:ser>
          <c:idx val="0"/>
          <c:order val="0"/>
          <c:tx>
            <c:v>ПЭЛ №2</c:v>
          </c:tx>
          <c:spPr>
            <a:ln w="19050">
              <a:noFill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'Кинетика данные'!$B$5:$B$32</c:f>
              <c:numCache>
                <c:formatCode>0.00</c:formatCode>
                <c:ptCount val="28"/>
                <c:pt idx="0">
                  <c:v>1.6666666666666666E-2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</c:v>
                </c:pt>
                <c:pt idx="7">
                  <c:v>0.23333333333333334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0.41666666666666669</c:v>
                </c:pt>
                <c:pt idx="12">
                  <c:v>0.5</c:v>
                </c:pt>
                <c:pt idx="13">
                  <c:v>0.58333333333333337</c:v>
                </c:pt>
                <c:pt idx="14">
                  <c:v>0.66666666666666663</c:v>
                </c:pt>
                <c:pt idx="15">
                  <c:v>0.83333333333333337</c:v>
                </c:pt>
                <c:pt idx="16">
                  <c:v>1</c:v>
                </c:pt>
                <c:pt idx="17">
                  <c:v>1.1666666666666667</c:v>
                </c:pt>
                <c:pt idx="18">
                  <c:v>1.3333333333333333</c:v>
                </c:pt>
                <c:pt idx="19">
                  <c:v>1.5</c:v>
                </c:pt>
                <c:pt idx="20">
                  <c:v>1.6666666666666665</c:v>
                </c:pt>
                <c:pt idx="21">
                  <c:v>1.8333333333333335</c:v>
                </c:pt>
                <c:pt idx="22">
                  <c:v>2</c:v>
                </c:pt>
                <c:pt idx="23">
                  <c:v>2.1666666666666665</c:v>
                </c:pt>
                <c:pt idx="24">
                  <c:v>2.3333333333333335</c:v>
                </c:pt>
                <c:pt idx="25">
                  <c:v>2.5</c:v>
                </c:pt>
                <c:pt idx="26">
                  <c:v>2.6666666666666665</c:v>
                </c:pt>
                <c:pt idx="27">
                  <c:v>3</c:v>
                </c:pt>
              </c:numCache>
            </c:numRef>
          </c:xVal>
          <c:yVal>
            <c:numRef>
              <c:f>'Кинетика данные'!$C$5:$C$32</c:f>
              <c:numCache>
                <c:formatCode>0.00</c:formatCode>
                <c:ptCount val="28"/>
                <c:pt idx="0">
                  <c:v>7.0853838509762692</c:v>
                </c:pt>
                <c:pt idx="1">
                  <c:v>9.3075944914999589</c:v>
                </c:pt>
                <c:pt idx="2">
                  <c:v>12.143194639941862</c:v>
                </c:pt>
                <c:pt idx="3">
                  <c:v>14.299773685133539</c:v>
                </c:pt>
                <c:pt idx="4">
                  <c:v>16.134860034345799</c:v>
                </c:pt>
                <c:pt idx="5">
                  <c:v>17.684161798216479</c:v>
                </c:pt>
                <c:pt idx="6">
                  <c:v>19.126452630399839</c:v>
                </c:pt>
                <c:pt idx="7">
                  <c:v>20.425948820107219</c:v>
                </c:pt>
                <c:pt idx="8">
                  <c:v>21.618389978039296</c:v>
                </c:pt>
                <c:pt idx="9">
                  <c:v>22.739522014909333</c:v>
                </c:pt>
                <c:pt idx="10">
                  <c:v>23.78933233069219</c:v>
                </c:pt>
                <c:pt idx="11">
                  <c:v>26.253749648432123</c:v>
                </c:pt>
                <c:pt idx="12">
                  <c:v>28.361621360861839</c:v>
                </c:pt>
                <c:pt idx="13">
                  <c:v>30.291637646469063</c:v>
                </c:pt>
                <c:pt idx="14">
                  <c:v>32.079489290857097</c:v>
                </c:pt>
                <c:pt idx="15">
                  <c:v>35.192637744633913</c:v>
                </c:pt>
                <c:pt idx="16">
                  <c:v>37.807894953515131</c:v>
                </c:pt>
                <c:pt idx="17">
                  <c:v>40.032152148949301</c:v>
                </c:pt>
                <c:pt idx="18">
                  <c:v>41.936617651797356</c:v>
                </c:pt>
                <c:pt idx="19">
                  <c:v>43.592562783045949</c:v>
                </c:pt>
                <c:pt idx="20">
                  <c:v>44.999767042255215</c:v>
                </c:pt>
                <c:pt idx="21">
                  <c:v>46.265342161313534</c:v>
                </c:pt>
                <c:pt idx="22">
                  <c:v>47.317607318417387</c:v>
                </c:pt>
                <c:pt idx="23">
                  <c:v>48.263705745518003</c:v>
                </c:pt>
                <c:pt idx="24">
                  <c:v>49.103542942426856</c:v>
                </c:pt>
                <c:pt idx="25">
                  <c:v>49.837024408955465</c:v>
                </c:pt>
                <c:pt idx="26">
                  <c:v>50.464055644915291</c:v>
                </c:pt>
                <c:pt idx="27">
                  <c:v>51.525657962050424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28-4C59-A469-1CA5E6931077}"/>
            </c:ext>
          </c:extLst>
        </c:ser>
        <c:ser>
          <c:idx val="1"/>
          <c:order val="1"/>
          <c:tx>
            <c:v>ПЭЛ №8</c:v>
          </c:tx>
          <c:spPr>
            <a:ln w="19050">
              <a:noFill/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'Кинетика данные'!$E$5:$E$25</c:f>
              <c:numCache>
                <c:formatCode>0.00</c:formatCode>
                <c:ptCount val="21"/>
                <c:pt idx="0">
                  <c:v>1.6666666666666666E-2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0.33333333333333331</c:v>
                </c:pt>
                <c:pt idx="7">
                  <c:v>0.5</c:v>
                </c:pt>
                <c:pt idx="8">
                  <c:v>0.66666666666666663</c:v>
                </c:pt>
                <c:pt idx="9">
                  <c:v>1</c:v>
                </c:pt>
                <c:pt idx="10">
                  <c:v>1.1666666666666667</c:v>
                </c:pt>
                <c:pt idx="11">
                  <c:v>1.3333333333333333</c:v>
                </c:pt>
                <c:pt idx="12">
                  <c:v>1.5</c:v>
                </c:pt>
                <c:pt idx="13">
                  <c:v>1.6666666666666665</c:v>
                </c:pt>
                <c:pt idx="14">
                  <c:v>1.8333333333333335</c:v>
                </c:pt>
                <c:pt idx="15">
                  <c:v>2</c:v>
                </c:pt>
                <c:pt idx="16">
                  <c:v>2.3333333333333335</c:v>
                </c:pt>
                <c:pt idx="17">
                  <c:v>2.5</c:v>
                </c:pt>
                <c:pt idx="18">
                  <c:v>2.6666666666666665</c:v>
                </c:pt>
                <c:pt idx="19">
                  <c:v>2.8333333333333335</c:v>
                </c:pt>
                <c:pt idx="20">
                  <c:v>3</c:v>
                </c:pt>
              </c:numCache>
            </c:numRef>
          </c:xVal>
          <c:yVal>
            <c:numRef>
              <c:f>'Кинетика данные'!$F$5:$F$25</c:f>
              <c:numCache>
                <c:formatCode>0.00</c:formatCode>
                <c:ptCount val="21"/>
                <c:pt idx="0">
                  <c:v>8.2828922079744522</c:v>
                </c:pt>
                <c:pt idx="1">
                  <c:v>10.342355290363521</c:v>
                </c:pt>
                <c:pt idx="2">
                  <c:v>13.281585578058804</c:v>
                </c:pt>
                <c:pt idx="3">
                  <c:v>15.470400982100523</c:v>
                </c:pt>
                <c:pt idx="4">
                  <c:v>17.337899041593598</c:v>
                </c:pt>
                <c:pt idx="5">
                  <c:v>18.991314829673321</c:v>
                </c:pt>
                <c:pt idx="6">
                  <c:v>25.869998695607876</c:v>
                </c:pt>
                <c:pt idx="7">
                  <c:v>30.361051685641005</c:v>
                </c:pt>
                <c:pt idx="8">
                  <c:v>34.3582262745321</c:v>
                </c:pt>
                <c:pt idx="9">
                  <c:v>40.688519832748014</c:v>
                </c:pt>
                <c:pt idx="10">
                  <c:v>43.127799357022539</c:v>
                </c:pt>
                <c:pt idx="11">
                  <c:v>45.28494501932073</c:v>
                </c:pt>
                <c:pt idx="12">
                  <c:v>47.159537495472577</c:v>
                </c:pt>
                <c:pt idx="13">
                  <c:v>48.82275234110746</c:v>
                </c:pt>
                <c:pt idx="14">
                  <c:v>50.238477623198229</c:v>
                </c:pt>
                <c:pt idx="15">
                  <c:v>51.513738752795184</c:v>
                </c:pt>
                <c:pt idx="16">
                  <c:v>53.677748722785431</c:v>
                </c:pt>
                <c:pt idx="17">
                  <c:v>54.602006717711554</c:v>
                </c:pt>
                <c:pt idx="18">
                  <c:v>55.385066742846391</c:v>
                </c:pt>
                <c:pt idx="19">
                  <c:v>56.134111455803975</c:v>
                </c:pt>
                <c:pt idx="20">
                  <c:v>56.813291001163378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328-4C59-A469-1CA5E6931077}"/>
            </c:ext>
          </c:extLst>
        </c:ser>
        <c:ser>
          <c:idx val="2"/>
          <c:order val="2"/>
          <c:tx>
            <c:v>ПЭЛ №13</c:v>
          </c:tx>
          <c:spPr>
            <a:ln w="19050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'Кинетика данные'!$H$5:$H$23</c:f>
              <c:numCache>
                <c:formatCode>0.00</c:formatCode>
                <c:ptCount val="19"/>
                <c:pt idx="0">
                  <c:v>1.6666666666666666E-2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0.33333333333333331</c:v>
                </c:pt>
                <c:pt idx="7">
                  <c:v>0.5</c:v>
                </c:pt>
                <c:pt idx="8">
                  <c:v>0.66666666666666663</c:v>
                </c:pt>
                <c:pt idx="9">
                  <c:v>0.83333333333333337</c:v>
                </c:pt>
                <c:pt idx="10">
                  <c:v>1</c:v>
                </c:pt>
                <c:pt idx="11">
                  <c:v>1.3333333333333333</c:v>
                </c:pt>
                <c:pt idx="12">
                  <c:v>1.5</c:v>
                </c:pt>
                <c:pt idx="13">
                  <c:v>1.6666666666666665</c:v>
                </c:pt>
                <c:pt idx="14">
                  <c:v>2.3333333333333335</c:v>
                </c:pt>
                <c:pt idx="15">
                  <c:v>2.5</c:v>
                </c:pt>
                <c:pt idx="16">
                  <c:v>2.6666666666666665</c:v>
                </c:pt>
                <c:pt idx="17">
                  <c:v>2.8333333333333335</c:v>
                </c:pt>
                <c:pt idx="18">
                  <c:v>3</c:v>
                </c:pt>
              </c:numCache>
            </c:numRef>
          </c:xVal>
          <c:yVal>
            <c:numRef>
              <c:f>'Кинетика данные'!$I$5:$I$23</c:f>
              <c:numCache>
                <c:formatCode>0.00</c:formatCode>
                <c:ptCount val="19"/>
                <c:pt idx="0">
                  <c:v>6.4807848994847461</c:v>
                </c:pt>
                <c:pt idx="1">
                  <c:v>8.1836510720376907</c:v>
                </c:pt>
                <c:pt idx="2">
                  <c:v>10.591442729082189</c:v>
                </c:pt>
                <c:pt idx="3">
                  <c:v>12.429236906842002</c:v>
                </c:pt>
                <c:pt idx="4">
                  <c:v>14.053534101419869</c:v>
                </c:pt>
                <c:pt idx="5">
                  <c:v>15.428615227393665</c:v>
                </c:pt>
                <c:pt idx="6">
                  <c:v>21.096393781159733</c:v>
                </c:pt>
                <c:pt idx="7">
                  <c:v>25.451677084738566</c:v>
                </c:pt>
                <c:pt idx="8">
                  <c:v>29.135074175248903</c:v>
                </c:pt>
                <c:pt idx="9">
                  <c:v>32.074356603474129</c:v>
                </c:pt>
                <c:pt idx="10">
                  <c:v>34.518349840661841</c:v>
                </c:pt>
                <c:pt idx="11">
                  <c:v>38.060429228928903</c:v>
                </c:pt>
                <c:pt idx="12">
                  <c:v>40.049721201967834</c:v>
                </c:pt>
                <c:pt idx="13">
                  <c:v>41.47113218837454</c:v>
                </c:pt>
                <c:pt idx="14">
                  <c:v>45.892907849318469</c:v>
                </c:pt>
                <c:pt idx="15">
                  <c:v>46.753341430276969</c:v>
                </c:pt>
                <c:pt idx="16">
                  <c:v>47.57968190085537</c:v>
                </c:pt>
                <c:pt idx="17">
                  <c:v>48.300518341187789</c:v>
                </c:pt>
                <c:pt idx="18">
                  <c:v>48.987079997951085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328-4C59-A469-1CA5E6931077}"/>
            </c:ext>
          </c:extLst>
        </c:ser>
        <c:ser>
          <c:idx val="3"/>
          <c:order val="3"/>
          <c:tx>
            <c:v>ПЭЛ №17</c:v>
          </c:tx>
          <c:spPr>
            <a:ln w="19050">
              <a:noFill/>
            </a:ln>
          </c:spPr>
          <c:marker>
            <c:symbol val="circl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'Кинетика данные'!$K$5:$K$24</c:f>
              <c:numCache>
                <c:formatCode>0.00</c:formatCode>
                <c:ptCount val="20"/>
                <c:pt idx="0">
                  <c:v>1.6666666666666666E-2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0.33333333333333331</c:v>
                </c:pt>
                <c:pt idx="7">
                  <c:v>0.5</c:v>
                </c:pt>
                <c:pt idx="8">
                  <c:v>0.66666666666666663</c:v>
                </c:pt>
                <c:pt idx="9">
                  <c:v>0.83333333333333337</c:v>
                </c:pt>
                <c:pt idx="10">
                  <c:v>1</c:v>
                </c:pt>
                <c:pt idx="11">
                  <c:v>1.1666666666666667</c:v>
                </c:pt>
                <c:pt idx="12">
                  <c:v>1.3333333333333333</c:v>
                </c:pt>
                <c:pt idx="13">
                  <c:v>1.55</c:v>
                </c:pt>
                <c:pt idx="14">
                  <c:v>2.1666666666666665</c:v>
                </c:pt>
                <c:pt idx="15">
                  <c:v>2.3333333333333335</c:v>
                </c:pt>
                <c:pt idx="16">
                  <c:v>2.5</c:v>
                </c:pt>
                <c:pt idx="17">
                  <c:v>2.6666666666666665</c:v>
                </c:pt>
                <c:pt idx="18">
                  <c:v>2.8333333333333335</c:v>
                </c:pt>
                <c:pt idx="19">
                  <c:v>3</c:v>
                </c:pt>
              </c:numCache>
            </c:numRef>
          </c:xVal>
          <c:yVal>
            <c:numRef>
              <c:f>'Кинетика данные'!$L$5:$L$24</c:f>
              <c:numCache>
                <c:formatCode>0.00</c:formatCode>
                <c:ptCount val="20"/>
                <c:pt idx="0">
                  <c:v>6.5030891474279384</c:v>
                </c:pt>
                <c:pt idx="1">
                  <c:v>8.4322579611034332</c:v>
                </c:pt>
                <c:pt idx="2">
                  <c:v>11.004906319752447</c:v>
                </c:pt>
                <c:pt idx="3">
                  <c:v>12.970960462281715</c:v>
                </c:pt>
                <c:pt idx="4">
                  <c:v>14.651901806134703</c:v>
                </c:pt>
                <c:pt idx="5">
                  <c:v>16.11910828268266</c:v>
                </c:pt>
                <c:pt idx="6">
                  <c:v>21.962453959962932</c:v>
                </c:pt>
                <c:pt idx="7">
                  <c:v>26.459769412211593</c:v>
                </c:pt>
                <c:pt idx="8">
                  <c:v>30.109134001926474</c:v>
                </c:pt>
                <c:pt idx="9">
                  <c:v>33.338106114119569</c:v>
                </c:pt>
                <c:pt idx="10">
                  <c:v>36.074244012596324</c:v>
                </c:pt>
                <c:pt idx="11">
                  <c:v>38.459623907017708</c:v>
                </c:pt>
                <c:pt idx="12">
                  <c:v>40.565062276209375</c:v>
                </c:pt>
                <c:pt idx="13">
                  <c:v>42.913381774336656</c:v>
                </c:pt>
                <c:pt idx="14">
                  <c:v>48.090078183572125</c:v>
                </c:pt>
                <c:pt idx="15">
                  <c:v>49.221520428253314</c:v>
                </c:pt>
                <c:pt idx="16">
                  <c:v>50.213472099996814</c:v>
                </c:pt>
                <c:pt idx="17">
                  <c:v>51.172970545725541</c:v>
                </c:pt>
                <c:pt idx="18">
                  <c:v>52.064164274016939</c:v>
                </c:pt>
                <c:pt idx="19">
                  <c:v>52.851127918113576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328-4C59-A469-1CA5E6931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995056"/>
        <c:axId val="271994496"/>
      </c:scatterChart>
      <c:valAx>
        <c:axId val="271995056"/>
        <c:scaling>
          <c:orientation val="minMax"/>
          <c:max val="3"/>
        </c:scaling>
        <c:delete val="0"/>
        <c:axPos val="b"/>
        <c:majorGridlines>
          <c:spPr>
            <a:ln w="9525">
              <a:solidFill>
                <a:srgbClr val="DAEDEF">
                  <a:lumMod val="50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час</a:t>
                </a:r>
              </a:p>
            </c:rich>
          </c:tx>
          <c:layout>
            <c:manualLayout>
              <c:xMode val="edge"/>
              <c:yMode val="edge"/>
              <c:x val="0.43552388888888888"/>
              <c:y val="0.92513271604938274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71994496"/>
        <c:crosses val="autoZero"/>
        <c:crossBetween val="midCat"/>
      </c:valAx>
      <c:valAx>
        <c:axId val="271994496"/>
        <c:scaling>
          <c:orientation val="minMax"/>
        </c:scaling>
        <c:delete val="0"/>
        <c:axPos val="l"/>
        <c:majorGridlines>
          <c:spPr>
            <a:ln w="12700">
              <a:solidFill>
                <a:srgbClr val="DAEDEF">
                  <a:lumMod val="75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Объем газа, см3</a:t>
                </a:r>
              </a:p>
            </c:rich>
          </c:tx>
          <c:layout>
            <c:manualLayout>
              <c:xMode val="edge"/>
              <c:yMode val="edge"/>
              <c:x val="9.9420049710024858E-3"/>
              <c:y val="0.3274456521739130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71995056"/>
        <c:crosses val="autoZero"/>
        <c:crossBetween val="midCat"/>
      </c:valAx>
      <c:spPr>
        <a:solidFill>
          <a:srgbClr val="DAEDEF">
            <a:alpha val="48000"/>
          </a:srgbClr>
        </a:solidFill>
        <a:ln w="19050">
          <a:solidFill>
            <a:srgbClr val="DAEDEF">
              <a:lumMod val="50000"/>
            </a:srgbClr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1" i="0" u="none" strike="noStrike" baseline="0">
          <a:solidFill>
            <a:srgbClr val="2C2C87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93857802395398"/>
          <c:y val="3.6686728395061735E-2"/>
          <c:w val="0.83333000000000002"/>
          <c:h val="0.82608331600951657"/>
        </c:manualLayout>
      </c:layout>
      <c:scatterChart>
        <c:scatterStyle val="lineMarker"/>
        <c:varyColors val="0"/>
        <c:ser>
          <c:idx val="0"/>
          <c:order val="0"/>
          <c:tx>
            <c:v>ПЭЛ №1</c:v>
          </c:tx>
          <c:spPr>
            <a:ln w="19050">
              <a:noFill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'Кинетика данные'!$D$5:$D$26</c:f>
                <c:numCache>
                  <c:formatCode>General</c:formatCode>
                  <c:ptCount val="22"/>
                  <c:pt idx="4">
                    <c:v>1.34</c:v>
                  </c:pt>
                  <c:pt idx="5">
                    <c:v>1.34</c:v>
                  </c:pt>
                  <c:pt idx="6">
                    <c:v>1.34</c:v>
                  </c:pt>
                  <c:pt idx="7">
                    <c:v>1.34</c:v>
                  </c:pt>
                  <c:pt idx="8">
                    <c:v>1.34</c:v>
                  </c:pt>
                  <c:pt idx="9">
                    <c:v>1.34</c:v>
                  </c:pt>
                  <c:pt idx="10">
                    <c:v>1.34</c:v>
                  </c:pt>
                  <c:pt idx="11">
                    <c:v>1.34</c:v>
                  </c:pt>
                  <c:pt idx="12">
                    <c:v>1.34</c:v>
                  </c:pt>
                  <c:pt idx="13">
                    <c:v>1.34</c:v>
                  </c:pt>
                  <c:pt idx="14">
                    <c:v>1.34</c:v>
                  </c:pt>
                  <c:pt idx="15">
                    <c:v>1.34</c:v>
                  </c:pt>
                  <c:pt idx="16">
                    <c:v>1.34</c:v>
                  </c:pt>
                  <c:pt idx="17">
                    <c:v>1.34</c:v>
                  </c:pt>
                  <c:pt idx="18">
                    <c:v>1.34</c:v>
                  </c:pt>
                  <c:pt idx="19">
                    <c:v>1.34</c:v>
                  </c:pt>
                  <c:pt idx="20">
                    <c:v>1.34</c:v>
                  </c:pt>
                  <c:pt idx="21">
                    <c:v>1.34</c:v>
                  </c:pt>
                </c:numCache>
              </c:numRef>
            </c:plus>
            <c:minus>
              <c:numRef>
                <c:f>'Кинетика данные'!$D$5:$D$26</c:f>
                <c:numCache>
                  <c:formatCode>General</c:formatCode>
                  <c:ptCount val="22"/>
                  <c:pt idx="4">
                    <c:v>1.34</c:v>
                  </c:pt>
                  <c:pt idx="5">
                    <c:v>1.34</c:v>
                  </c:pt>
                  <c:pt idx="6">
                    <c:v>1.34</c:v>
                  </c:pt>
                  <c:pt idx="7">
                    <c:v>1.34</c:v>
                  </c:pt>
                  <c:pt idx="8">
                    <c:v>1.34</c:v>
                  </c:pt>
                  <c:pt idx="9">
                    <c:v>1.34</c:v>
                  </c:pt>
                  <c:pt idx="10">
                    <c:v>1.34</c:v>
                  </c:pt>
                  <c:pt idx="11">
                    <c:v>1.34</c:v>
                  </c:pt>
                  <c:pt idx="12">
                    <c:v>1.34</c:v>
                  </c:pt>
                  <c:pt idx="13">
                    <c:v>1.34</c:v>
                  </c:pt>
                  <c:pt idx="14">
                    <c:v>1.34</c:v>
                  </c:pt>
                  <c:pt idx="15">
                    <c:v>1.34</c:v>
                  </c:pt>
                  <c:pt idx="16">
                    <c:v>1.34</c:v>
                  </c:pt>
                  <c:pt idx="17">
                    <c:v>1.34</c:v>
                  </c:pt>
                  <c:pt idx="18">
                    <c:v>1.34</c:v>
                  </c:pt>
                  <c:pt idx="19">
                    <c:v>1.34</c:v>
                  </c:pt>
                  <c:pt idx="20">
                    <c:v>1.34</c:v>
                  </c:pt>
                  <c:pt idx="21">
                    <c:v>1.34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'Кинетика данные'!$B$5:$B$26</c:f>
              <c:numCache>
                <c:formatCode>0.00</c:formatCode>
                <c:ptCount val="22"/>
                <c:pt idx="0">
                  <c:v>1.6666666666666666E-2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0.25</c:v>
                </c:pt>
                <c:pt idx="7">
                  <c:v>0.33333333333333331</c:v>
                </c:pt>
                <c:pt idx="8">
                  <c:v>0.5</c:v>
                </c:pt>
                <c:pt idx="9">
                  <c:v>0.66666666666666663</c:v>
                </c:pt>
                <c:pt idx="10">
                  <c:v>0.83333333333333337</c:v>
                </c:pt>
                <c:pt idx="11">
                  <c:v>1</c:v>
                </c:pt>
                <c:pt idx="12">
                  <c:v>1.5</c:v>
                </c:pt>
                <c:pt idx="13">
                  <c:v>1.6666666666666665</c:v>
                </c:pt>
                <c:pt idx="14">
                  <c:v>1.8333333333333335</c:v>
                </c:pt>
                <c:pt idx="15">
                  <c:v>2</c:v>
                </c:pt>
                <c:pt idx="16">
                  <c:v>2.1666666666666665</c:v>
                </c:pt>
                <c:pt idx="17">
                  <c:v>2.3333333333333335</c:v>
                </c:pt>
                <c:pt idx="18">
                  <c:v>2.5</c:v>
                </c:pt>
                <c:pt idx="19">
                  <c:v>2.6666666666666665</c:v>
                </c:pt>
                <c:pt idx="20">
                  <c:v>2.8333333333333335</c:v>
                </c:pt>
                <c:pt idx="21">
                  <c:v>3</c:v>
                </c:pt>
              </c:numCache>
            </c:numRef>
          </c:xVal>
          <c:yVal>
            <c:numRef>
              <c:f>'Кинетика данные'!$C$5:$C$26</c:f>
              <c:numCache>
                <c:formatCode>0.00</c:formatCode>
                <c:ptCount val="22"/>
                <c:pt idx="0">
                  <c:v>12.345013081235287</c:v>
                </c:pt>
                <c:pt idx="1">
                  <c:v>15.092269045220204</c:v>
                </c:pt>
                <c:pt idx="2">
                  <c:v>18.826823901801493</c:v>
                </c:pt>
                <c:pt idx="3">
                  <c:v>21.733719181409739</c:v>
                </c:pt>
                <c:pt idx="4">
                  <c:v>24.123509133951085</c:v>
                </c:pt>
                <c:pt idx="5">
                  <c:v>26.237773797654249</c:v>
                </c:pt>
                <c:pt idx="6">
                  <c:v>30.731875650150588</c:v>
                </c:pt>
                <c:pt idx="7">
                  <c:v>34.504145344357703</c:v>
                </c:pt>
                <c:pt idx="8">
                  <c:v>40.917375689671104</c:v>
                </c:pt>
                <c:pt idx="9">
                  <c:v>46.269695508735118</c:v>
                </c:pt>
                <c:pt idx="10">
                  <c:v>50.905046965258116</c:v>
                </c:pt>
                <c:pt idx="11">
                  <c:v>53.820274761159787</c:v>
                </c:pt>
                <c:pt idx="12">
                  <c:v>64.499311296652664</c:v>
                </c:pt>
                <c:pt idx="13">
                  <c:v>67.022749910583059</c:v>
                </c:pt>
                <c:pt idx="14">
                  <c:v>69.308695622870971</c:v>
                </c:pt>
                <c:pt idx="15">
                  <c:v>71.322233004020362</c:v>
                </c:pt>
                <c:pt idx="16">
                  <c:v>73.201165982658253</c:v>
                </c:pt>
                <c:pt idx="17">
                  <c:v>74.841625559715084</c:v>
                </c:pt>
                <c:pt idx="18">
                  <c:v>76.381467269077802</c:v>
                </c:pt>
                <c:pt idx="19">
                  <c:v>77.716873716936803</c:v>
                </c:pt>
                <c:pt idx="20">
                  <c:v>78.985752042438975</c:v>
                </c:pt>
                <c:pt idx="21">
                  <c:v>80.08433645703461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DE4-4052-88A3-669944F31417}"/>
            </c:ext>
          </c:extLst>
        </c:ser>
        <c:ser>
          <c:idx val="1"/>
          <c:order val="1"/>
          <c:tx>
            <c:v>ПЭЛ №3</c:v>
          </c:tx>
          <c:spPr>
            <a:ln w="19050">
              <a:noFill/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'Кинетика данные'!$H$5:$H$26</c:f>
                <c:numCache>
                  <c:formatCode>General</c:formatCode>
                  <c:ptCount val="22"/>
                  <c:pt idx="3">
                    <c:v>1.34</c:v>
                  </c:pt>
                  <c:pt idx="4">
                    <c:v>1.34</c:v>
                  </c:pt>
                  <c:pt idx="5">
                    <c:v>1.34</c:v>
                  </c:pt>
                  <c:pt idx="6">
                    <c:v>1.34</c:v>
                  </c:pt>
                  <c:pt idx="7">
                    <c:v>1.34</c:v>
                  </c:pt>
                  <c:pt idx="8">
                    <c:v>1.34</c:v>
                  </c:pt>
                  <c:pt idx="9">
                    <c:v>1.34</c:v>
                  </c:pt>
                  <c:pt idx="10">
                    <c:v>1.34</c:v>
                  </c:pt>
                  <c:pt idx="11">
                    <c:v>1.34</c:v>
                  </c:pt>
                  <c:pt idx="12">
                    <c:v>1.34</c:v>
                  </c:pt>
                  <c:pt idx="13">
                    <c:v>1.34</c:v>
                  </c:pt>
                  <c:pt idx="14">
                    <c:v>1.34</c:v>
                  </c:pt>
                  <c:pt idx="15">
                    <c:v>1.34</c:v>
                  </c:pt>
                  <c:pt idx="16">
                    <c:v>1.34</c:v>
                  </c:pt>
                  <c:pt idx="17">
                    <c:v>1.34</c:v>
                  </c:pt>
                  <c:pt idx="18">
                    <c:v>1.34</c:v>
                  </c:pt>
                  <c:pt idx="19">
                    <c:v>1.34</c:v>
                  </c:pt>
                  <c:pt idx="20">
                    <c:v>1.34</c:v>
                  </c:pt>
                  <c:pt idx="21">
                    <c:v>1.34</c:v>
                  </c:pt>
                </c:numCache>
              </c:numRef>
            </c:plus>
            <c:minus>
              <c:numRef>
                <c:f>'Кинетика данные'!$H$5:$H$26</c:f>
                <c:numCache>
                  <c:formatCode>General</c:formatCode>
                  <c:ptCount val="22"/>
                  <c:pt idx="3">
                    <c:v>1.34</c:v>
                  </c:pt>
                  <c:pt idx="4">
                    <c:v>1.34</c:v>
                  </c:pt>
                  <c:pt idx="5">
                    <c:v>1.34</c:v>
                  </c:pt>
                  <c:pt idx="6">
                    <c:v>1.34</c:v>
                  </c:pt>
                  <c:pt idx="7">
                    <c:v>1.34</c:v>
                  </c:pt>
                  <c:pt idx="8">
                    <c:v>1.34</c:v>
                  </c:pt>
                  <c:pt idx="9">
                    <c:v>1.34</c:v>
                  </c:pt>
                  <c:pt idx="10">
                    <c:v>1.34</c:v>
                  </c:pt>
                  <c:pt idx="11">
                    <c:v>1.34</c:v>
                  </c:pt>
                  <c:pt idx="12">
                    <c:v>1.34</c:v>
                  </c:pt>
                  <c:pt idx="13">
                    <c:v>1.34</c:v>
                  </c:pt>
                  <c:pt idx="14">
                    <c:v>1.34</c:v>
                  </c:pt>
                  <c:pt idx="15">
                    <c:v>1.34</c:v>
                  </c:pt>
                  <c:pt idx="16">
                    <c:v>1.34</c:v>
                  </c:pt>
                  <c:pt idx="17">
                    <c:v>1.34</c:v>
                  </c:pt>
                  <c:pt idx="18">
                    <c:v>1.34</c:v>
                  </c:pt>
                  <c:pt idx="19">
                    <c:v>1.34</c:v>
                  </c:pt>
                  <c:pt idx="20">
                    <c:v>1.34</c:v>
                  </c:pt>
                  <c:pt idx="21">
                    <c:v>1.34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'Кинетика данные'!$F$5:$F$26</c:f>
              <c:numCache>
                <c:formatCode>0.00</c:formatCode>
                <c:ptCount val="22"/>
                <c:pt idx="0">
                  <c:v>1.6666666666666666E-2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0.25</c:v>
                </c:pt>
                <c:pt idx="7">
                  <c:v>0.33333333333333331</c:v>
                </c:pt>
                <c:pt idx="8">
                  <c:v>0.5</c:v>
                </c:pt>
                <c:pt idx="9">
                  <c:v>0.66666666666666663</c:v>
                </c:pt>
                <c:pt idx="10">
                  <c:v>0.83333333333333337</c:v>
                </c:pt>
                <c:pt idx="11">
                  <c:v>1</c:v>
                </c:pt>
                <c:pt idx="12">
                  <c:v>1.1666666666666667</c:v>
                </c:pt>
                <c:pt idx="13">
                  <c:v>1.5166666666666666</c:v>
                </c:pt>
                <c:pt idx="14">
                  <c:v>1.8666666666666667</c:v>
                </c:pt>
                <c:pt idx="15">
                  <c:v>2</c:v>
                </c:pt>
                <c:pt idx="16">
                  <c:v>2.1666666666666665</c:v>
                </c:pt>
                <c:pt idx="17">
                  <c:v>2.3333333333333335</c:v>
                </c:pt>
                <c:pt idx="18">
                  <c:v>2.5</c:v>
                </c:pt>
                <c:pt idx="19">
                  <c:v>2.6833333333333336</c:v>
                </c:pt>
                <c:pt idx="20">
                  <c:v>2.8333333333333335</c:v>
                </c:pt>
                <c:pt idx="21">
                  <c:v>3</c:v>
                </c:pt>
              </c:numCache>
            </c:numRef>
          </c:xVal>
          <c:yVal>
            <c:numRef>
              <c:f>'Кинетика данные'!$G$5:$G$26</c:f>
              <c:numCache>
                <c:formatCode>0.00</c:formatCode>
                <c:ptCount val="22"/>
                <c:pt idx="0">
                  <c:v>12.041439525146091</c:v>
                </c:pt>
                <c:pt idx="1">
                  <c:v>15.187690111493044</c:v>
                </c:pt>
                <c:pt idx="2">
                  <c:v>19.508007233512807</c:v>
                </c:pt>
                <c:pt idx="3">
                  <c:v>23.51776668313147</c:v>
                </c:pt>
                <c:pt idx="4">
                  <c:v>26.559134756930025</c:v>
                </c:pt>
                <c:pt idx="5">
                  <c:v>29.289649817693729</c:v>
                </c:pt>
                <c:pt idx="6">
                  <c:v>35.097327707500696</c:v>
                </c:pt>
                <c:pt idx="7">
                  <c:v>39.938956991109301</c:v>
                </c:pt>
                <c:pt idx="8">
                  <c:v>47.933780697025711</c:v>
                </c:pt>
                <c:pt idx="9">
                  <c:v>54.483552516462161</c:v>
                </c:pt>
                <c:pt idx="10">
                  <c:v>59.967581299809865</c:v>
                </c:pt>
                <c:pt idx="11">
                  <c:v>64.696344897677022</c:v>
                </c:pt>
                <c:pt idx="12">
                  <c:v>68.703600280163741</c:v>
                </c:pt>
                <c:pt idx="13">
                  <c:v>75.592840573109129</c:v>
                </c:pt>
                <c:pt idx="14">
                  <c:v>80.906131876957033</c:v>
                </c:pt>
                <c:pt idx="15">
                  <c:v>82.604215539095577</c:v>
                </c:pt>
                <c:pt idx="16">
                  <c:v>84.521524444313087</c:v>
                </c:pt>
                <c:pt idx="17">
                  <c:v>86.268212597793436</c:v>
                </c:pt>
                <c:pt idx="18">
                  <c:v>87.844080445054345</c:v>
                </c:pt>
                <c:pt idx="19">
                  <c:v>89.358347485305273</c:v>
                </c:pt>
                <c:pt idx="20">
                  <c:v>90.551797089460536</c:v>
                </c:pt>
                <c:pt idx="21">
                  <c:v>91.71799154242855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DE4-4052-88A3-669944F31417}"/>
            </c:ext>
          </c:extLst>
        </c:ser>
        <c:ser>
          <c:idx val="2"/>
          <c:order val="2"/>
          <c:tx>
            <c:v>ПЭЛ №7</c:v>
          </c:tx>
          <c:spPr>
            <a:ln w="19050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'Кинетика данные'!$L$5:$L$28</c:f>
                <c:numCache>
                  <c:formatCode>General</c:formatCode>
                  <c:ptCount val="24"/>
                  <c:pt idx="3">
                    <c:v>1.34</c:v>
                  </c:pt>
                  <c:pt idx="4">
                    <c:v>1.34</c:v>
                  </c:pt>
                  <c:pt idx="5">
                    <c:v>1.34</c:v>
                  </c:pt>
                  <c:pt idx="6">
                    <c:v>1.34</c:v>
                  </c:pt>
                  <c:pt idx="7">
                    <c:v>1.34</c:v>
                  </c:pt>
                  <c:pt idx="8">
                    <c:v>1.34</c:v>
                  </c:pt>
                  <c:pt idx="9">
                    <c:v>1.34</c:v>
                  </c:pt>
                  <c:pt idx="10">
                    <c:v>1.34</c:v>
                  </c:pt>
                  <c:pt idx="11">
                    <c:v>1.34</c:v>
                  </c:pt>
                  <c:pt idx="12">
                    <c:v>1.34</c:v>
                  </c:pt>
                  <c:pt idx="13">
                    <c:v>1.34</c:v>
                  </c:pt>
                  <c:pt idx="14">
                    <c:v>1.34</c:v>
                  </c:pt>
                  <c:pt idx="15">
                    <c:v>1.34</c:v>
                  </c:pt>
                  <c:pt idx="16">
                    <c:v>1.34</c:v>
                  </c:pt>
                  <c:pt idx="17">
                    <c:v>1.34</c:v>
                  </c:pt>
                  <c:pt idx="18">
                    <c:v>1.34</c:v>
                  </c:pt>
                  <c:pt idx="19">
                    <c:v>1.34</c:v>
                  </c:pt>
                  <c:pt idx="20">
                    <c:v>1.34</c:v>
                  </c:pt>
                  <c:pt idx="21">
                    <c:v>1.34</c:v>
                  </c:pt>
                  <c:pt idx="22">
                    <c:v>1.34</c:v>
                  </c:pt>
                  <c:pt idx="23">
                    <c:v>1.34</c:v>
                  </c:pt>
                </c:numCache>
              </c:numRef>
            </c:plus>
            <c:minus>
              <c:numRef>
                <c:f>'Кинетика данные'!$L$5:$L$28</c:f>
                <c:numCache>
                  <c:formatCode>General</c:formatCode>
                  <c:ptCount val="24"/>
                  <c:pt idx="3">
                    <c:v>1.34</c:v>
                  </c:pt>
                  <c:pt idx="4">
                    <c:v>1.34</c:v>
                  </c:pt>
                  <c:pt idx="5">
                    <c:v>1.34</c:v>
                  </c:pt>
                  <c:pt idx="6">
                    <c:v>1.34</c:v>
                  </c:pt>
                  <c:pt idx="7">
                    <c:v>1.34</c:v>
                  </c:pt>
                  <c:pt idx="8">
                    <c:v>1.34</c:v>
                  </c:pt>
                  <c:pt idx="9">
                    <c:v>1.34</c:v>
                  </c:pt>
                  <c:pt idx="10">
                    <c:v>1.34</c:v>
                  </c:pt>
                  <c:pt idx="11">
                    <c:v>1.34</c:v>
                  </c:pt>
                  <c:pt idx="12">
                    <c:v>1.34</c:v>
                  </c:pt>
                  <c:pt idx="13">
                    <c:v>1.34</c:v>
                  </c:pt>
                  <c:pt idx="14">
                    <c:v>1.34</c:v>
                  </c:pt>
                  <c:pt idx="15">
                    <c:v>1.34</c:v>
                  </c:pt>
                  <c:pt idx="16">
                    <c:v>1.34</c:v>
                  </c:pt>
                  <c:pt idx="17">
                    <c:v>1.34</c:v>
                  </c:pt>
                  <c:pt idx="18">
                    <c:v>1.34</c:v>
                  </c:pt>
                  <c:pt idx="19">
                    <c:v>1.34</c:v>
                  </c:pt>
                  <c:pt idx="20">
                    <c:v>1.34</c:v>
                  </c:pt>
                  <c:pt idx="21">
                    <c:v>1.34</c:v>
                  </c:pt>
                  <c:pt idx="22">
                    <c:v>1.34</c:v>
                  </c:pt>
                  <c:pt idx="23">
                    <c:v>1.34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'Кинетика данные'!$J$5:$J$28</c:f>
              <c:numCache>
                <c:formatCode>0.00</c:formatCode>
                <c:ptCount val="24"/>
                <c:pt idx="0">
                  <c:v>1.6666666666666666E-2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0.25</c:v>
                </c:pt>
                <c:pt idx="7">
                  <c:v>0.33333333333333331</c:v>
                </c:pt>
                <c:pt idx="8">
                  <c:v>0.5</c:v>
                </c:pt>
                <c:pt idx="9">
                  <c:v>0.66666666666666663</c:v>
                </c:pt>
                <c:pt idx="10">
                  <c:v>0.83333333333333337</c:v>
                </c:pt>
                <c:pt idx="11">
                  <c:v>1</c:v>
                </c:pt>
                <c:pt idx="12">
                  <c:v>1.1666666666666667</c:v>
                </c:pt>
                <c:pt idx="13">
                  <c:v>1.3333333333333333</c:v>
                </c:pt>
                <c:pt idx="14">
                  <c:v>1.5</c:v>
                </c:pt>
                <c:pt idx="15">
                  <c:v>1.6666666666666665</c:v>
                </c:pt>
                <c:pt idx="16">
                  <c:v>1.8333333333333335</c:v>
                </c:pt>
                <c:pt idx="17">
                  <c:v>2</c:v>
                </c:pt>
                <c:pt idx="18">
                  <c:v>2.1666666666666665</c:v>
                </c:pt>
                <c:pt idx="19">
                  <c:v>2.3333333333333335</c:v>
                </c:pt>
                <c:pt idx="20">
                  <c:v>2.5</c:v>
                </c:pt>
                <c:pt idx="21">
                  <c:v>2.6666666666666665</c:v>
                </c:pt>
                <c:pt idx="22">
                  <c:v>2.8333333333333335</c:v>
                </c:pt>
                <c:pt idx="23">
                  <c:v>3</c:v>
                </c:pt>
              </c:numCache>
            </c:numRef>
          </c:xVal>
          <c:yVal>
            <c:numRef>
              <c:f>'Кинетика данные'!$K$5:$K$28</c:f>
              <c:numCache>
                <c:formatCode>0.00</c:formatCode>
                <c:ptCount val="24"/>
                <c:pt idx="0">
                  <c:v>13.142541820149425</c:v>
                </c:pt>
                <c:pt idx="1">
                  <c:v>16.487208573165542</c:v>
                </c:pt>
                <c:pt idx="2">
                  <c:v>21.30232699302832</c:v>
                </c:pt>
                <c:pt idx="3">
                  <c:v>25.077446888739193</c:v>
                </c:pt>
                <c:pt idx="4">
                  <c:v>28.263883382853873</c:v>
                </c:pt>
                <c:pt idx="5">
                  <c:v>30.965584239883203</c:v>
                </c:pt>
                <c:pt idx="6">
                  <c:v>36.875054934195006</c:v>
                </c:pt>
                <c:pt idx="7">
                  <c:v>41.889468163332971</c:v>
                </c:pt>
                <c:pt idx="8">
                  <c:v>50.201742063360321</c:v>
                </c:pt>
                <c:pt idx="9">
                  <c:v>57.009135307224952</c:v>
                </c:pt>
                <c:pt idx="10">
                  <c:v>62.794480320123064</c:v>
                </c:pt>
                <c:pt idx="11">
                  <c:v>67.763589114903112</c:v>
                </c:pt>
                <c:pt idx="12">
                  <c:v>72.122874718694263</c:v>
                </c:pt>
                <c:pt idx="13">
                  <c:v>75.940139783404945</c:v>
                </c:pt>
                <c:pt idx="14">
                  <c:v>79.318190146412576</c:v>
                </c:pt>
                <c:pt idx="15">
                  <c:v>82.290526457484248</c:v>
                </c:pt>
                <c:pt idx="16">
                  <c:v>84.995158077559864</c:v>
                </c:pt>
                <c:pt idx="17">
                  <c:v>87.431283654265101</c:v>
                </c:pt>
                <c:pt idx="18">
                  <c:v>89.632904682600966</c:v>
                </c:pt>
                <c:pt idx="19">
                  <c:v>91.634122826615311</c:v>
                </c:pt>
                <c:pt idx="20">
                  <c:v>93.503942766778053</c:v>
                </c:pt>
                <c:pt idx="21">
                  <c:v>95.137555284775928</c:v>
                </c:pt>
                <c:pt idx="22">
                  <c:v>96.708273434158244</c:v>
                </c:pt>
                <c:pt idx="23">
                  <c:v>98.111488334705328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DE4-4052-88A3-669944F31417}"/>
            </c:ext>
          </c:extLst>
        </c:ser>
        <c:ser>
          <c:idx val="3"/>
          <c:order val="3"/>
          <c:tx>
            <c:v>ПЭЛ №15</c:v>
          </c:tx>
          <c:spPr>
            <a:ln w="19050">
              <a:noFill/>
            </a:ln>
          </c:spPr>
          <c:marker>
            <c:symbol val="circl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'Кинетика данные'!$P$5:$P$27</c:f>
                <c:numCache>
                  <c:formatCode>General</c:formatCode>
                  <c:ptCount val="23"/>
                  <c:pt idx="4">
                    <c:v>1.34</c:v>
                  </c:pt>
                  <c:pt idx="5">
                    <c:v>1.34</c:v>
                  </c:pt>
                  <c:pt idx="6">
                    <c:v>1.34</c:v>
                  </c:pt>
                  <c:pt idx="7">
                    <c:v>1.34</c:v>
                  </c:pt>
                  <c:pt idx="8">
                    <c:v>1.34</c:v>
                  </c:pt>
                  <c:pt idx="9">
                    <c:v>1.34</c:v>
                  </c:pt>
                  <c:pt idx="10">
                    <c:v>1.34</c:v>
                  </c:pt>
                  <c:pt idx="11">
                    <c:v>1.34</c:v>
                  </c:pt>
                  <c:pt idx="12">
                    <c:v>1.34</c:v>
                  </c:pt>
                  <c:pt idx="13">
                    <c:v>1.34</c:v>
                  </c:pt>
                  <c:pt idx="14">
                    <c:v>1.34</c:v>
                  </c:pt>
                  <c:pt idx="15">
                    <c:v>1.34</c:v>
                  </c:pt>
                  <c:pt idx="16">
                    <c:v>1.34</c:v>
                  </c:pt>
                  <c:pt idx="17">
                    <c:v>1.34</c:v>
                  </c:pt>
                  <c:pt idx="18">
                    <c:v>1.34</c:v>
                  </c:pt>
                  <c:pt idx="19">
                    <c:v>1.34</c:v>
                  </c:pt>
                  <c:pt idx="20">
                    <c:v>1.34</c:v>
                  </c:pt>
                  <c:pt idx="21">
                    <c:v>1.34</c:v>
                  </c:pt>
                  <c:pt idx="22">
                    <c:v>1.34</c:v>
                  </c:pt>
                </c:numCache>
              </c:numRef>
            </c:plus>
            <c:minus>
              <c:numRef>
                <c:f>'Кинетика данные'!$P$5:$P$27</c:f>
                <c:numCache>
                  <c:formatCode>General</c:formatCode>
                  <c:ptCount val="23"/>
                  <c:pt idx="4">
                    <c:v>1.34</c:v>
                  </c:pt>
                  <c:pt idx="5">
                    <c:v>1.34</c:v>
                  </c:pt>
                  <c:pt idx="6">
                    <c:v>1.34</c:v>
                  </c:pt>
                  <c:pt idx="7">
                    <c:v>1.34</c:v>
                  </c:pt>
                  <c:pt idx="8">
                    <c:v>1.34</c:v>
                  </c:pt>
                  <c:pt idx="9">
                    <c:v>1.34</c:v>
                  </c:pt>
                  <c:pt idx="10">
                    <c:v>1.34</c:v>
                  </c:pt>
                  <c:pt idx="11">
                    <c:v>1.34</c:v>
                  </c:pt>
                  <c:pt idx="12">
                    <c:v>1.34</c:v>
                  </c:pt>
                  <c:pt idx="13">
                    <c:v>1.34</c:v>
                  </c:pt>
                  <c:pt idx="14">
                    <c:v>1.34</c:v>
                  </c:pt>
                  <c:pt idx="15">
                    <c:v>1.34</c:v>
                  </c:pt>
                  <c:pt idx="16">
                    <c:v>1.34</c:v>
                  </c:pt>
                  <c:pt idx="17">
                    <c:v>1.34</c:v>
                  </c:pt>
                  <c:pt idx="18">
                    <c:v>1.34</c:v>
                  </c:pt>
                  <c:pt idx="19">
                    <c:v>1.34</c:v>
                  </c:pt>
                  <c:pt idx="20">
                    <c:v>1.34</c:v>
                  </c:pt>
                  <c:pt idx="21">
                    <c:v>1.34</c:v>
                  </c:pt>
                  <c:pt idx="22">
                    <c:v>1.34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'Кинетика данные'!$N$5:$N$27</c:f>
              <c:numCache>
                <c:formatCode>0.00</c:formatCode>
                <c:ptCount val="23"/>
                <c:pt idx="0">
                  <c:v>1.6666666666666666E-2</c:v>
                </c:pt>
                <c:pt idx="1">
                  <c:v>6.6666666666666666E-2</c:v>
                </c:pt>
                <c:pt idx="2">
                  <c:v>0.1</c:v>
                </c:pt>
                <c:pt idx="3">
                  <c:v>0.13333333333333333</c:v>
                </c:pt>
                <c:pt idx="4">
                  <c:v>0.16666666666666666</c:v>
                </c:pt>
                <c:pt idx="5">
                  <c:v>0.25</c:v>
                </c:pt>
                <c:pt idx="6">
                  <c:v>0.33333333333333331</c:v>
                </c:pt>
                <c:pt idx="7">
                  <c:v>0.5</c:v>
                </c:pt>
                <c:pt idx="8">
                  <c:v>0.66666666666666663</c:v>
                </c:pt>
                <c:pt idx="9">
                  <c:v>0.83333333333333337</c:v>
                </c:pt>
                <c:pt idx="10">
                  <c:v>1</c:v>
                </c:pt>
                <c:pt idx="11">
                  <c:v>1.1666666666666667</c:v>
                </c:pt>
                <c:pt idx="12">
                  <c:v>1.3333333333333333</c:v>
                </c:pt>
                <c:pt idx="13">
                  <c:v>1.5</c:v>
                </c:pt>
                <c:pt idx="14">
                  <c:v>1.6666666666666665</c:v>
                </c:pt>
                <c:pt idx="15">
                  <c:v>1.8333333333333335</c:v>
                </c:pt>
                <c:pt idx="16">
                  <c:v>2</c:v>
                </c:pt>
                <c:pt idx="17">
                  <c:v>2.1666666666666665</c:v>
                </c:pt>
                <c:pt idx="18">
                  <c:v>2.3333333333333335</c:v>
                </c:pt>
                <c:pt idx="19">
                  <c:v>2.5</c:v>
                </c:pt>
                <c:pt idx="20">
                  <c:v>2.6666666666666665</c:v>
                </c:pt>
                <c:pt idx="21">
                  <c:v>2.8333333333333335</c:v>
                </c:pt>
                <c:pt idx="22">
                  <c:v>3</c:v>
                </c:pt>
              </c:numCache>
            </c:numRef>
          </c:xVal>
          <c:yVal>
            <c:numRef>
              <c:f>'Кинетика данные'!$O$5:$O$27</c:f>
              <c:numCache>
                <c:formatCode>0.00</c:formatCode>
                <c:ptCount val="23"/>
                <c:pt idx="0">
                  <c:v>10.802100537804945</c:v>
                </c:pt>
                <c:pt idx="1">
                  <c:v>16.654492194355122</c:v>
                </c:pt>
                <c:pt idx="2">
                  <c:v>19.011176434195491</c:v>
                </c:pt>
                <c:pt idx="3">
                  <c:v>21.230359536094706</c:v>
                </c:pt>
                <c:pt idx="4">
                  <c:v>23.242714735132814</c:v>
                </c:pt>
                <c:pt idx="5">
                  <c:v>27.342084900422744</c:v>
                </c:pt>
                <c:pt idx="6">
                  <c:v>30.89173861192274</c:v>
                </c:pt>
                <c:pt idx="7">
                  <c:v>36.928581293600232</c:v>
                </c:pt>
                <c:pt idx="8">
                  <c:v>42.043413376136897</c:v>
                </c:pt>
                <c:pt idx="9">
                  <c:v>46.511597257883381</c:v>
                </c:pt>
                <c:pt idx="10">
                  <c:v>50.43575462083988</c:v>
                </c:pt>
                <c:pt idx="11">
                  <c:v>53.988049985407535</c:v>
                </c:pt>
                <c:pt idx="12">
                  <c:v>56.925047404936137</c:v>
                </c:pt>
                <c:pt idx="13">
                  <c:v>59.973381470199051</c:v>
                </c:pt>
                <c:pt idx="14">
                  <c:v>62.543990752857738</c:v>
                </c:pt>
                <c:pt idx="15">
                  <c:v>64.87851058722066</c:v>
                </c:pt>
                <c:pt idx="16">
                  <c:v>67.011100184292047</c:v>
                </c:pt>
                <c:pt idx="17">
                  <c:v>68.975990779569884</c:v>
                </c:pt>
                <c:pt idx="18">
                  <c:v>70.772822250585804</c:v>
                </c:pt>
                <c:pt idx="19">
                  <c:v>72.40123447487143</c:v>
                </c:pt>
                <c:pt idx="20">
                  <c:v>73.895530712418449</c:v>
                </c:pt>
                <c:pt idx="21">
                  <c:v>75.290086247712068</c:v>
                </c:pt>
                <c:pt idx="22">
                  <c:v>76.619348389731314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DE4-4052-88A3-669944F31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959712"/>
        <c:axId val="1"/>
      </c:scatterChart>
      <c:valAx>
        <c:axId val="251959712"/>
        <c:scaling>
          <c:orientation val="minMax"/>
          <c:max val="3"/>
        </c:scaling>
        <c:delete val="0"/>
        <c:axPos val="b"/>
        <c:majorGridlines>
          <c:spPr>
            <a:ln w="9525">
              <a:solidFill>
                <a:srgbClr val="DAEDEF">
                  <a:lumMod val="50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час</a:t>
                </a:r>
              </a:p>
            </c:rich>
          </c:tx>
          <c:layout>
            <c:manualLayout>
              <c:xMode val="edge"/>
              <c:yMode val="edge"/>
              <c:x val="0.42336371168185583"/>
              <c:y val="0.93070652173913038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100"/>
        </c:scaling>
        <c:delete val="0"/>
        <c:axPos val="l"/>
        <c:majorGridlines>
          <c:spPr>
            <a:ln w="9525">
              <a:solidFill>
                <a:srgbClr val="DAEDEF">
                  <a:lumMod val="50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Объем газа, см3</a:t>
                </a:r>
              </a:p>
            </c:rich>
          </c:tx>
          <c:layout>
            <c:manualLayout>
              <c:xMode val="edge"/>
              <c:yMode val="edge"/>
              <c:x val="2.8310040986310958E-2"/>
              <c:y val="0.2704055313022120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51959712"/>
        <c:crosses val="autoZero"/>
        <c:crossBetween val="midCat"/>
        <c:majorUnit val="20"/>
      </c:valAx>
      <c:spPr>
        <a:solidFill>
          <a:srgbClr val="DAEDEF">
            <a:alpha val="42000"/>
          </a:srgbClr>
        </a:solidFill>
        <a:ln w="19050">
          <a:solidFill>
            <a:srgbClr val="DAEDEF">
              <a:lumMod val="50000"/>
            </a:srgbClr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1" i="0" u="none" strike="noStrike" baseline="0">
          <a:solidFill>
            <a:srgbClr val="2C2C87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77C2A5-0E58-41CE-B1FB-84637F3E8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94D57B-0948-4C1E-928D-D864344F0E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Шаблон_зна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765175"/>
            <a:ext cx="117221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Шаблон_знака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5699125"/>
            <a:ext cx="785812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05088" y="454025"/>
            <a:ext cx="9263062" cy="1387475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 lvl="0"/>
            <a:r>
              <a:rPr lang="ru-RU" altLang="ru-RU" noProof="0" smtClean="0"/>
              <a:t>Государственный научный центр –</a:t>
            </a:r>
            <a:br>
              <a:rPr lang="ru-RU" altLang="ru-RU" noProof="0" smtClean="0"/>
            </a:br>
            <a:r>
              <a:rPr lang="ru-RU" altLang="ru-RU" noProof="0" smtClean="0"/>
              <a:t>Научно-исследовательский институт</a:t>
            </a:r>
            <a:r>
              <a:rPr lang="en-US" altLang="ru-RU" noProof="0" smtClean="0"/>
              <a:t> </a:t>
            </a:r>
            <a:r>
              <a:rPr lang="ru-RU" altLang="ru-RU" noProof="0" smtClean="0"/>
              <a:t>атомных реакторов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05088" y="3244850"/>
            <a:ext cx="8959850" cy="2454275"/>
          </a:xfrm>
        </p:spPr>
        <p:txBody>
          <a:bodyPr lIns="128016" tIns="64008" rIns="128016" bIns="64008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</a:t>
            </a:r>
            <a:r>
              <a:rPr lang="en-US" altLang="ru-RU" noProof="0" smtClean="0"/>
              <a:t> </a:t>
            </a:r>
            <a:r>
              <a:rPr lang="ru-RU" altLang="ru-RU" noProof="0" smtClean="0"/>
              <a:t>заголовка</a:t>
            </a:r>
          </a:p>
          <a:p>
            <a:pPr lvl="0"/>
            <a:r>
              <a:rPr lang="ru-RU" altLang="ru-RU" noProof="0" smtClean="0"/>
              <a:t>Шрифт </a:t>
            </a:r>
            <a:r>
              <a:rPr lang="en-US" altLang="ru-RU" noProof="0" smtClean="0"/>
              <a:t>Arial,</a:t>
            </a:r>
            <a:r>
              <a:rPr lang="ru-RU" altLang="ru-RU" noProof="0" smtClean="0"/>
              <a:t> Ж </a:t>
            </a:r>
            <a:r>
              <a:rPr lang="en-US" altLang="ru-RU" noProof="0" smtClean="0"/>
              <a:t> 45 pt</a:t>
            </a:r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66591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96E64-6754-4BE5-93FF-52237B7C80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164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47150" y="306388"/>
            <a:ext cx="2874963" cy="7254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9088" y="306388"/>
            <a:ext cx="8475662" cy="7254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B802E-1D52-4CDA-BD27-C04A349BA1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987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1F336-F58C-4F12-A75B-5D1E7E1B6F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73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125" y="2393950"/>
            <a:ext cx="11041063" cy="3994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125" y="6424613"/>
            <a:ext cx="11041063" cy="21002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143D1-22A1-42BE-A971-BB53666D9E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729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9088" y="1771650"/>
            <a:ext cx="5675312" cy="578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46800" y="1771650"/>
            <a:ext cx="5675313" cy="578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D19BA-BB40-412C-90FE-F31F96D6D8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6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63" y="511175"/>
            <a:ext cx="1104265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063" y="2354263"/>
            <a:ext cx="5416550" cy="115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063" y="3506788"/>
            <a:ext cx="5416550" cy="5159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175" y="2354263"/>
            <a:ext cx="5443538" cy="115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175" y="3506788"/>
            <a:ext cx="5443538" cy="5159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78829-4024-42DA-A8A5-2AA28FD69D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995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E3868-7359-45D9-A909-900A097DBC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07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049C2-B806-4E18-A6E7-CD40932A3A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27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63" y="639763"/>
            <a:ext cx="4129087" cy="2239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1950" y="1382713"/>
            <a:ext cx="6481763" cy="6823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063" y="2879725"/>
            <a:ext cx="4129087" cy="5337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D465C-D0A1-4CE5-B334-36A06D2C3C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60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063" y="639763"/>
            <a:ext cx="4129087" cy="2239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1950" y="1382713"/>
            <a:ext cx="6481763" cy="6823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063" y="2879725"/>
            <a:ext cx="4129087" cy="5337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72498-EF82-4454-81CF-4362CC6E37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085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Шабл_зн1_стр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600075"/>
            <a:ext cx="107346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5363" y="306388"/>
            <a:ext cx="954087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Государственный научный центр –</a:t>
            </a:r>
            <a:br>
              <a:rPr lang="ru-RU" altLang="ru-RU" smtClean="0"/>
            </a:br>
            <a:r>
              <a:rPr lang="ru-RU" altLang="ru-RU" smtClean="0"/>
              <a:t>Научно-исследовательский институт атомных реакторов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563" y="8648700"/>
            <a:ext cx="8683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defTabSz="1279525" eaLnBrk="1" hangingPunct="1">
              <a:defRPr sz="2300" b="1">
                <a:solidFill>
                  <a:srgbClr val="00009A"/>
                </a:solidFill>
              </a:defRPr>
            </a:lvl1pPr>
          </a:lstStyle>
          <a:p>
            <a:pPr>
              <a:defRPr/>
            </a:pPr>
            <a:fld id="{8809C3E1-5A52-4B2A-AF37-DA2ACC536F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29" name="Picture 10" descr="Шабл_зн2_стр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7997825"/>
            <a:ext cx="305276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771650"/>
            <a:ext cx="11503025" cy="578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ru-RU" altLang="ru-RU" smtClean="0"/>
              <a:t>Второй уровень</a:t>
            </a:r>
          </a:p>
          <a:p>
            <a:pPr lvl="2"/>
            <a:endParaRPr lang="en-US" altLang="ru-RU" smtClean="0"/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 b="1" kern="1200">
          <a:solidFill>
            <a:srgbClr val="00009A"/>
          </a:solidFill>
          <a:latin typeface="+mj-lt"/>
          <a:ea typeface="+mj-ea"/>
          <a:cs typeface="+mj-cs"/>
        </a:defRPr>
      </a:lvl1pPr>
      <a:lvl2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panose="020B0604020202020204" pitchFamily="34" charset="0"/>
        </a:defRPr>
      </a:lvl2pPr>
      <a:lvl3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panose="020B0604020202020204" pitchFamily="34" charset="0"/>
        </a:defRPr>
      </a:lvl3pPr>
      <a:lvl4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panose="020B0604020202020204" pitchFamily="34" charset="0"/>
        </a:defRPr>
      </a:lvl4pPr>
      <a:lvl5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panose="020B0604020202020204" pitchFamily="34" charset="0"/>
        </a:defRPr>
      </a:lvl5pPr>
      <a:lvl6pPr marL="4572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panose="020B0604020202020204" pitchFamily="34" charset="0"/>
        </a:defRPr>
      </a:lvl6pPr>
      <a:lvl7pPr marL="9144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panose="020B0604020202020204" pitchFamily="34" charset="0"/>
        </a:defRPr>
      </a:lvl7pPr>
      <a:lvl8pPr marL="13716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panose="020B0604020202020204" pitchFamily="34" charset="0"/>
        </a:defRPr>
      </a:lvl8pPr>
      <a:lvl9pPr marL="18288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2300" b="1">
          <a:solidFill>
            <a:srgbClr val="00009A"/>
          </a:solidFill>
          <a:latin typeface="Arial" panose="020B0604020202020204" pitchFamily="34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 b="1" kern="1200">
          <a:solidFill>
            <a:srgbClr val="00009A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defRPr sz="3500" b="1" kern="1200">
          <a:solidFill>
            <a:srgbClr val="00009A"/>
          </a:solidFill>
          <a:latin typeface="+mn-lt"/>
          <a:ea typeface="+mn-ea"/>
          <a:cs typeface="+mn-cs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defRPr sz="2300" b="1" kern="1200">
          <a:solidFill>
            <a:srgbClr val="00009A"/>
          </a:solidFill>
          <a:latin typeface="+mn-lt"/>
          <a:ea typeface="+mn-ea"/>
          <a:cs typeface="+mn-cs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defRPr sz="1400" b="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1400" b="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9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microsoft.com/office/2007/relationships/hdphoto" Target="../media/hdphoto1.wdp"/><Relationship Id="rId7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3338" y="639763"/>
            <a:ext cx="9307512" cy="850709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1800" dirty="0" smtClean="0"/>
              <a:t>Государственный научный центр –</a:t>
            </a:r>
            <a:br>
              <a:rPr lang="ru-RU" altLang="ru-RU" sz="1800" dirty="0" smtClean="0"/>
            </a:br>
            <a:r>
              <a:rPr lang="ru-RU" altLang="ru-RU" sz="1800" dirty="0" smtClean="0"/>
              <a:t>Научно-исследовательский институт атомных реакторов</a:t>
            </a:r>
          </a:p>
        </p:txBody>
      </p:sp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1057274" y="2512914"/>
            <a:ext cx="110585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 dirty="0" smtClean="0">
                <a:solidFill>
                  <a:srgbClr val="0000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ПОСЛЕРЕАКТОРНЫХ ИССЛЕДОВАНИЙ ПС СУЗ С ПЭЛАМИ НА ОСНОВЕ КОМБИНИРОВАННОГО ПОГЛОЩАЮЩЕГО СЕРДЕЧНИКА ПОСЛЕ ЭКСПЛУАТАЦИИ В РЕАКТОРАХ ВВЭР-1000 КАЛИНИНСКОЙ И БАЛАКОВСКОЙ АЭС</a:t>
            </a:r>
            <a:endParaRPr lang="ru-RU" altLang="ru-RU" sz="3200" b="1" dirty="0">
              <a:solidFill>
                <a:srgbClr val="0000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Прямоугольник 2"/>
          <p:cNvSpPr>
            <a:spLocks noChangeArrowheads="1"/>
          </p:cNvSpPr>
          <p:nvPr/>
        </p:nvSpPr>
        <p:spPr bwMode="auto">
          <a:xfrm>
            <a:off x="1144588" y="5528432"/>
            <a:ext cx="4198937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000" b="1" i="1" dirty="0">
                <a:solidFill>
                  <a:srgbClr val="00009A"/>
                </a:solidFill>
                <a:latin typeface="Arial" charset="0"/>
              </a:rPr>
              <a:t>© </a:t>
            </a:r>
            <a:r>
              <a:rPr lang="ru-RU" altLang="ru-RU" sz="2000" b="1" dirty="0" smtClean="0">
                <a:solidFill>
                  <a:srgbClr val="00009A"/>
                </a:solidFill>
              </a:rPr>
              <a:t>А.В.Захаров</a:t>
            </a:r>
            <a:r>
              <a:rPr lang="ru-RU" altLang="ru-RU" sz="2000" b="1" dirty="0">
                <a:solidFill>
                  <a:srgbClr val="00009A"/>
                </a:solidFill>
              </a:rPr>
              <a:t>, </a:t>
            </a:r>
            <a:r>
              <a:rPr lang="ru-RU" altLang="ru-RU" sz="2000" b="1" dirty="0" err="1" smtClean="0">
                <a:solidFill>
                  <a:srgbClr val="00009A"/>
                </a:solidFill>
              </a:rPr>
              <a:t>Е.М.Муралева</a:t>
            </a:r>
            <a:endParaRPr lang="ru-RU" altLang="ru-RU" sz="2000" b="1" dirty="0" smtClean="0">
              <a:solidFill>
                <a:srgbClr val="00009A"/>
              </a:solidFill>
            </a:endParaRPr>
          </a:p>
          <a:p>
            <a:r>
              <a:rPr lang="ru-RU" altLang="ru-RU" sz="2000" b="1" smtClean="0">
                <a:solidFill>
                  <a:srgbClr val="00009A"/>
                </a:solidFill>
              </a:rPr>
              <a:t>   АО </a:t>
            </a:r>
            <a:r>
              <a:rPr lang="ru-RU" altLang="ru-RU" sz="2000" b="1" dirty="0">
                <a:solidFill>
                  <a:srgbClr val="00009A"/>
                </a:solidFill>
              </a:rPr>
              <a:t>«ГНЦ НИИАР»</a:t>
            </a:r>
            <a:endParaRPr lang="en-US" altLang="ru-RU" sz="2000" b="1" dirty="0">
              <a:solidFill>
                <a:srgbClr val="00009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7274" y="8281259"/>
            <a:ext cx="6284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9A"/>
                </a:solidFill>
              </a:rPr>
              <a:t>XI конференция по реакторному материаловедению</a:t>
            </a:r>
          </a:p>
          <a:p>
            <a:pPr algn="ctr"/>
            <a:r>
              <a:rPr lang="ru-RU" sz="1800" b="1" dirty="0" smtClean="0">
                <a:solidFill>
                  <a:srgbClr val="00009A"/>
                </a:solidFill>
              </a:rPr>
              <a:t>(г. Димитровград, 27-31 мая 2019 года</a:t>
            </a:r>
            <a:endParaRPr lang="ru-RU" sz="1800" b="1" dirty="0">
              <a:solidFill>
                <a:srgbClr val="0000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0100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19" y="2228569"/>
            <a:ext cx="3578158" cy="2670493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88939" y="8151366"/>
            <a:ext cx="789305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ko-KR" sz="1600" b="1" dirty="0">
                <a:solidFill>
                  <a:srgbClr val="0000A2"/>
                </a:solidFill>
                <a:ea typeface="Batang" panose="02030600000101010101" pitchFamily="18" charset="-127"/>
              </a:rPr>
              <a:t>Поверхность разрушения кольцевых образцов оболочки </a:t>
            </a:r>
            <a:r>
              <a:rPr lang="ru-RU" altLang="ko-KR" sz="1600" b="1" dirty="0" err="1">
                <a:solidFill>
                  <a:srgbClr val="0000A2"/>
                </a:solidFill>
                <a:ea typeface="Batang" panose="02030600000101010101" pitchFamily="18" charset="-127"/>
              </a:rPr>
              <a:t>пэла</a:t>
            </a:r>
            <a:r>
              <a:rPr lang="ru-RU" altLang="ko-KR" sz="1600" b="1" dirty="0">
                <a:solidFill>
                  <a:srgbClr val="0000A2"/>
                </a:solidFill>
                <a:ea typeface="Batang" panose="02030600000101010101" pitchFamily="18" charset="-127"/>
              </a:rPr>
              <a:t> </a:t>
            </a:r>
            <a:endParaRPr lang="ru-RU" altLang="ko-KR" sz="1600" b="1" dirty="0">
              <a:solidFill>
                <a:srgbClr val="0000A2"/>
              </a:solidFill>
            </a:endParaRPr>
          </a:p>
          <a:p>
            <a:pPr algn="ctr"/>
            <a:r>
              <a:rPr lang="ru-RU" altLang="ko-KR" sz="1600" b="1" dirty="0">
                <a:solidFill>
                  <a:srgbClr val="0000A2"/>
                </a:solidFill>
                <a:ea typeface="Batang" panose="02030600000101010101" pitchFamily="18" charset="-127"/>
              </a:rPr>
              <a:t>ПС СУЗ №700079 </a:t>
            </a:r>
            <a:r>
              <a:rPr lang="ru-RU" altLang="ko-KR" sz="1600" b="1" dirty="0">
                <a:solidFill>
                  <a:srgbClr val="0000A2"/>
                </a:solidFill>
                <a:cs typeface="Times New Roman" panose="02020603050405020304" pitchFamily="18" charset="0"/>
              </a:rPr>
              <a:t>(участок </a:t>
            </a:r>
            <a:r>
              <a:rPr lang="ru-RU" altLang="ko-KR" sz="1600" b="1" dirty="0">
                <a:solidFill>
                  <a:srgbClr val="0000A2"/>
                </a:solidFill>
                <a:ea typeface="Batang" panose="02030600000101010101" pitchFamily="18" charset="-127"/>
              </a:rPr>
              <a:t>50-120 мм от нижнего торца</a:t>
            </a:r>
            <a:r>
              <a:rPr lang="ru-RU" altLang="ko-KR" sz="1600" b="1" dirty="0">
                <a:solidFill>
                  <a:srgbClr val="0000A2"/>
                </a:solidFill>
                <a:cs typeface="Times New Roman" panose="02020603050405020304" pitchFamily="18" charset="0"/>
              </a:rPr>
              <a:t>) </a:t>
            </a:r>
            <a:r>
              <a:rPr lang="ru-RU" altLang="ko-KR" sz="1600" b="1" dirty="0">
                <a:solidFill>
                  <a:srgbClr val="0000A2"/>
                </a:solidFill>
                <a:ea typeface="Batang" panose="02030600000101010101" pitchFamily="18" charset="-127"/>
              </a:rPr>
              <a:t>после </a:t>
            </a:r>
            <a:endParaRPr lang="ru-RU" altLang="ko-KR" sz="1600" b="1" dirty="0" smtClean="0">
              <a:solidFill>
                <a:srgbClr val="0000A2"/>
              </a:solidFill>
              <a:ea typeface="Batang" panose="02030600000101010101" pitchFamily="18" charset="-127"/>
            </a:endParaRPr>
          </a:p>
          <a:p>
            <a:pPr algn="ctr"/>
            <a:r>
              <a:rPr lang="ru-RU" altLang="ko-KR" sz="1600" b="1" dirty="0" smtClean="0">
                <a:solidFill>
                  <a:srgbClr val="0000A2"/>
                </a:solidFill>
                <a:ea typeface="Batang" panose="02030600000101010101" pitchFamily="18" charset="-127"/>
              </a:rPr>
              <a:t>механических </a:t>
            </a:r>
            <a:r>
              <a:rPr lang="ru-RU" altLang="ko-KR" sz="1600" b="1" dirty="0">
                <a:solidFill>
                  <a:srgbClr val="0000A2"/>
                </a:solidFill>
                <a:ea typeface="Batang" panose="02030600000101010101" pitchFamily="18" charset="-127"/>
              </a:rPr>
              <a:t>испытаний на разрыв при температуре 350°С </a:t>
            </a:r>
          </a:p>
          <a:p>
            <a:pPr algn="ctr"/>
            <a:r>
              <a:rPr lang="ru-RU" altLang="ko-KR" sz="1600" b="1" dirty="0">
                <a:solidFill>
                  <a:srgbClr val="0000A2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ru-RU" altLang="ko-KR" sz="1600" b="1" dirty="0">
                <a:solidFill>
                  <a:srgbClr val="0000A2"/>
                </a:solidFill>
                <a:cs typeface="Times New Roman" panose="02020603050405020304" pitchFamily="18" charset="0"/>
              </a:rPr>
              <a:t>различные увеличения)</a:t>
            </a:r>
            <a:endParaRPr lang="ru-RU" altLang="ko-KR" sz="1600" b="1" dirty="0">
              <a:solidFill>
                <a:srgbClr val="0000A2"/>
              </a:solidFill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1771333" y="-21045"/>
            <a:ext cx="104013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00A2"/>
                </a:solidFill>
              </a:rPr>
              <a:t>СКАНИРУЮЩАЯ ЭЛЕКТРОННАЯ МИКРОСКОПИЯ ПОВЕРХНОСТИ РАЗРУШЕНИЯ КОЛЬЦЕВЫХ ОБРАЗЦОВ ОБОЛОЧКИ ПЭЛОВ ПОСЛЕ ИСПЫТАНИЙ НА РАЗРЫВ</a:t>
            </a:r>
          </a:p>
        </p:txBody>
      </p:sp>
      <p:pic>
        <p:nvPicPr>
          <p:cNvPr id="14344" name="Picture 8" descr="010000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72" y="5158757"/>
            <a:ext cx="3578159" cy="26707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020000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19" y="5158758"/>
            <a:ext cx="3547981" cy="26482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2644775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90488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ko-KR" sz="1200">
                <a:ea typeface="Batang" panose="02030600000101010101" pitchFamily="18" charset="-127"/>
              </a:rPr>
              <a:t> </a:t>
            </a:r>
            <a:endParaRPr lang="ru-RU" altLang="ko-KR"/>
          </a:p>
        </p:txBody>
      </p:sp>
      <p:pic>
        <p:nvPicPr>
          <p:cNvPr id="14347" name="Picture 11" descr="000350"/>
          <p:cNvPicPr>
            <a:picLocks noChangeAspect="1" noChangeArrowheads="1"/>
          </p:cNvPicPr>
          <p:nvPr/>
        </p:nvPicPr>
        <p:blipFill>
          <a:blip r:embed="rId5" cstate="print">
            <a:lum contras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72" y="2222112"/>
            <a:ext cx="3584850" cy="26757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Прямоугольник 4"/>
          <p:cNvSpPr>
            <a:spLocks noChangeArrowheads="1"/>
          </p:cNvSpPr>
          <p:nvPr/>
        </p:nvSpPr>
        <p:spPr bwMode="auto">
          <a:xfrm>
            <a:off x="8281988" y="2228850"/>
            <a:ext cx="43021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009A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Исследования поверхности разрушения на образцах оболочки после испытаний на разрыв подтверждают вязкий характер разрушения при температурах испытаний 20-350</a:t>
            </a:r>
            <a:r>
              <a:rPr lang="ru-RU" altLang="ko-KR" sz="2400" b="1" dirty="0">
                <a:solidFill>
                  <a:srgbClr val="0000A2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°С</a:t>
            </a:r>
            <a:r>
              <a:rPr lang="ru-RU" altLang="ru-RU" sz="2400" b="1" dirty="0">
                <a:solidFill>
                  <a:srgbClr val="00009A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altLang="ru-RU" sz="2400" b="1" dirty="0">
              <a:solidFill>
                <a:srgbClr val="00009A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8" y="5860664"/>
            <a:ext cx="521524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98" y="5860664"/>
            <a:ext cx="5015380" cy="2520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738188" y="8710996"/>
            <a:ext cx="957275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ja-JP" sz="1800" b="1" dirty="0">
                <a:solidFill>
                  <a:srgbClr val="0000A2"/>
                </a:solidFill>
                <a:ea typeface="MS Mincho" panose="02020609040205080304" pitchFamily="49" charset="-128"/>
              </a:rPr>
              <a:t>Распределение элементов во внутренних слоях оболочки </a:t>
            </a:r>
            <a:r>
              <a:rPr lang="ru-RU" altLang="ja-JP" sz="1800" b="1" dirty="0" err="1">
                <a:solidFill>
                  <a:srgbClr val="0000A2"/>
                </a:solidFill>
                <a:ea typeface="MS Mincho" panose="02020609040205080304" pitchFamily="49" charset="-128"/>
              </a:rPr>
              <a:t>пэла</a:t>
            </a:r>
            <a:r>
              <a:rPr lang="ru-RU" altLang="ja-JP" sz="1800" b="1" dirty="0">
                <a:solidFill>
                  <a:srgbClr val="0000A2"/>
                </a:solidFill>
                <a:ea typeface="MS Mincho" panose="02020609040205080304" pitchFamily="49" charset="-128"/>
              </a:rPr>
              <a:t> ПС СУЗ №</a:t>
            </a:r>
            <a:r>
              <a:rPr lang="ru-RU" altLang="ko-KR" sz="1800" b="1" dirty="0">
                <a:solidFill>
                  <a:srgbClr val="0000A2"/>
                </a:solidFill>
                <a:ea typeface="Batang" panose="02030600000101010101" pitchFamily="18" charset="-127"/>
              </a:rPr>
              <a:t>700079:</a:t>
            </a:r>
            <a:endParaRPr lang="ru-RU" altLang="ko-KR" sz="1800" b="1" dirty="0">
              <a:solidFill>
                <a:srgbClr val="0000A2"/>
              </a:solidFill>
            </a:endParaRPr>
          </a:p>
          <a:p>
            <a:pPr algn="ctr"/>
            <a:r>
              <a:rPr lang="ru-RU" altLang="ja-JP" sz="1800" b="1" dirty="0">
                <a:solidFill>
                  <a:srgbClr val="0000A2"/>
                </a:solidFill>
                <a:ea typeface="MS Mincho" panose="02020609040205080304" pitchFamily="49" charset="-128"/>
              </a:rPr>
              <a:t>образец на расстоянии 110-125 мм (а) и 2940-2960 мм (б) от нижнего торца </a:t>
            </a:r>
            <a:r>
              <a:rPr lang="ru-RU" altLang="ja-JP" sz="1800" b="1" dirty="0" err="1">
                <a:solidFill>
                  <a:srgbClr val="0000A2"/>
                </a:solidFill>
                <a:ea typeface="MS Mincho" panose="02020609040205080304" pitchFamily="49" charset="-128"/>
              </a:rPr>
              <a:t>пэла</a:t>
            </a:r>
            <a:r>
              <a:rPr lang="ru-RU" altLang="ja-JP" sz="1800" b="1" dirty="0">
                <a:solidFill>
                  <a:srgbClr val="0000A2"/>
                </a:solidFill>
                <a:ea typeface="MS Mincho" panose="02020609040205080304" pitchFamily="49" charset="-128"/>
              </a:rPr>
              <a:t>.</a:t>
            </a:r>
            <a:endParaRPr lang="ru-RU" altLang="ja-JP" sz="1800" b="1" dirty="0">
              <a:solidFill>
                <a:srgbClr val="0000A2"/>
              </a:solidFill>
            </a:endParaRPr>
          </a:p>
        </p:txBody>
      </p:sp>
      <p:sp>
        <p:nvSpPr>
          <p:cNvPr id="15366" name="TextBox 50"/>
          <p:cNvSpPr txBox="1">
            <a:spLocks noChangeArrowheads="1"/>
          </p:cNvSpPr>
          <p:nvPr/>
        </p:nvSpPr>
        <p:spPr bwMode="auto">
          <a:xfrm>
            <a:off x="3098038" y="8375522"/>
            <a:ext cx="403161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>
                <a:solidFill>
                  <a:srgbClr val="00009A"/>
                </a:solidFill>
              </a:rPr>
              <a:t>а</a:t>
            </a:r>
          </a:p>
        </p:txBody>
      </p:sp>
      <p:sp>
        <p:nvSpPr>
          <p:cNvPr id="15367" name="TextBox 51"/>
          <p:cNvSpPr txBox="1">
            <a:spLocks noChangeArrowheads="1"/>
          </p:cNvSpPr>
          <p:nvPr/>
        </p:nvSpPr>
        <p:spPr bwMode="auto">
          <a:xfrm>
            <a:off x="9425242" y="8309358"/>
            <a:ext cx="3635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>
                <a:solidFill>
                  <a:srgbClr val="00009A"/>
                </a:solidFill>
              </a:rPr>
              <a:t>б</a:t>
            </a:r>
          </a:p>
        </p:txBody>
      </p:sp>
      <p:pic>
        <p:nvPicPr>
          <p:cNvPr id="15368" name="Picture 10" descr="IncaTemp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/>
          <a:stretch>
            <a:fillRect/>
          </a:stretch>
        </p:blipFill>
        <p:spPr bwMode="auto">
          <a:xfrm>
            <a:off x="1344613" y="2972058"/>
            <a:ext cx="406733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/>
          <p:cNvPicPr>
            <a:picLocks noChangeAspect="1" noChangeArrowheads="1"/>
          </p:cNvPicPr>
          <p:nvPr/>
        </p:nvPicPr>
        <p:blipFill>
          <a:blip r:embed="rId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/>
          <a:stretch>
            <a:fillRect/>
          </a:stretch>
        </p:blipFill>
        <p:spPr bwMode="auto">
          <a:xfrm>
            <a:off x="7295770" y="2971843"/>
            <a:ext cx="4151711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2"/>
          <p:cNvSpPr>
            <a:spLocks noChangeArrowheads="1"/>
          </p:cNvSpPr>
          <p:nvPr/>
        </p:nvSpPr>
        <p:spPr bwMode="auto">
          <a:xfrm>
            <a:off x="2124075" y="229385"/>
            <a:ext cx="91868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00A2"/>
                </a:solidFill>
              </a:rPr>
              <a:t>СКАНИРУЮЩАЯ ЭЛЕКТРОННАЯ МИКРОСКОПИЯ ВНУТРЕННЕЙ ПОВЕРХНОСТИ ОБОЛОЧЕК ПЭЛОВ</a:t>
            </a:r>
          </a:p>
        </p:txBody>
      </p:sp>
      <p:sp>
        <p:nvSpPr>
          <p:cNvPr id="15371" name="Rectangle 5"/>
          <p:cNvSpPr>
            <a:spLocks noChangeArrowheads="1"/>
          </p:cNvSpPr>
          <p:nvPr/>
        </p:nvSpPr>
        <p:spPr bwMode="auto">
          <a:xfrm>
            <a:off x="1344613" y="1685905"/>
            <a:ext cx="1048646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ja-JP" sz="2400" b="1" dirty="0">
                <a:solidFill>
                  <a:srgbClr val="0000A2"/>
                </a:solidFill>
                <a:ea typeface="MS Mincho" panose="02020609040205080304" pitchFamily="49" charset="-128"/>
              </a:rPr>
              <a:t>Отсутствуют признаки перераспределения основных химических элементов во внутренних слоях оболочек пэлов. </a:t>
            </a:r>
            <a:endParaRPr lang="ru-RU" altLang="ja-JP" sz="2400" b="1" dirty="0">
              <a:solidFill>
                <a:srgbClr val="0000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2786062" y="489107"/>
            <a:ext cx="80587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009A"/>
                </a:solidFill>
              </a:rPr>
              <a:t>МЕТАЛЛОГРАФИЧЕСКИЕ ИССЛЕДОВАНИЯ</a:t>
            </a:r>
          </a:p>
        </p:txBody>
      </p:sp>
      <p:pic>
        <p:nvPicPr>
          <p:cNvPr id="16387" name="Picture 6" descr="пэл15 верх левый ш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" b="1503"/>
          <a:stretch>
            <a:fillRect/>
          </a:stretch>
        </p:blipFill>
        <p:spPr bwMode="auto">
          <a:xfrm>
            <a:off x="5576888" y="4740275"/>
            <a:ext cx="1519237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пэл15 верх прав ш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"/>
          <a:stretch>
            <a:fillRect/>
          </a:stretch>
        </p:blipFill>
        <p:spPr bwMode="auto">
          <a:xfrm>
            <a:off x="7319963" y="4740275"/>
            <a:ext cx="15621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пэл15 ниж лев ш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4740275"/>
            <a:ext cx="15621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пэл15 ниж прав ш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"/>
          <a:stretch>
            <a:fillRect/>
          </a:stretch>
        </p:blipFill>
        <p:spPr bwMode="auto">
          <a:xfrm>
            <a:off x="10953750" y="4741863"/>
            <a:ext cx="15621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0" y="7718425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20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/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0" y="11329988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20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/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0" y="1494155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639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3" t="17622"/>
          <a:stretch>
            <a:fillRect/>
          </a:stretch>
        </p:blipFill>
        <p:spPr bwMode="auto">
          <a:xfrm>
            <a:off x="608013" y="1908175"/>
            <a:ext cx="4592637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5360988"/>
            <a:ext cx="4581525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Прямоугольник 1"/>
          <p:cNvSpPr>
            <a:spLocks noChangeArrowheads="1"/>
          </p:cNvSpPr>
          <p:nvPr/>
        </p:nvSpPr>
        <p:spPr bwMode="auto">
          <a:xfrm>
            <a:off x="5576888" y="1871911"/>
            <a:ext cx="6731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009A"/>
                </a:solidFill>
              </a:rPr>
              <a:t>В результате металлографических исследований оболочек пэлов и сварных соединений не обнаружено признаков коррозионных и механических повреждений на их внешней и внутренней поверхности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.</a:t>
            </a:r>
            <a:endParaRPr lang="ru-RU" altLang="ru-RU" sz="2400" b="1" dirty="0">
              <a:solidFill>
                <a:srgbClr val="00009A"/>
              </a:solidFill>
            </a:endParaRPr>
          </a:p>
          <a:p>
            <a:r>
              <a:rPr lang="ru-RU" altLang="ru-RU" sz="2400" b="1" dirty="0">
                <a:solidFill>
                  <a:srgbClr val="00009A"/>
                </a:solidFill>
              </a:rPr>
              <a:t>Отсутствуют дефекты сварных швов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 3213-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450" r="16374"/>
          <a:stretch/>
        </p:blipFill>
        <p:spPr bwMode="auto">
          <a:xfrm rot="16200000">
            <a:off x="961007" y="1082358"/>
            <a:ext cx="914403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Picture 3219-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3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902" r="16228"/>
          <a:stretch/>
        </p:blipFill>
        <p:spPr bwMode="auto">
          <a:xfrm rot="16200000">
            <a:off x="3076828" y="1183323"/>
            <a:ext cx="885826" cy="204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Picture 3182-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029" r="16982"/>
          <a:stretch/>
        </p:blipFill>
        <p:spPr bwMode="auto">
          <a:xfrm rot="16200000">
            <a:off x="975295" y="2675572"/>
            <a:ext cx="885825" cy="197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3186-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195" r="11951"/>
          <a:stretch/>
        </p:blipFill>
        <p:spPr bwMode="auto">
          <a:xfrm rot="16200000">
            <a:off x="3029521" y="2687955"/>
            <a:ext cx="857251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50"/>
          <p:cNvSpPr txBox="1">
            <a:spLocks noChangeArrowheads="1"/>
          </p:cNvSpPr>
          <p:nvPr/>
        </p:nvSpPr>
        <p:spPr bwMode="auto">
          <a:xfrm>
            <a:off x="2296445" y="2532062"/>
            <a:ext cx="403161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>
                <a:solidFill>
                  <a:srgbClr val="00009A"/>
                </a:solidFill>
              </a:rPr>
              <a:t>а</a:t>
            </a:r>
          </a:p>
        </p:txBody>
      </p:sp>
      <p:sp>
        <p:nvSpPr>
          <p:cNvPr id="8" name="TextBox 50"/>
          <p:cNvSpPr txBox="1">
            <a:spLocks noChangeArrowheads="1"/>
          </p:cNvSpPr>
          <p:nvPr/>
        </p:nvSpPr>
        <p:spPr bwMode="auto">
          <a:xfrm>
            <a:off x="2330068" y="4161631"/>
            <a:ext cx="403161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 smtClean="0">
                <a:solidFill>
                  <a:srgbClr val="00009A"/>
                </a:solidFill>
              </a:rPr>
              <a:t>б</a:t>
            </a:r>
            <a:endParaRPr lang="ru-RU" altLang="ru-RU" sz="2000" dirty="0">
              <a:solidFill>
                <a:srgbClr val="00009A"/>
              </a:solidFill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786062" y="489107"/>
            <a:ext cx="80587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rgbClr val="00009A"/>
                </a:solidFill>
              </a:rPr>
              <a:t>ИССЛЕДОВАНИЯ ТАБЛЕТОК ПОГЛОТИТЕЛЯ</a:t>
            </a:r>
            <a:endParaRPr lang="ru-RU" altLang="ru-RU" sz="2800" b="1" dirty="0">
              <a:solidFill>
                <a:srgbClr val="00009A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4551" y="4619625"/>
            <a:ext cx="3260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2C2C87"/>
                </a:solidFill>
              </a:rPr>
              <a:t>Таблетки карбида </a:t>
            </a:r>
            <a:r>
              <a:rPr lang="ru-RU" sz="1800" b="1" dirty="0" smtClean="0">
                <a:solidFill>
                  <a:srgbClr val="2C2C87"/>
                </a:solidFill>
              </a:rPr>
              <a:t>бора (а) </a:t>
            </a:r>
          </a:p>
          <a:p>
            <a:r>
              <a:rPr lang="ru-RU" sz="1800" b="1" dirty="0" smtClean="0">
                <a:solidFill>
                  <a:srgbClr val="2C2C87"/>
                </a:solidFill>
              </a:rPr>
              <a:t>и титаната диспрозия (б)</a:t>
            </a:r>
            <a:endParaRPr lang="ru-RU" sz="1800" b="1" dirty="0">
              <a:solidFill>
                <a:srgbClr val="2C2C8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19675" y="1546294"/>
            <a:ext cx="70961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C2C87"/>
                </a:solidFill>
              </a:rPr>
              <a:t>Таблетки карбида </a:t>
            </a:r>
            <a:r>
              <a:rPr lang="ru-RU" sz="2400" b="1" dirty="0" smtClean="0">
                <a:solidFill>
                  <a:srgbClr val="2C2C87"/>
                </a:solidFill>
              </a:rPr>
              <a:t>бора </a:t>
            </a:r>
            <a:r>
              <a:rPr lang="ru-RU" sz="2400" b="1" dirty="0">
                <a:solidFill>
                  <a:srgbClr val="2C2C87"/>
                </a:solidFill>
              </a:rPr>
              <a:t>непосредственно </a:t>
            </a:r>
            <a:r>
              <a:rPr lang="ru-RU" sz="2400" b="1" dirty="0" smtClean="0">
                <a:solidFill>
                  <a:srgbClr val="2C2C87"/>
                </a:solidFill>
              </a:rPr>
              <a:t>прилегающие </a:t>
            </a:r>
            <a:r>
              <a:rPr lang="ru-RU" sz="2400" b="1" dirty="0">
                <a:solidFill>
                  <a:srgbClr val="2C2C87"/>
                </a:solidFill>
              </a:rPr>
              <a:t>к сердечнику из титаната диспрозия </a:t>
            </a:r>
            <a:r>
              <a:rPr lang="ru-RU" sz="2400" b="1" dirty="0" smtClean="0">
                <a:solidFill>
                  <a:srgbClr val="2C2C87"/>
                </a:solidFill>
              </a:rPr>
              <a:t>разрушены и без </a:t>
            </a:r>
            <a:r>
              <a:rPr lang="ru-RU" sz="2400" b="1" dirty="0">
                <a:solidFill>
                  <a:srgbClr val="2C2C87"/>
                </a:solidFill>
              </a:rPr>
              <a:t>зазоров </a:t>
            </a:r>
            <a:r>
              <a:rPr lang="ru-RU" sz="2400" b="1" dirty="0" smtClean="0">
                <a:solidFill>
                  <a:srgbClr val="2C2C87"/>
                </a:solidFill>
              </a:rPr>
              <a:t>заполняют пространство </a:t>
            </a:r>
            <a:r>
              <a:rPr lang="ru-RU" sz="2400" b="1" dirty="0">
                <a:solidFill>
                  <a:srgbClr val="2C2C87"/>
                </a:solidFill>
              </a:rPr>
              <a:t>внутри </a:t>
            </a:r>
            <a:r>
              <a:rPr lang="ru-RU" sz="2400" b="1" dirty="0" smtClean="0">
                <a:solidFill>
                  <a:srgbClr val="2C2C87"/>
                </a:solidFill>
              </a:rPr>
              <a:t>оболочки. </a:t>
            </a:r>
          </a:p>
          <a:p>
            <a:endParaRPr lang="ru-RU" sz="2400" b="1" dirty="0">
              <a:solidFill>
                <a:srgbClr val="2C2C87"/>
              </a:solidFill>
            </a:endParaRPr>
          </a:p>
          <a:p>
            <a:r>
              <a:rPr lang="ru-RU" sz="2400" b="1" dirty="0" smtClean="0">
                <a:solidFill>
                  <a:srgbClr val="2C2C87"/>
                </a:solidFill>
              </a:rPr>
              <a:t>Неповрежденные </a:t>
            </a:r>
            <a:r>
              <a:rPr lang="ru-RU" sz="2400" b="1" dirty="0">
                <a:solidFill>
                  <a:srgbClr val="2C2C87"/>
                </a:solidFill>
              </a:rPr>
              <a:t>таблетки карбида бора </a:t>
            </a:r>
            <a:r>
              <a:rPr lang="ru-RU" sz="2400" b="1" dirty="0" smtClean="0">
                <a:solidFill>
                  <a:srgbClr val="2C2C87"/>
                </a:solidFill>
              </a:rPr>
              <a:t>извлечены на высоте 810-860 </a:t>
            </a:r>
            <a:r>
              <a:rPr lang="ru-RU" sz="2400" b="1" dirty="0">
                <a:solidFill>
                  <a:srgbClr val="2C2C87"/>
                </a:solidFill>
              </a:rPr>
              <a:t>мм от </a:t>
            </a:r>
            <a:r>
              <a:rPr lang="ru-RU" sz="2400" b="1" dirty="0" smtClean="0">
                <a:solidFill>
                  <a:srgbClr val="2C2C87"/>
                </a:solidFill>
              </a:rPr>
              <a:t>нижнего </a:t>
            </a:r>
            <a:r>
              <a:rPr lang="ru-RU" sz="2400" b="1" dirty="0">
                <a:solidFill>
                  <a:srgbClr val="2C2C87"/>
                </a:solidFill>
              </a:rPr>
              <a:t>концевика </a:t>
            </a:r>
            <a:r>
              <a:rPr lang="ru-RU" sz="2400" b="1" dirty="0" err="1">
                <a:solidFill>
                  <a:srgbClr val="2C2C87"/>
                </a:solidFill>
              </a:rPr>
              <a:t>пэла</a:t>
            </a:r>
            <a:r>
              <a:rPr lang="ru-RU" sz="2400" b="1" dirty="0">
                <a:solidFill>
                  <a:srgbClr val="2C2C87"/>
                </a:solidFill>
              </a:rPr>
              <a:t>.</a:t>
            </a:r>
            <a:endParaRPr lang="ru-RU" sz="2400" b="1" dirty="0" smtClean="0">
              <a:solidFill>
                <a:srgbClr val="2C2C87"/>
              </a:solidFill>
            </a:endParaRPr>
          </a:p>
          <a:p>
            <a:endParaRPr lang="ru-RU" sz="2400" b="1" dirty="0" smtClean="0">
              <a:solidFill>
                <a:srgbClr val="2C2C87"/>
              </a:solidFill>
            </a:endParaRPr>
          </a:p>
          <a:p>
            <a:r>
              <a:rPr lang="ru-RU" sz="2400" b="1" dirty="0" smtClean="0">
                <a:solidFill>
                  <a:srgbClr val="2C2C87"/>
                </a:solidFill>
              </a:rPr>
              <a:t>Таблетки титаната диспрозия без затруднений извлекались из оболочки.</a:t>
            </a:r>
            <a:endParaRPr lang="ru-RU" sz="2400" b="1" dirty="0">
              <a:solidFill>
                <a:srgbClr val="2C2C8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650" y="5963721"/>
            <a:ext cx="11249025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2C2C87"/>
                </a:solidFill>
              </a:rPr>
              <a:t>Из результатов измерений  следует, что для титаната диспрозия и карбида бора диаметр таблеток имеет значения в пределах допуска на изготовление</a:t>
            </a:r>
            <a:r>
              <a:rPr lang="ru-RU" sz="2400" b="1" dirty="0" smtClean="0">
                <a:solidFill>
                  <a:srgbClr val="2C2C87"/>
                </a:solidFill>
              </a:rPr>
              <a:t>.</a:t>
            </a:r>
          </a:p>
          <a:p>
            <a:pPr algn="just"/>
            <a:endParaRPr lang="ru-RU" sz="2400" b="1" dirty="0" smtClean="0">
              <a:solidFill>
                <a:srgbClr val="2C2C87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2C2C87"/>
                </a:solidFill>
              </a:rPr>
              <a:t>Плотность таблеток карбида бора и титаната диспрозия составляет 1,84-1,87 г/мм</a:t>
            </a:r>
            <a:r>
              <a:rPr lang="ru-RU" sz="2400" b="1" baseline="30000" dirty="0" smtClean="0">
                <a:solidFill>
                  <a:srgbClr val="2C2C87"/>
                </a:solidFill>
              </a:rPr>
              <a:t>2</a:t>
            </a:r>
            <a:r>
              <a:rPr lang="ru-RU" sz="2400" b="1" dirty="0" smtClean="0">
                <a:solidFill>
                  <a:srgbClr val="2C2C87"/>
                </a:solidFill>
              </a:rPr>
              <a:t> и 6,03-6,26 г/мм</a:t>
            </a:r>
            <a:r>
              <a:rPr lang="ru-RU" sz="2400" b="1" baseline="30000" dirty="0" smtClean="0">
                <a:solidFill>
                  <a:srgbClr val="2C2C87"/>
                </a:solidFill>
              </a:rPr>
              <a:t>2</a:t>
            </a:r>
            <a:r>
              <a:rPr lang="ru-RU" sz="2400" b="1" dirty="0" smtClean="0">
                <a:solidFill>
                  <a:srgbClr val="2C2C87"/>
                </a:solidFill>
              </a:rPr>
              <a:t>, соответственно, что удовлетворяет требования ТУ.</a:t>
            </a:r>
          </a:p>
        </p:txBody>
      </p:sp>
    </p:spTree>
    <p:extLst>
      <p:ext uri="{BB962C8B-B14F-4D97-AF65-F5344CB8AC3E}">
        <p14:creationId xmlns:p14="http://schemas.microsoft.com/office/powerpoint/2010/main" val="435543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6092673" y="6256114"/>
            <a:ext cx="5880671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tabLst>
                <a:tab pos="588963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588963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588963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588963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588963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8963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8963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8963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8963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009A"/>
                </a:solidFill>
                <a:cs typeface="Times New Roman" panose="02020603050405020304" pitchFamily="18" charset="0"/>
              </a:rPr>
              <a:t>Изменения изотопного состава диспрозия в нижней части пэлов характеризуются снижением содержания поглощающих изотопов </a:t>
            </a:r>
          </a:p>
          <a:p>
            <a:r>
              <a:rPr lang="ru-RU" altLang="ru-RU" sz="2400" b="1" baseline="30000" dirty="0">
                <a:solidFill>
                  <a:srgbClr val="3333FF"/>
                </a:solidFill>
                <a:cs typeface="Times New Roman" panose="02020603050405020304" pitchFamily="18" charset="0"/>
              </a:rPr>
              <a:t>160</a:t>
            </a:r>
            <a:r>
              <a:rPr lang="en-US" altLang="ru-RU" sz="24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Dy</a:t>
            </a:r>
            <a:r>
              <a:rPr lang="ru-RU" altLang="ru-RU" sz="2400" b="1" dirty="0">
                <a:solidFill>
                  <a:srgbClr val="3333FF"/>
                </a:solidFill>
                <a:cs typeface="Times New Roman" panose="02020603050405020304" pitchFamily="18" charset="0"/>
              </a:rPr>
              <a:t>,</a:t>
            </a:r>
            <a:r>
              <a:rPr lang="ru-RU" altLang="ru-RU" sz="2400" b="1" baseline="30000" dirty="0">
                <a:solidFill>
                  <a:srgbClr val="3333FF"/>
                </a:solidFill>
                <a:cs typeface="Times New Roman" panose="02020603050405020304" pitchFamily="18" charset="0"/>
              </a:rPr>
              <a:t> 161</a:t>
            </a:r>
            <a:r>
              <a:rPr lang="en-US" altLang="ru-RU" sz="24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Dy</a:t>
            </a:r>
            <a:r>
              <a:rPr lang="ru-RU" altLang="ru-RU" sz="2400" b="1" dirty="0">
                <a:solidFill>
                  <a:srgbClr val="3333FF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sz="2400" b="1" baseline="30000" dirty="0">
                <a:solidFill>
                  <a:srgbClr val="3333FF"/>
                </a:solidFill>
                <a:cs typeface="Times New Roman" panose="02020603050405020304" pitchFamily="18" charset="0"/>
              </a:rPr>
              <a:t>162</a:t>
            </a:r>
            <a:r>
              <a:rPr lang="en-US" altLang="ru-RU" sz="24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Dy</a:t>
            </a:r>
            <a:r>
              <a:rPr lang="ru-RU" altLang="ru-RU" sz="2400" b="1" dirty="0">
                <a:solidFill>
                  <a:srgbClr val="3333FF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sz="2400" b="1" baseline="30000" dirty="0">
                <a:solidFill>
                  <a:srgbClr val="3333FF"/>
                </a:solidFill>
                <a:cs typeface="Times New Roman" panose="02020603050405020304" pitchFamily="18" charset="0"/>
              </a:rPr>
              <a:t>163</a:t>
            </a:r>
            <a:r>
              <a:rPr lang="en-US" altLang="ru-RU" sz="24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Dy</a:t>
            </a:r>
            <a:r>
              <a:rPr lang="ru-RU" altLang="ru-RU" sz="2400" b="1" dirty="0">
                <a:solidFill>
                  <a:srgbClr val="3333FF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sz="2400" b="1" baseline="30000" dirty="0">
                <a:solidFill>
                  <a:srgbClr val="3333FF"/>
                </a:solidFill>
                <a:cs typeface="Times New Roman" panose="02020603050405020304" pitchFamily="18" charset="0"/>
              </a:rPr>
              <a:t>164</a:t>
            </a:r>
            <a:r>
              <a:rPr lang="en-US" altLang="ru-RU" sz="24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Dy</a:t>
            </a:r>
            <a:endParaRPr lang="ru-RU" altLang="ru-RU" sz="2400" b="1" dirty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r>
              <a:rPr lang="ru-RU" altLang="ru-RU" sz="2400" b="1" dirty="0">
                <a:solidFill>
                  <a:srgbClr val="00009A"/>
                </a:solidFill>
                <a:cs typeface="Times New Roman" panose="02020603050405020304" pitchFamily="18" charset="0"/>
              </a:rPr>
              <a:t>и образованием дочернего изотопа </a:t>
            </a:r>
            <a:r>
              <a:rPr lang="ru-RU" altLang="ru-RU" sz="2400" b="1" baseline="30000" dirty="0">
                <a:solidFill>
                  <a:srgbClr val="3333FF"/>
                </a:solidFill>
                <a:cs typeface="Times New Roman" panose="02020603050405020304" pitchFamily="18" charset="0"/>
              </a:rPr>
              <a:t>165</a:t>
            </a:r>
            <a:r>
              <a:rPr lang="ru-RU" altLang="ru-RU" sz="2400" b="1" dirty="0">
                <a:solidFill>
                  <a:srgbClr val="3333FF"/>
                </a:solidFill>
                <a:cs typeface="Times New Roman" panose="02020603050405020304" pitchFamily="18" charset="0"/>
              </a:rPr>
              <a:t>Но.</a:t>
            </a:r>
          </a:p>
        </p:txBody>
      </p:sp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1998663" y="596900"/>
            <a:ext cx="10398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009A"/>
                </a:solidFill>
                <a:cs typeface="Times New Roman" panose="02020603050405020304" pitchFamily="18" charset="0"/>
              </a:rPr>
              <a:t>ИССЛЕДОВАНИЯ ПОГЛОЩАЮЩЕГО СЕРДЕЧНИКА С ИСПОЛЬЗОВАНИЕМ ВТОРИЧНОЙ ИОННОЙ МАСС-СПЕКТРОМЕТРИИ</a:t>
            </a:r>
            <a:endParaRPr lang="ru-RU" altLang="ru-RU" sz="2000" b="1" dirty="0">
              <a:solidFill>
                <a:srgbClr val="00009A"/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9" y="5806032"/>
            <a:ext cx="4994211" cy="3193771"/>
          </a:xfrm>
          <a:prstGeom prst="rect">
            <a:avLst/>
          </a:prstGeom>
          <a:noFill/>
          <a:ln w="254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9" y="1788888"/>
            <a:ext cx="4994211" cy="3715799"/>
          </a:xfrm>
          <a:prstGeom prst="rect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092673" y="1604979"/>
            <a:ext cx="64623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009A"/>
                </a:solidFill>
                <a:cs typeface="Times New Roman" panose="02020603050405020304" pitchFamily="18" charset="0"/>
              </a:rPr>
              <a:t>Выгорание </a:t>
            </a:r>
            <a:r>
              <a:rPr lang="ru-RU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(</a:t>
            </a:r>
            <a:r>
              <a:rPr lang="en-US" altLang="ru-RU" sz="2400" b="1" i="1" dirty="0" smtClean="0">
                <a:solidFill>
                  <a:srgbClr val="0000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</a:t>
            </a:r>
            <a:r>
              <a:rPr lang="en-US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) </a:t>
            </a:r>
            <a:r>
              <a:rPr lang="ru-RU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поглощающего </a:t>
            </a:r>
            <a:r>
              <a:rPr lang="ru-RU" altLang="ru-RU" sz="2400" b="1" dirty="0">
                <a:solidFill>
                  <a:srgbClr val="00009A"/>
                </a:solidFill>
                <a:cs typeface="Times New Roman" panose="02020603050405020304" pitchFamily="18" charset="0"/>
              </a:rPr>
              <a:t>изотопа </a:t>
            </a:r>
            <a:r>
              <a:rPr lang="ru-RU" altLang="ru-RU" sz="2400" b="1" baseline="30000" dirty="0">
                <a:solidFill>
                  <a:srgbClr val="00009A"/>
                </a:solidFill>
                <a:cs typeface="Times New Roman" panose="02020603050405020304" pitchFamily="18" charset="0"/>
              </a:rPr>
              <a:t>10</a:t>
            </a:r>
            <a:r>
              <a:rPr lang="ru-RU" altLang="ru-RU" sz="2400" b="1" dirty="0">
                <a:solidFill>
                  <a:srgbClr val="00009A"/>
                </a:solidFill>
                <a:cs typeface="Times New Roman" panose="02020603050405020304" pitchFamily="18" charset="0"/>
              </a:rPr>
              <a:t>B в сердечнике из карбида бора </a:t>
            </a:r>
            <a:r>
              <a:rPr lang="ru-RU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в </a:t>
            </a:r>
            <a:r>
              <a:rPr lang="ru-RU" altLang="ru-RU" sz="2400" b="1" dirty="0" err="1" smtClean="0">
                <a:solidFill>
                  <a:srgbClr val="00009A"/>
                </a:solidFill>
                <a:cs typeface="Times New Roman" panose="02020603050405020304" pitchFamily="18" charset="0"/>
              </a:rPr>
              <a:t>пэлах</a:t>
            </a:r>
            <a:r>
              <a:rPr lang="ru-RU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 конструкции 2173.00.000 составило после эксплуатации в реакторе в различных режимах (лет):</a:t>
            </a:r>
          </a:p>
          <a:p>
            <a:pPr marL="539750"/>
            <a:r>
              <a:rPr lang="ru-RU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3 </a:t>
            </a:r>
            <a:r>
              <a:rPr lang="ru-RU" altLang="ru-RU" sz="2400" b="1" dirty="0">
                <a:solidFill>
                  <a:srgbClr val="00009A"/>
                </a:solidFill>
                <a:cs typeface="Times New Roman" panose="02020603050405020304" pitchFamily="18" charset="0"/>
              </a:rPr>
              <a:t>АР + 7 </a:t>
            </a:r>
            <a:r>
              <a:rPr lang="ru-RU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АЗ  → </a:t>
            </a:r>
            <a:r>
              <a:rPr lang="en-US" altLang="ru-RU" sz="2400" b="1" i="1" dirty="0" smtClean="0">
                <a:solidFill>
                  <a:srgbClr val="0000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 </a:t>
            </a:r>
            <a:r>
              <a:rPr lang="ru-RU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≤</a:t>
            </a:r>
            <a:r>
              <a:rPr lang="en-US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11%</a:t>
            </a:r>
          </a:p>
          <a:p>
            <a:pPr marL="539750"/>
            <a:r>
              <a:rPr lang="ru-RU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4 АР + 6 АЗ  →</a:t>
            </a:r>
            <a:r>
              <a:rPr lang="en-US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 smtClean="0">
                <a:solidFill>
                  <a:srgbClr val="0000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 </a:t>
            </a:r>
            <a:r>
              <a:rPr lang="ru-RU" altLang="ru-RU" sz="2400" b="1" dirty="0">
                <a:solidFill>
                  <a:srgbClr val="00009A"/>
                </a:solidFill>
                <a:cs typeface="Times New Roman" panose="02020603050405020304" pitchFamily="18" charset="0"/>
              </a:rPr>
              <a:t>≤ </a:t>
            </a:r>
            <a:r>
              <a:rPr lang="ru-RU" altLang="ru-RU" sz="2400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22%</a:t>
            </a:r>
            <a:r>
              <a:rPr lang="ru-RU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В </a:t>
            </a:r>
            <a:r>
              <a:rPr lang="ru-RU" altLang="ru-RU" sz="2400" b="1" dirty="0" err="1" smtClean="0">
                <a:solidFill>
                  <a:srgbClr val="00009A"/>
                </a:solidFill>
                <a:cs typeface="Times New Roman" panose="02020603050405020304" pitchFamily="18" charset="0"/>
              </a:rPr>
              <a:t>пэлах</a:t>
            </a:r>
            <a:r>
              <a:rPr lang="ru-RU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9A"/>
                </a:solidFill>
              </a:rPr>
              <a:t>конструкции 2755.00.000 </a:t>
            </a:r>
            <a:r>
              <a:rPr lang="ru-RU" sz="2400" b="1" dirty="0" smtClean="0">
                <a:solidFill>
                  <a:srgbClr val="00009A"/>
                </a:solidFill>
              </a:rPr>
              <a:t>после </a:t>
            </a:r>
            <a:r>
              <a:rPr lang="ru-RU" sz="2400" b="1" dirty="0">
                <a:solidFill>
                  <a:srgbClr val="00009A"/>
                </a:solidFill>
              </a:rPr>
              <a:t>эксплуатации в течение 2,5 лет в режиме АР </a:t>
            </a:r>
            <a:r>
              <a:rPr lang="ru-RU" sz="2400" b="1" dirty="0" smtClean="0">
                <a:solidFill>
                  <a:srgbClr val="00009A"/>
                </a:solidFill>
              </a:rPr>
              <a:t>выгорание </a:t>
            </a:r>
            <a:r>
              <a:rPr lang="ru-RU" altLang="ru-RU" sz="2400" b="1" baseline="30000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10</a:t>
            </a:r>
            <a:r>
              <a:rPr lang="ru-RU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B не превышало </a:t>
            </a:r>
            <a:r>
              <a:rPr lang="ru-RU" altLang="ru-RU" sz="2400" b="1" dirty="0" smtClean="0">
                <a:solidFill>
                  <a:srgbClr val="3366FF"/>
                </a:solidFill>
                <a:cs typeface="Times New Roman" panose="02020603050405020304" pitchFamily="18" charset="0"/>
              </a:rPr>
              <a:t>6-8%</a:t>
            </a:r>
            <a:endParaRPr lang="ru-RU" altLang="ru-RU" sz="2400" b="1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7" y="1888313"/>
            <a:ext cx="6066287" cy="3406701"/>
          </a:xfrm>
          <a:prstGeom prst="rect">
            <a:avLst/>
          </a:prstGeom>
          <a:noFill/>
          <a:ln w="254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7" y="5586856"/>
            <a:ext cx="6066287" cy="3431560"/>
          </a:xfrm>
          <a:prstGeom prst="rect">
            <a:avLst/>
          </a:prstGeom>
          <a:noFill/>
          <a:ln w="254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6878638" y="1893888"/>
            <a:ext cx="5486400" cy="71096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009A"/>
                </a:solidFill>
                <a:cs typeface="Times New Roman" panose="02020603050405020304" pitchFamily="18" charset="0"/>
              </a:rPr>
              <a:t>Как следует из результатов рентгеноструктурных исследований материалов сердечника (титаната </a:t>
            </a:r>
            <a:r>
              <a:rPr lang="ru-RU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диспрозия</a:t>
            </a:r>
          </a:p>
          <a:p>
            <a:r>
              <a:rPr lang="ru-RU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и </a:t>
            </a:r>
            <a:r>
              <a:rPr lang="ru-RU" altLang="ru-RU" sz="2400" b="1" dirty="0">
                <a:solidFill>
                  <a:srgbClr val="00009A"/>
                </a:solidFill>
                <a:cs typeface="Times New Roman" panose="02020603050405020304" pitchFamily="18" charset="0"/>
              </a:rPr>
              <a:t>карбида бора), после эксплуатации в реакторе их исходная кристаллическая </a:t>
            </a:r>
            <a:r>
              <a:rPr lang="ru-RU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структура </a:t>
            </a:r>
            <a:r>
              <a:rPr lang="ru-RU" altLang="ru-RU" sz="24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не изменилась</a:t>
            </a:r>
            <a:r>
              <a:rPr lang="ru-RU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sz="2400" b="1" dirty="0">
                <a:solidFill>
                  <a:srgbClr val="00009A"/>
                </a:solidFill>
                <a:cs typeface="Times New Roman" panose="02020603050405020304" pitchFamily="18" charset="0"/>
              </a:rPr>
              <a:t>а параметры </a:t>
            </a:r>
            <a:r>
              <a:rPr lang="ru-RU" altLang="ru-RU" sz="24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решетки </a:t>
            </a:r>
            <a:r>
              <a:rPr lang="ru-RU" altLang="ru-RU" sz="2400" b="1" dirty="0">
                <a:solidFill>
                  <a:srgbClr val="00009A"/>
                </a:solidFill>
                <a:cs typeface="Times New Roman" panose="02020603050405020304" pitchFamily="18" charset="0"/>
              </a:rPr>
              <a:t>близки к табличным значениям.</a:t>
            </a:r>
          </a:p>
          <a:p>
            <a:r>
              <a:rPr lang="ru-RU" altLang="ru-RU" sz="2400" b="1" dirty="0">
                <a:solidFill>
                  <a:srgbClr val="00009A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2400" b="1" dirty="0">
                <a:solidFill>
                  <a:srgbClr val="00009A"/>
                </a:solidFill>
                <a:cs typeface="Times New Roman" panose="02020603050405020304" pitchFamily="18" charset="0"/>
              </a:rPr>
              <a:t>Это свидетельствует о том, что объемные изменения поглощающего сердечника в результате эксплуатации пэлов в реакторе незначительны и не могут быть источником растягивающих напряжений в оболочке. </a:t>
            </a:r>
          </a:p>
        </p:txBody>
      </p:sp>
      <p:sp>
        <p:nvSpPr>
          <p:cNvPr id="5" name="TextBox 50"/>
          <p:cNvSpPr txBox="1">
            <a:spLocks noChangeArrowheads="1"/>
          </p:cNvSpPr>
          <p:nvPr/>
        </p:nvSpPr>
        <p:spPr bwMode="auto">
          <a:xfrm>
            <a:off x="995363" y="1897063"/>
            <a:ext cx="876300" cy="4000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009A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В</a:t>
            </a:r>
            <a:r>
              <a:rPr lang="en-US" sz="2000" b="1" baseline="-25000" dirty="0" smtClean="0">
                <a:solidFill>
                  <a:srgbClr val="00009A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4</a:t>
            </a:r>
            <a:r>
              <a:rPr lang="ru-RU" sz="2000" b="1" dirty="0" smtClean="0">
                <a:solidFill>
                  <a:srgbClr val="00009A"/>
                </a:solidFill>
                <a:ea typeface="Batang" panose="02030600000101010101" pitchFamily="18" charset="-127"/>
                <a:cs typeface="Arial" panose="020B0604020202020204" pitchFamily="34" charset="0"/>
              </a:rPr>
              <a:t>С</a:t>
            </a:r>
            <a:endParaRPr lang="ru-RU" altLang="ru-RU" sz="2000" b="1" dirty="0" smtClean="0">
              <a:solidFill>
                <a:srgbClr val="00009A"/>
              </a:solidFill>
              <a:cs typeface="Arial" panose="020B0604020202020204" pitchFamily="34" charset="0"/>
            </a:endParaRPr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2182813" y="495300"/>
            <a:ext cx="96647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00A2"/>
                </a:solidFill>
              </a:rPr>
              <a:t>РЕНТГЕНОСТРУКТУРНЫЕ ИССЛЕДОВАНИЯ МАТЕРИАЛОВ ПОГЛОЩАЮЩЕГО СЕРДЕЧНИКА</a:t>
            </a:r>
          </a:p>
        </p:txBody>
      </p:sp>
      <p:sp>
        <p:nvSpPr>
          <p:cNvPr id="8" name="TextBox 50"/>
          <p:cNvSpPr txBox="1">
            <a:spLocks noChangeArrowheads="1"/>
          </p:cNvSpPr>
          <p:nvPr/>
        </p:nvSpPr>
        <p:spPr bwMode="auto">
          <a:xfrm>
            <a:off x="995363" y="5611813"/>
            <a:ext cx="2460625" cy="4000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000" dirty="0" smtClean="0">
                <a:solidFill>
                  <a:srgbClr val="00009A"/>
                </a:solidFill>
              </a:rPr>
              <a:t>Титанат диспрозия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658813" y="1657350"/>
            <a:ext cx="11674475" cy="683264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rgbClr val="00009A"/>
                </a:solidFill>
              </a:rPr>
              <a:t>Исследованные два ПС СУЗ с пэлами конструкции 2173.00.000 на основе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порошкового комбинированного </a:t>
            </a:r>
            <a:r>
              <a:rPr lang="ru-RU" altLang="ru-RU" sz="2400" b="1" dirty="0">
                <a:solidFill>
                  <a:srgbClr val="00009A"/>
                </a:solidFill>
              </a:rPr>
              <a:t>поглощающего сердечника без замечаний отработали в течение 10 календарных лет в реакторе ВВЭР-1000 1-го блока Калининской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АЭС.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rgbClr val="00009A"/>
                </a:solidFill>
              </a:rPr>
              <a:t>ПС СУЗ с пэлами </a:t>
            </a:r>
            <a:r>
              <a:rPr lang="ru-RU" altLang="ru-RU" sz="2400" b="1" dirty="0">
                <a:solidFill>
                  <a:srgbClr val="00009A"/>
                </a:solidFill>
              </a:rPr>
              <a:t>конструкции 2755.00.000 на основе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таблеточного комбинированного </a:t>
            </a:r>
            <a:r>
              <a:rPr lang="ru-RU" altLang="ru-RU" sz="2400" b="1" dirty="0">
                <a:solidFill>
                  <a:srgbClr val="00009A"/>
                </a:solidFill>
              </a:rPr>
              <a:t>поглощающего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сердечника без замечаний отработали в </a:t>
            </a:r>
            <a:r>
              <a:rPr lang="ru-RU" altLang="ru-RU" sz="2400" b="1" dirty="0">
                <a:solidFill>
                  <a:srgbClr val="00009A"/>
                </a:solidFill>
              </a:rPr>
              <a:t>течение 2,5 лет в режиме АР в реакторе четвертого блока </a:t>
            </a:r>
            <a:r>
              <a:rPr lang="ru-RU" altLang="ru-RU" sz="2400" b="1" dirty="0" err="1">
                <a:solidFill>
                  <a:srgbClr val="00009A"/>
                </a:solidFill>
              </a:rPr>
              <a:t>Балаковской</a:t>
            </a:r>
            <a:r>
              <a:rPr lang="ru-RU" altLang="ru-RU" sz="2400" b="1" dirty="0">
                <a:solidFill>
                  <a:srgbClr val="00009A"/>
                </a:solidFill>
              </a:rPr>
              <a:t> АЭС.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rgbClr val="00009A"/>
                </a:solidFill>
              </a:rPr>
              <a:t>Как неразрушающими, так и, более детальными, разрушающими методами исследований не было выявлено каких-либо существенных признаков нарушения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ПС </a:t>
            </a:r>
            <a:r>
              <a:rPr lang="ru-RU" altLang="ru-RU" sz="2400" b="1" dirty="0">
                <a:solidFill>
                  <a:srgbClr val="00009A"/>
                </a:solidFill>
              </a:rPr>
              <a:t>СУЗ и комбинированных пэлов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обеих конструкций в </a:t>
            </a:r>
            <a:r>
              <a:rPr lang="ru-RU" altLang="ru-RU" sz="2400" b="1" dirty="0">
                <a:solidFill>
                  <a:srgbClr val="00009A"/>
                </a:solidFill>
              </a:rPr>
              <a:t>результате эксплуатации в реакторе.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rgbClr val="00009A"/>
                </a:solidFill>
              </a:rPr>
              <a:t>Состояние оболочек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всех пэлов</a:t>
            </a:r>
            <a:r>
              <a:rPr lang="ru-RU" altLang="ru-RU" sz="2400" b="1" dirty="0">
                <a:solidFill>
                  <a:srgbClr val="00009A"/>
                </a:solidFill>
              </a:rPr>
              <a:t>, поглощающего сердечника и сварных соединений, а также высокие пластические свойства материала оболочки из сплава 42ХНМ свидетельствуют не только о сохранении их работоспособности после эксплуатации в реакторе, но и о наличии большого остаточного ресурса. 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4441077" y="445008"/>
            <a:ext cx="31223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009A"/>
                </a:solidFill>
              </a:rPr>
              <a:t>ЗАКЛЮЧЕНИЕ</a:t>
            </a:r>
            <a:endParaRPr lang="ru-RU" altLang="ru-RU" sz="3200" b="1" dirty="0">
              <a:solidFill>
                <a:srgbClr val="0000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0352" y="1861995"/>
            <a:ext cx="11686032" cy="66787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712788" algn="l"/>
                <a:tab pos="1079500" algn="l"/>
              </a:tabLst>
            </a:pPr>
            <a:r>
              <a:rPr lang="ru-RU" altLang="ru-RU" sz="2400" b="1" dirty="0">
                <a:solidFill>
                  <a:srgbClr val="00009A"/>
                </a:solidFill>
              </a:rPr>
              <a:t>Исходя из результатов проведенных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исследований назначенный </a:t>
            </a:r>
            <a:r>
              <a:rPr lang="ru-RU" altLang="ru-RU" sz="2400" b="1" dirty="0">
                <a:solidFill>
                  <a:srgbClr val="00009A"/>
                </a:solidFill>
              </a:rPr>
              <a:t>ресурс пэлов конструкции 2173.00.000 с комбинированным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порошковым поглощающим </a:t>
            </a:r>
            <a:r>
              <a:rPr lang="ru-RU" altLang="ru-RU" sz="2400" b="1" dirty="0">
                <a:solidFill>
                  <a:srgbClr val="00009A"/>
                </a:solidFill>
              </a:rPr>
              <a:t>сердечником может быть увеличен по крайней мере до 15 лет. </a:t>
            </a:r>
            <a:endParaRPr lang="ru-RU" altLang="ru-RU" sz="2400" b="1" dirty="0" smtClean="0">
              <a:solidFill>
                <a:srgbClr val="00009A"/>
              </a:solidFill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712788" algn="l"/>
                <a:tab pos="1079500" algn="l"/>
              </a:tabLst>
            </a:pPr>
            <a:r>
              <a:rPr lang="ru-RU" altLang="ru-RU" sz="2400" b="1" dirty="0" err="1" smtClean="0">
                <a:solidFill>
                  <a:srgbClr val="00009A"/>
                </a:solidFill>
              </a:rPr>
              <a:t>Пэлы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 конструкции </a:t>
            </a:r>
            <a:r>
              <a:rPr lang="ru-RU" altLang="ru-RU" sz="2400" b="1" dirty="0">
                <a:solidFill>
                  <a:srgbClr val="00009A"/>
                </a:solidFill>
              </a:rPr>
              <a:t>2755.00.000 с таблеточным комбинированным поглощающим сердечником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сохранили </a:t>
            </a:r>
            <a:r>
              <a:rPr lang="ru-RU" altLang="ru-RU" sz="2400" b="1" dirty="0">
                <a:solidFill>
                  <a:srgbClr val="00009A"/>
                </a:solidFill>
              </a:rPr>
              <a:t>высокие рабочие характеристики и далеко не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исчерпали </a:t>
            </a:r>
            <a:r>
              <a:rPr lang="ru-RU" altLang="ru-RU" sz="2400" b="1" dirty="0">
                <a:solidFill>
                  <a:srgbClr val="00009A"/>
                </a:solidFill>
              </a:rPr>
              <a:t>свои ресурсные возможности.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Целесообразно </a:t>
            </a:r>
            <a:r>
              <a:rPr lang="ru-RU" altLang="ru-RU" sz="2400" b="1" dirty="0">
                <a:solidFill>
                  <a:srgbClr val="00009A"/>
                </a:solidFill>
              </a:rPr>
              <a:t>провести подобные исследования ПС СУЗ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с такими пэлами после </a:t>
            </a:r>
            <a:r>
              <a:rPr lang="ru-RU" altLang="ru-RU" sz="2400" b="1" dirty="0">
                <a:solidFill>
                  <a:srgbClr val="00009A"/>
                </a:solidFill>
              </a:rPr>
              <a:t>эксплуатации в реакторе более длительное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время (3-4 </a:t>
            </a:r>
            <a:r>
              <a:rPr lang="ru-RU" altLang="ru-RU" sz="2400" b="1" dirty="0">
                <a:solidFill>
                  <a:srgbClr val="00009A"/>
                </a:solidFill>
              </a:rPr>
              <a:t>лет в режиме АР и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4-5 </a:t>
            </a:r>
            <a:r>
              <a:rPr lang="ru-RU" altLang="ru-RU" sz="2400" b="1" dirty="0">
                <a:solidFill>
                  <a:srgbClr val="00009A"/>
                </a:solidFill>
              </a:rPr>
              <a:t>лет в режиме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АЗ) для оценки их реальных ресурсных возможностей.</a:t>
            </a:r>
            <a:endParaRPr lang="ru-RU" altLang="ru-RU" sz="2400" b="1" dirty="0">
              <a:solidFill>
                <a:srgbClr val="00009A"/>
              </a:solidFill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712788" algn="l"/>
                <a:tab pos="1079500" algn="l"/>
              </a:tabLst>
            </a:pPr>
            <a:r>
              <a:rPr lang="ru-RU" altLang="ru-RU" sz="2400" b="1" dirty="0" smtClean="0">
                <a:solidFill>
                  <a:srgbClr val="00009A"/>
                </a:solidFill>
              </a:rPr>
              <a:t>Хранящиеся </a:t>
            </a:r>
            <a:r>
              <a:rPr lang="ru-RU" altLang="ru-RU" sz="2400" b="1" dirty="0">
                <a:solidFill>
                  <a:srgbClr val="00009A"/>
                </a:solidFill>
              </a:rPr>
              <a:t>в АО «ГНЦ НИИАР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» после окончания исследований </a:t>
            </a:r>
            <a:r>
              <a:rPr lang="ru-RU" altLang="ru-RU" sz="2400" b="1" dirty="0" err="1" smtClean="0">
                <a:solidFill>
                  <a:srgbClr val="00009A"/>
                </a:solidFill>
              </a:rPr>
              <a:t>пэлы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 могут быть использованы для получения необходимых разработчикам органов регулирования экспериментальных </a:t>
            </a:r>
            <a:r>
              <a:rPr lang="ru-RU" altLang="ru-RU" sz="2400" b="1" dirty="0">
                <a:solidFill>
                  <a:srgbClr val="00009A"/>
                </a:solidFill>
              </a:rPr>
              <a:t>данных о теплофизических свойствах облученных поглощающих материалов, температурах их плавления, процессов взаимодействия облученного поглощающего сердечника с оболочкой пэлов при различных аварийных сценариях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4441077" y="445008"/>
            <a:ext cx="31223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009A"/>
                </a:solidFill>
              </a:rPr>
              <a:t>ЗАКЛЮЧЕНИЕ</a:t>
            </a:r>
            <a:endParaRPr lang="ru-RU" altLang="ru-RU" sz="3200" b="1" dirty="0">
              <a:solidFill>
                <a:srgbClr val="000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0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272" y="4048507"/>
            <a:ext cx="11503025" cy="94411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  <a:endParaRPr lang="ru-RU" sz="3600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43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65" y="1551286"/>
            <a:ext cx="1571866" cy="68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73" y="1536187"/>
            <a:ext cx="1628571" cy="684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1767" y="8766219"/>
            <a:ext cx="2354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9A"/>
                </a:solidFill>
              </a:rPr>
              <a:t>Конструкция ПС СУЗ </a:t>
            </a:r>
          </a:p>
          <a:p>
            <a:r>
              <a:rPr lang="ru-RU" sz="1600" b="1" dirty="0" smtClean="0">
                <a:solidFill>
                  <a:srgbClr val="00009A"/>
                </a:solidFill>
              </a:rPr>
              <a:t>реактора ВВЭР-1000</a:t>
            </a:r>
            <a:endParaRPr lang="ru-RU" sz="1600" b="1" dirty="0">
              <a:solidFill>
                <a:srgbClr val="00009A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lum bright="16000" contrast="12000"/>
          </a:blip>
          <a:stretch>
            <a:fillRect/>
          </a:stretch>
        </p:blipFill>
        <p:spPr>
          <a:xfrm>
            <a:off x="629119" y="1747572"/>
            <a:ext cx="2400521" cy="68437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33215" y="8766220"/>
            <a:ext cx="339548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A"/>
                </a:solidFill>
              </a:rPr>
              <a:t>Конструкция пэлов</a:t>
            </a:r>
          </a:p>
          <a:p>
            <a:pPr algn="ctr"/>
            <a:r>
              <a:rPr lang="ru-RU" sz="1600" b="1" dirty="0" smtClean="0">
                <a:solidFill>
                  <a:srgbClr val="00009A"/>
                </a:solidFill>
              </a:rPr>
              <a:t> 2173.00.000 </a:t>
            </a:r>
            <a:r>
              <a:rPr lang="ru-RU" sz="1600" b="1" dirty="0">
                <a:solidFill>
                  <a:srgbClr val="00009A"/>
                </a:solidFill>
              </a:rPr>
              <a:t>(а) и </a:t>
            </a:r>
            <a:r>
              <a:rPr lang="ru-RU" sz="1600" b="1" dirty="0" smtClean="0">
                <a:solidFill>
                  <a:srgbClr val="00009A"/>
                </a:solidFill>
              </a:rPr>
              <a:t>2755.00.000 (б)</a:t>
            </a:r>
            <a:endParaRPr lang="ru-RU" sz="1600" b="1" dirty="0">
              <a:solidFill>
                <a:srgbClr val="00009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2050" y="8391286"/>
            <a:ext cx="32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A"/>
                </a:solidFill>
              </a:rPr>
              <a:t>а</a:t>
            </a:r>
            <a:endParaRPr lang="ru-RU" sz="2000" dirty="0">
              <a:solidFill>
                <a:srgbClr val="00009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7445" y="8366109"/>
            <a:ext cx="32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A"/>
                </a:solidFill>
              </a:rPr>
              <a:t>б</a:t>
            </a:r>
            <a:endParaRPr lang="ru-RU" sz="2000" dirty="0">
              <a:solidFill>
                <a:srgbClr val="00009A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92181" y="1821993"/>
            <a:ext cx="5014451" cy="72481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333FF"/>
                </a:solidFill>
              </a:rPr>
              <a:t>Впервые</a:t>
            </a:r>
            <a:r>
              <a:rPr lang="ru-RU" sz="2400" dirty="0" smtClean="0">
                <a:solidFill>
                  <a:srgbClr val="00009A"/>
                </a:solidFill>
              </a:rPr>
              <a:t> были исследованы: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400" dirty="0" smtClean="0">
                <a:solidFill>
                  <a:srgbClr val="00009A"/>
                </a:solidFill>
              </a:rPr>
              <a:t>в </a:t>
            </a:r>
            <a:r>
              <a:rPr lang="ru-RU" sz="2400" dirty="0">
                <a:solidFill>
                  <a:srgbClr val="00009A"/>
                </a:solidFill>
              </a:rPr>
              <a:t>2015-2016 </a:t>
            </a:r>
            <a:r>
              <a:rPr lang="ru-RU" sz="2400" dirty="0" err="1">
                <a:solidFill>
                  <a:srgbClr val="00009A"/>
                </a:solidFill>
              </a:rPr>
              <a:t>гг</a:t>
            </a:r>
            <a:r>
              <a:rPr lang="ru-RU" sz="2400" dirty="0">
                <a:solidFill>
                  <a:srgbClr val="00009A"/>
                </a:solidFill>
              </a:rPr>
              <a:t> </a:t>
            </a:r>
            <a:r>
              <a:rPr lang="ru-RU" sz="2400" dirty="0" smtClean="0">
                <a:solidFill>
                  <a:srgbClr val="00009A"/>
                </a:solidFill>
              </a:rPr>
              <a:t>два </a:t>
            </a:r>
            <a:r>
              <a:rPr lang="ru-RU" sz="2400" dirty="0">
                <a:solidFill>
                  <a:srgbClr val="00009A"/>
                </a:solidFill>
              </a:rPr>
              <a:t>ПС СУЗ с пэлами конструкции </a:t>
            </a:r>
            <a:r>
              <a:rPr lang="ru-RU" sz="2400" dirty="0" smtClean="0">
                <a:solidFill>
                  <a:srgbClr val="00009A"/>
                </a:solidFill>
              </a:rPr>
              <a:t>2173.00.000,с </a:t>
            </a:r>
            <a:r>
              <a:rPr lang="ru-RU" sz="2400" dirty="0">
                <a:solidFill>
                  <a:srgbClr val="3366FF"/>
                </a:solidFill>
              </a:rPr>
              <a:t>порошковым</a:t>
            </a:r>
            <a:r>
              <a:rPr lang="ru-RU" sz="2400" dirty="0">
                <a:solidFill>
                  <a:srgbClr val="00009A"/>
                </a:solidFill>
              </a:rPr>
              <a:t> комбинированным сердечником, </a:t>
            </a:r>
            <a:r>
              <a:rPr lang="ru-RU" sz="2400" dirty="0" smtClean="0">
                <a:solidFill>
                  <a:srgbClr val="00009A"/>
                </a:solidFill>
              </a:rPr>
              <a:t>отработавшие </a:t>
            </a:r>
            <a:r>
              <a:rPr lang="ru-RU" sz="2400" dirty="0">
                <a:solidFill>
                  <a:srgbClr val="00009A"/>
                </a:solidFill>
              </a:rPr>
              <a:t>в течение 10 календарных лет в реакторе ВВЭР-1000 1-го блока Калининской АЭС. </a:t>
            </a:r>
            <a:endParaRPr lang="ru-RU" sz="2400" dirty="0" smtClean="0">
              <a:solidFill>
                <a:srgbClr val="00009A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400" dirty="0" smtClean="0">
                <a:solidFill>
                  <a:srgbClr val="00009A"/>
                </a:solidFill>
              </a:rPr>
              <a:t>в </a:t>
            </a:r>
            <a:r>
              <a:rPr lang="ru-RU" sz="2400" dirty="0">
                <a:solidFill>
                  <a:srgbClr val="00009A"/>
                </a:solidFill>
              </a:rPr>
              <a:t>2016-2017 </a:t>
            </a:r>
            <a:r>
              <a:rPr lang="ru-RU" sz="2400" dirty="0" err="1">
                <a:solidFill>
                  <a:srgbClr val="00009A"/>
                </a:solidFill>
              </a:rPr>
              <a:t>гг</a:t>
            </a:r>
            <a:r>
              <a:rPr lang="ru-RU" sz="2400" dirty="0">
                <a:solidFill>
                  <a:srgbClr val="00009A"/>
                </a:solidFill>
              </a:rPr>
              <a:t> </a:t>
            </a:r>
            <a:r>
              <a:rPr lang="ru-RU" sz="2400" dirty="0" smtClean="0">
                <a:solidFill>
                  <a:srgbClr val="00009A"/>
                </a:solidFill>
              </a:rPr>
              <a:t>один </a:t>
            </a:r>
            <a:r>
              <a:rPr lang="ru-RU" sz="2400" dirty="0">
                <a:solidFill>
                  <a:srgbClr val="00009A"/>
                </a:solidFill>
              </a:rPr>
              <a:t>ПС СУЗ с пэлами конструкции 2755.00.000 с </a:t>
            </a:r>
            <a:r>
              <a:rPr lang="ru-RU" sz="2400" dirty="0">
                <a:solidFill>
                  <a:srgbClr val="3366FF"/>
                </a:solidFill>
              </a:rPr>
              <a:t>таблеточным </a:t>
            </a:r>
            <a:r>
              <a:rPr lang="ru-RU" sz="2400" dirty="0" smtClean="0">
                <a:solidFill>
                  <a:srgbClr val="00009A"/>
                </a:solidFill>
              </a:rPr>
              <a:t>комбинированным </a:t>
            </a:r>
            <a:r>
              <a:rPr lang="ru-RU" sz="2400" dirty="0">
                <a:solidFill>
                  <a:srgbClr val="00009A"/>
                </a:solidFill>
              </a:rPr>
              <a:t>сердечником после эксплуатации в течение 2,5 лет в режиме АР в реакторе четвертого блока </a:t>
            </a:r>
            <a:r>
              <a:rPr lang="ru-RU" sz="2400" dirty="0" err="1">
                <a:solidFill>
                  <a:srgbClr val="00009A"/>
                </a:solidFill>
              </a:rPr>
              <a:t>Балаковской</a:t>
            </a:r>
            <a:r>
              <a:rPr lang="ru-RU" sz="2400" dirty="0">
                <a:solidFill>
                  <a:srgbClr val="00009A"/>
                </a:solidFill>
              </a:rPr>
              <a:t> АЭС.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2795" y="5496232"/>
            <a:ext cx="13206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9A"/>
                </a:solidFill>
              </a:rPr>
              <a:t>Карбид бора</a:t>
            </a:r>
          </a:p>
          <a:p>
            <a:pPr algn="ctr"/>
            <a:r>
              <a:rPr lang="ru-RU" sz="1200" b="1" dirty="0" smtClean="0">
                <a:solidFill>
                  <a:srgbClr val="00009A"/>
                </a:solidFill>
              </a:rPr>
              <a:t>(В</a:t>
            </a:r>
            <a:r>
              <a:rPr lang="ru-RU" sz="1200" b="1" baseline="-25000" dirty="0" smtClean="0">
                <a:solidFill>
                  <a:srgbClr val="00009A"/>
                </a:solidFill>
              </a:rPr>
              <a:t>4</a:t>
            </a:r>
            <a:r>
              <a:rPr lang="ru-RU" sz="1200" b="1" dirty="0" smtClean="0">
                <a:solidFill>
                  <a:srgbClr val="00009A"/>
                </a:solidFill>
              </a:rPr>
              <a:t>С)</a:t>
            </a:r>
            <a:endParaRPr lang="ru-RU" sz="1200" b="1" dirty="0">
              <a:solidFill>
                <a:srgbClr val="00009A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flipH="1">
            <a:off x="4234283" y="5717232"/>
            <a:ext cx="563859" cy="2603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00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 flipH="1" flipV="1">
            <a:off x="5830529" y="5702710"/>
            <a:ext cx="911942" cy="28468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00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504384" y="6496842"/>
            <a:ext cx="16435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9A"/>
                </a:solidFill>
              </a:rPr>
              <a:t>Титанат диспрозия</a:t>
            </a:r>
          </a:p>
          <a:p>
            <a:pPr algn="ctr"/>
            <a:r>
              <a:rPr lang="en-US" sz="1200" b="1" dirty="0" smtClean="0">
                <a:solidFill>
                  <a:srgbClr val="00009A"/>
                </a:solidFill>
              </a:rPr>
              <a:t>Dy</a:t>
            </a:r>
            <a:r>
              <a:rPr lang="en-US" sz="1200" b="1" baseline="-25000" dirty="0" smtClean="0">
                <a:solidFill>
                  <a:srgbClr val="00009A"/>
                </a:solidFill>
              </a:rPr>
              <a:t>2</a:t>
            </a:r>
            <a:r>
              <a:rPr lang="en-US" sz="1200" b="1" dirty="0" smtClean="0">
                <a:solidFill>
                  <a:srgbClr val="00009A"/>
                </a:solidFill>
              </a:rPr>
              <a:t>TiO</a:t>
            </a:r>
            <a:r>
              <a:rPr lang="en-US" sz="1200" b="1" baseline="-25000" dirty="0" smtClean="0">
                <a:solidFill>
                  <a:srgbClr val="00009A"/>
                </a:solidFill>
              </a:rPr>
              <a:t>5</a:t>
            </a:r>
            <a:endParaRPr lang="ru-RU" sz="1200" b="1" baseline="-25000" dirty="0">
              <a:solidFill>
                <a:srgbClr val="00009A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 flipH="1">
            <a:off x="4300753" y="6843252"/>
            <a:ext cx="332042" cy="175587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00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 flipH="1" flipV="1">
            <a:off x="5806241" y="6798535"/>
            <a:ext cx="911942" cy="28468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00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063204" y="510668"/>
            <a:ext cx="5008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00009A"/>
                </a:solidFill>
              </a:rPr>
              <a:t>ИССЛЕДОВАННЫЕ ПС </a:t>
            </a:r>
            <a:r>
              <a:rPr lang="ru-RU" altLang="ru-RU" sz="2800" b="1" dirty="0">
                <a:solidFill>
                  <a:srgbClr val="00009A"/>
                </a:solidFill>
              </a:rPr>
              <a:t>СУЗ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5"/>
          <p:cNvSpPr>
            <a:spLocks noChangeArrowheads="1"/>
          </p:cNvSpPr>
          <p:nvPr/>
        </p:nvSpPr>
        <p:spPr bwMode="auto">
          <a:xfrm>
            <a:off x="1030288" y="1722438"/>
            <a:ext cx="10904537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sz="2400" dirty="0" err="1">
                <a:solidFill>
                  <a:srgbClr val="00009A"/>
                </a:solidFill>
              </a:rPr>
              <a:t>Пэлы</a:t>
            </a:r>
            <a:r>
              <a:rPr lang="ru-RU" altLang="ru-RU" sz="2400" dirty="0">
                <a:solidFill>
                  <a:srgbClr val="00009A"/>
                </a:solidFill>
              </a:rPr>
              <a:t> конструкции </a:t>
            </a:r>
            <a:r>
              <a:rPr lang="ru-RU" altLang="ru-RU" sz="2400" dirty="0">
                <a:solidFill>
                  <a:srgbClr val="3333FF"/>
                </a:solidFill>
              </a:rPr>
              <a:t>2173.00.000</a:t>
            </a:r>
            <a:r>
              <a:rPr lang="ru-RU" altLang="ru-RU" sz="2400" dirty="0">
                <a:solidFill>
                  <a:srgbClr val="00009A"/>
                </a:solidFill>
              </a:rPr>
              <a:t> используются в настоящее время в ПС СУЗ </a:t>
            </a:r>
            <a:r>
              <a:rPr lang="ru-RU" altLang="ru-RU" sz="2400" dirty="0" smtClean="0">
                <a:solidFill>
                  <a:srgbClr val="00009A"/>
                </a:solidFill>
              </a:rPr>
              <a:t>в </a:t>
            </a:r>
            <a:r>
              <a:rPr lang="ru-RU" altLang="ru-RU" sz="2400" dirty="0">
                <a:solidFill>
                  <a:srgbClr val="00009A"/>
                </a:solidFill>
              </a:rPr>
              <a:t>блоках </a:t>
            </a:r>
            <a:r>
              <a:rPr lang="ru-RU" altLang="ru-RU" sz="2400" dirty="0" smtClean="0">
                <a:solidFill>
                  <a:srgbClr val="00009A"/>
                </a:solidFill>
              </a:rPr>
              <a:t>АЭС с </a:t>
            </a:r>
            <a:r>
              <a:rPr lang="ru-RU" altLang="ru-RU" sz="2400" dirty="0">
                <a:solidFill>
                  <a:srgbClr val="00009A"/>
                </a:solidFill>
              </a:rPr>
              <a:t>реакторами ВВЭР-1000, как в России, так и за рубежом. Назначенный срок службы ПС СУЗ с такими пэлами составляет 10 лет в штатных условиях эксплуатации.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altLang="ru-RU" sz="2400" dirty="0" smtClean="0">
              <a:solidFill>
                <a:srgbClr val="00009A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sz="2400" dirty="0" err="1" smtClean="0">
                <a:solidFill>
                  <a:srgbClr val="00009A"/>
                </a:solidFill>
              </a:rPr>
              <a:t>Пэлы</a:t>
            </a:r>
            <a:r>
              <a:rPr lang="ru-RU" altLang="ru-RU" sz="2400" dirty="0" smtClean="0">
                <a:solidFill>
                  <a:srgbClr val="00009A"/>
                </a:solidFill>
              </a:rPr>
              <a:t> </a:t>
            </a:r>
            <a:r>
              <a:rPr lang="ru-RU" altLang="ru-RU" sz="2400" dirty="0">
                <a:solidFill>
                  <a:srgbClr val="00009A"/>
                </a:solidFill>
              </a:rPr>
              <a:t>конструкции </a:t>
            </a:r>
            <a:r>
              <a:rPr lang="ru-RU" altLang="ru-RU" sz="2400" dirty="0" smtClean="0">
                <a:solidFill>
                  <a:srgbClr val="3333FF"/>
                </a:solidFill>
              </a:rPr>
              <a:t>2755.00.000</a:t>
            </a:r>
            <a:r>
              <a:rPr lang="ru-RU" altLang="ru-RU" sz="2400" dirty="0" smtClean="0">
                <a:solidFill>
                  <a:srgbClr val="00009A"/>
                </a:solidFill>
              </a:rPr>
              <a:t> используются в ПС СУЗ двух энергоблоков АЭС </a:t>
            </a:r>
            <a:r>
              <a:rPr lang="ru-RU" altLang="ru-RU" sz="2400" dirty="0" err="1" smtClean="0">
                <a:solidFill>
                  <a:srgbClr val="00009A"/>
                </a:solidFill>
              </a:rPr>
              <a:t>Темелин</a:t>
            </a:r>
            <a:r>
              <a:rPr lang="ru-RU" altLang="ru-RU" sz="2400" dirty="0" smtClean="0">
                <a:solidFill>
                  <a:srgbClr val="00009A"/>
                </a:solidFill>
              </a:rPr>
              <a:t> (Чехия). </a:t>
            </a:r>
            <a:r>
              <a:rPr lang="ru-RU" altLang="ru-RU" sz="2400" dirty="0">
                <a:solidFill>
                  <a:srgbClr val="00009A"/>
                </a:solidFill>
              </a:rPr>
              <a:t>Назначенный срок службы ПС СУЗ с такими пэлами </a:t>
            </a:r>
            <a:r>
              <a:rPr lang="ru-RU" altLang="ru-RU" sz="2400" dirty="0" smtClean="0">
                <a:solidFill>
                  <a:srgbClr val="00009A"/>
                </a:solidFill>
              </a:rPr>
              <a:t>также составляет </a:t>
            </a:r>
            <a:r>
              <a:rPr lang="ru-RU" altLang="ru-RU" sz="2400" dirty="0">
                <a:solidFill>
                  <a:srgbClr val="00009A"/>
                </a:solidFill>
              </a:rPr>
              <a:t>10 лет в штатных условиях эксплуатации.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altLang="ru-RU" sz="2400" dirty="0">
              <a:solidFill>
                <a:srgbClr val="00009A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sz="2400" dirty="0">
                <a:solidFill>
                  <a:srgbClr val="3333FF"/>
                </a:solidFill>
              </a:rPr>
              <a:t>Цели послереакторных исследований </a:t>
            </a:r>
            <a:r>
              <a:rPr lang="ru-RU" altLang="ru-RU" sz="2400" dirty="0">
                <a:solidFill>
                  <a:srgbClr val="00009A"/>
                </a:solidFill>
              </a:rPr>
              <a:t>- изучение состояния ПС СУЗ и пэлов с комбинированным </a:t>
            </a:r>
            <a:r>
              <a:rPr lang="ru-RU" altLang="ru-RU" sz="2400" dirty="0" smtClean="0">
                <a:solidFill>
                  <a:srgbClr val="00009A"/>
                </a:solidFill>
              </a:rPr>
              <a:t>порошковым и таблеточным поглощающим </a:t>
            </a:r>
            <a:r>
              <a:rPr lang="ru-RU" altLang="ru-RU" sz="2400" dirty="0">
                <a:solidFill>
                  <a:srgbClr val="00009A"/>
                </a:solidFill>
              </a:rPr>
              <a:t>сердечником после эксплуатации в реакторе, подтверждение их назначенного срока службы и оценка возможности его дальнейшего увеличения.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3204" y="510668"/>
            <a:ext cx="5008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00009A"/>
                </a:solidFill>
              </a:rPr>
              <a:t>ИССЛЕДОВАННЫЕ ПС </a:t>
            </a:r>
            <a:r>
              <a:rPr lang="ru-RU" altLang="ru-RU" sz="2800" b="1" dirty="0">
                <a:solidFill>
                  <a:srgbClr val="00009A"/>
                </a:solidFill>
              </a:rPr>
              <a:t>СУЗ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997508"/>
              </p:ext>
            </p:extLst>
          </p:nvPr>
        </p:nvGraphicFramePr>
        <p:xfrm>
          <a:off x="1616075" y="5510429"/>
          <a:ext cx="10058400" cy="281117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76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713">
                <a:tc rowSpan="2">
                  <a:txBody>
                    <a:bodyPr/>
                    <a:lstStyle/>
                    <a:p>
                      <a:pPr marL="71755" indent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9A"/>
                          </a:solidFill>
                          <a:effectLst/>
                        </a:rPr>
                        <a:t>Номер </a:t>
                      </a:r>
                      <a:r>
                        <a:rPr lang="ru-RU" sz="2400" dirty="0" smtClean="0">
                          <a:solidFill>
                            <a:srgbClr val="00009A"/>
                          </a:solidFill>
                          <a:effectLst/>
                        </a:rPr>
                        <a:t>ПС СУЗ</a:t>
                      </a:r>
                      <a:endParaRPr lang="ru-RU" sz="2400" b="0" dirty="0">
                        <a:solidFill>
                          <a:srgbClr val="00009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94" marB="17794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637540" algn="l"/>
                        </a:tabLst>
                      </a:pPr>
                      <a:r>
                        <a:rPr lang="ru-RU" sz="2400" dirty="0">
                          <a:solidFill>
                            <a:srgbClr val="00009A"/>
                          </a:solidFill>
                          <a:effectLst/>
                        </a:rPr>
                        <a:t>Время эксплуатации </a:t>
                      </a:r>
                      <a:r>
                        <a:rPr lang="ru-RU" sz="2400" dirty="0" smtClean="0">
                          <a:solidFill>
                            <a:srgbClr val="00009A"/>
                          </a:solidFill>
                          <a:effectLst/>
                        </a:rPr>
                        <a:t>ПС СУЗ </a:t>
                      </a:r>
                      <a:r>
                        <a:rPr lang="ru-RU" sz="2400" dirty="0">
                          <a:solidFill>
                            <a:srgbClr val="00009A"/>
                          </a:solidFill>
                          <a:effectLst/>
                        </a:rPr>
                        <a:t>в режиме, </a:t>
                      </a:r>
                      <a:r>
                        <a:rPr lang="ru-RU" sz="2400" dirty="0" smtClean="0">
                          <a:solidFill>
                            <a:srgbClr val="00009A"/>
                          </a:solidFill>
                          <a:effectLst/>
                        </a:rPr>
                        <a:t>лет</a:t>
                      </a:r>
                      <a:endParaRPr lang="ru-RU" sz="2400" b="0" dirty="0">
                        <a:solidFill>
                          <a:srgbClr val="00009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94" marB="17794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indent="0" algn="ctr">
                        <a:spcAft>
                          <a:spcPts val="0"/>
                        </a:spcAft>
                        <a:tabLst>
                          <a:tab pos="637540" algn="l"/>
                        </a:tabLst>
                      </a:pPr>
                      <a:r>
                        <a:rPr lang="ru-RU" sz="2400" dirty="0" smtClean="0">
                          <a:solidFill>
                            <a:srgbClr val="00009A"/>
                          </a:solidFill>
                          <a:effectLst/>
                        </a:rPr>
                        <a:t>АР</a:t>
                      </a:r>
                      <a:endParaRPr lang="ru-RU" sz="2400" b="0" dirty="0">
                        <a:solidFill>
                          <a:srgbClr val="00009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94" marB="17794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indent="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9A"/>
                          </a:solidFill>
                          <a:effectLst/>
                        </a:rPr>
                        <a:t>АЗ</a:t>
                      </a:r>
                      <a:endParaRPr lang="ru-RU" sz="2400" b="0" dirty="0">
                        <a:solidFill>
                          <a:srgbClr val="00009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94" marB="17794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638">
                <a:tc gridSpan="3">
                  <a:txBody>
                    <a:bodyPr/>
                    <a:lstStyle/>
                    <a:p>
                      <a:pPr marL="71755" indent="0" algn="ctr" fontAlgn="base">
                        <a:spcAft>
                          <a:spcPts val="0"/>
                        </a:spcAft>
                        <a:tabLst>
                          <a:tab pos="637540" algn="l"/>
                        </a:tabLst>
                      </a:pPr>
                      <a:r>
                        <a:rPr lang="ru-RU" altLang="ja-JP" sz="2400" dirty="0" smtClean="0">
                          <a:solidFill>
                            <a:srgbClr val="00009A"/>
                          </a:solidFill>
                        </a:rPr>
                        <a:t>Калининская АЭС</a:t>
                      </a:r>
                      <a:endParaRPr lang="ru-RU" sz="2400" b="0" dirty="0">
                        <a:solidFill>
                          <a:srgbClr val="00009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94" marB="17794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1755" indent="0" algn="ctr" fontAlgn="base"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rgbClr val="00009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94" marB="17794" anchor="ctr"/>
                </a:tc>
                <a:tc hMerge="1">
                  <a:txBody>
                    <a:bodyPr/>
                    <a:lstStyle/>
                    <a:p>
                      <a:pPr marL="71755" indent="0" algn="ctr" fontAlgn="base"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rgbClr val="00009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94" marB="17794" anchor="ctr"/>
                </a:tc>
                <a:extLst>
                  <a:ext uri="{0D108BD9-81ED-4DB2-BD59-A6C34878D82A}">
                    <a16:rowId xmlns:a16="http://schemas.microsoft.com/office/drawing/2014/main" val="398717908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71755" indent="0" algn="ctr" fontAlgn="base">
                        <a:spcAft>
                          <a:spcPts val="0"/>
                        </a:spcAft>
                        <a:tabLst>
                          <a:tab pos="637540" algn="l"/>
                        </a:tabLst>
                      </a:pPr>
                      <a:r>
                        <a:rPr lang="ru-RU" sz="2400" kern="1200" dirty="0">
                          <a:solidFill>
                            <a:srgbClr val="00009A"/>
                          </a:solidFill>
                          <a:effectLst/>
                        </a:rPr>
                        <a:t>700072</a:t>
                      </a:r>
                      <a:endParaRPr lang="ru-RU" sz="2400" b="0" dirty="0">
                        <a:solidFill>
                          <a:srgbClr val="00009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94" marB="17794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indent="0" algn="ctr" fontAlgn="base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9A"/>
                          </a:solidFill>
                          <a:effectLst/>
                        </a:rPr>
                        <a:t>3</a:t>
                      </a:r>
                      <a:endParaRPr lang="ru-RU" sz="2400" b="0" dirty="0">
                        <a:solidFill>
                          <a:srgbClr val="00009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94" marB="17794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indent="0" algn="ctr" fontAlgn="base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9A"/>
                          </a:solidFill>
                          <a:effectLst/>
                        </a:rPr>
                        <a:t>7</a:t>
                      </a:r>
                      <a:endParaRPr lang="ru-RU" sz="2400" b="0" dirty="0">
                        <a:solidFill>
                          <a:srgbClr val="00009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94" marB="17794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71755" indent="0" algn="ctr" fontAlgn="base">
                        <a:spcAft>
                          <a:spcPts val="0"/>
                        </a:spcAft>
                        <a:tabLst>
                          <a:tab pos="637540" algn="l"/>
                        </a:tabLst>
                      </a:pPr>
                      <a:r>
                        <a:rPr lang="ru-RU" sz="2400" kern="1200" dirty="0">
                          <a:solidFill>
                            <a:srgbClr val="00009A"/>
                          </a:solidFill>
                          <a:effectLst/>
                        </a:rPr>
                        <a:t>700079</a:t>
                      </a:r>
                      <a:endParaRPr lang="ru-RU" sz="2400" b="0" dirty="0">
                        <a:solidFill>
                          <a:srgbClr val="00009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94" marB="17794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indent="0" algn="ctr" fontAlgn="base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9A"/>
                          </a:solidFill>
                          <a:effectLst/>
                        </a:rPr>
                        <a:t>4</a:t>
                      </a:r>
                      <a:endParaRPr lang="ru-RU" sz="2400" b="0" dirty="0">
                        <a:solidFill>
                          <a:srgbClr val="00009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94" marB="17794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indent="0" algn="ctr" fontAlgn="base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9A"/>
                          </a:solidFill>
                          <a:effectLst/>
                        </a:rPr>
                        <a:t>6</a:t>
                      </a:r>
                      <a:endParaRPr lang="ru-RU" sz="2400" b="0" dirty="0">
                        <a:solidFill>
                          <a:srgbClr val="00009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94" marB="17794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8">
                <a:tc gridSpan="3">
                  <a:txBody>
                    <a:bodyPr/>
                    <a:lstStyle/>
                    <a:p>
                      <a:pPr marL="71755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7540" algn="l"/>
                        </a:tabLst>
                        <a:defRPr/>
                      </a:pPr>
                      <a:r>
                        <a:rPr lang="ru-RU" altLang="ja-JP" sz="2400" dirty="0" err="1" smtClean="0">
                          <a:solidFill>
                            <a:srgbClr val="00009A"/>
                          </a:solidFill>
                        </a:rPr>
                        <a:t>Балаковская</a:t>
                      </a:r>
                      <a:r>
                        <a:rPr lang="ru-RU" altLang="ja-JP" sz="2400" dirty="0" smtClean="0">
                          <a:solidFill>
                            <a:srgbClr val="00009A"/>
                          </a:solidFill>
                        </a:rPr>
                        <a:t> АЭС</a:t>
                      </a:r>
                      <a:endParaRPr lang="ru-RU" sz="2400" b="0" dirty="0">
                        <a:solidFill>
                          <a:srgbClr val="00009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94" marB="17794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1755" indent="0" algn="ctr" fontAlgn="base"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rgbClr val="00009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94" marB="17794" anchor="ctr"/>
                </a:tc>
                <a:tc hMerge="1">
                  <a:txBody>
                    <a:bodyPr/>
                    <a:lstStyle/>
                    <a:p>
                      <a:pPr marL="71755" indent="0" algn="ctr" fontAlgn="base"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rgbClr val="00009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94" marB="17794" anchor="ctr"/>
                </a:tc>
                <a:extLst>
                  <a:ext uri="{0D108BD9-81ED-4DB2-BD59-A6C34878D82A}">
                    <a16:rowId xmlns:a16="http://schemas.microsoft.com/office/drawing/2014/main" val="294884164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71755" indent="0" algn="ctr" fontAlgn="base">
                        <a:spcAft>
                          <a:spcPts val="0"/>
                        </a:spcAft>
                        <a:tabLst>
                          <a:tab pos="637540" algn="l"/>
                        </a:tabLst>
                      </a:pPr>
                      <a:r>
                        <a:rPr lang="ru-RU" altLang="ru-RU" sz="2400" dirty="0" smtClean="0">
                          <a:solidFill>
                            <a:srgbClr val="00009A"/>
                          </a:solidFill>
                        </a:rPr>
                        <a:t>081527</a:t>
                      </a:r>
                      <a:endParaRPr lang="ru-RU" sz="2400" b="0" dirty="0">
                        <a:solidFill>
                          <a:srgbClr val="00009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94" marB="17794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00009A"/>
                          </a:solidFill>
                          <a:effectLst/>
                        </a:rPr>
                        <a:t>2,5</a:t>
                      </a:r>
                      <a:endParaRPr lang="ru-RU" sz="2400" b="0" dirty="0">
                        <a:solidFill>
                          <a:srgbClr val="00009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94" marB="17794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indent="0" algn="ctr" fontAlgn="base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9A"/>
                          </a:solidFill>
                          <a:effectLst/>
                        </a:rPr>
                        <a:t>-</a:t>
                      </a:r>
                      <a:endParaRPr lang="ru-RU" sz="2400" b="0" dirty="0">
                        <a:solidFill>
                          <a:srgbClr val="00009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94" marB="17794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01889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82217" y="4997523"/>
            <a:ext cx="5970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0850">
              <a:tabLst>
                <a:tab pos="638175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38175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38175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38175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38175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8175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ctr">
              <a:defRPr/>
            </a:pPr>
            <a:r>
              <a:rPr lang="ru-RU" altLang="ja-JP" sz="2400" b="1" dirty="0" smtClean="0">
                <a:solidFill>
                  <a:srgbClr val="00009A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Условия эксплуатации ПС СУЗ</a:t>
            </a:r>
            <a:endParaRPr lang="ru-RU" altLang="ja-JP" sz="2400" b="1" dirty="0" smtClean="0">
              <a:solidFill>
                <a:srgbClr val="00009A"/>
              </a:solidFill>
              <a:latin typeface="+mn-lt"/>
            </a:endParaRPr>
          </a:p>
        </p:txBody>
      </p:sp>
      <p:sp>
        <p:nvSpPr>
          <p:cNvPr id="8215" name="Прямоугольник 7"/>
          <p:cNvSpPr>
            <a:spLocks noChangeArrowheads="1"/>
          </p:cNvSpPr>
          <p:nvPr/>
        </p:nvSpPr>
        <p:spPr bwMode="auto">
          <a:xfrm>
            <a:off x="1616075" y="1908744"/>
            <a:ext cx="10058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dirty="0">
                <a:solidFill>
                  <a:srgbClr val="00009A"/>
                </a:solidFill>
              </a:rPr>
              <a:t>ПС СУЗ №700072 и №700079 без замечаний отработали в реакторе ВВЭР-1000 1-го блока Калининской АЭС в 2002-2012 гг.</a:t>
            </a:r>
          </a:p>
          <a:p>
            <a:r>
              <a:rPr lang="ru-RU" altLang="ru-RU" sz="2400" dirty="0">
                <a:solidFill>
                  <a:srgbClr val="00009A"/>
                </a:solidFill>
              </a:rPr>
              <a:t>ПС СУЗ №</a:t>
            </a:r>
            <a:r>
              <a:rPr lang="ru-RU" altLang="ru-RU" sz="2400" dirty="0" smtClean="0">
                <a:solidFill>
                  <a:srgbClr val="00009A"/>
                </a:solidFill>
              </a:rPr>
              <a:t>081527 без замечаний отработал 919 </a:t>
            </a:r>
            <a:r>
              <a:rPr lang="ru-RU" altLang="ru-RU" sz="2400" dirty="0" err="1" smtClean="0">
                <a:solidFill>
                  <a:srgbClr val="00009A"/>
                </a:solidFill>
              </a:rPr>
              <a:t>кал.сут</a:t>
            </a:r>
            <a:r>
              <a:rPr lang="ru-RU" altLang="ru-RU" sz="2400" dirty="0" smtClean="0">
                <a:solidFill>
                  <a:srgbClr val="00009A"/>
                </a:solidFill>
              </a:rPr>
              <a:t>. в </a:t>
            </a:r>
            <a:r>
              <a:rPr lang="ru-RU" altLang="ru-RU" sz="2400" dirty="0" err="1">
                <a:solidFill>
                  <a:srgbClr val="00009A"/>
                </a:solidFill>
              </a:rPr>
              <a:t>в</a:t>
            </a:r>
            <a:r>
              <a:rPr lang="ru-RU" altLang="ru-RU" sz="2400" dirty="0">
                <a:solidFill>
                  <a:srgbClr val="00009A"/>
                </a:solidFill>
              </a:rPr>
              <a:t> реакторе ВВЭР-1000 </a:t>
            </a:r>
            <a:r>
              <a:rPr lang="ru-RU" altLang="ru-RU" sz="2400" dirty="0" smtClean="0">
                <a:solidFill>
                  <a:srgbClr val="00009A"/>
                </a:solidFill>
              </a:rPr>
              <a:t>4-го блока </a:t>
            </a:r>
            <a:r>
              <a:rPr lang="ru-RU" altLang="ru-RU" sz="2400" dirty="0" err="1">
                <a:solidFill>
                  <a:srgbClr val="00009A"/>
                </a:solidFill>
              </a:rPr>
              <a:t>Балаковской</a:t>
            </a:r>
            <a:r>
              <a:rPr lang="ru-RU" altLang="ru-RU" sz="2400" dirty="0">
                <a:solidFill>
                  <a:srgbClr val="00009A"/>
                </a:solidFill>
              </a:rPr>
              <a:t> </a:t>
            </a:r>
            <a:r>
              <a:rPr lang="ru-RU" altLang="ru-RU" sz="2400" dirty="0" smtClean="0">
                <a:solidFill>
                  <a:srgbClr val="00009A"/>
                </a:solidFill>
              </a:rPr>
              <a:t>АЭС в 2009-2010 </a:t>
            </a:r>
            <a:r>
              <a:rPr lang="ru-RU" altLang="ru-RU" sz="2400" dirty="0" err="1">
                <a:solidFill>
                  <a:srgbClr val="00009A"/>
                </a:solidFill>
              </a:rPr>
              <a:t>гг</a:t>
            </a:r>
            <a:endParaRPr lang="ru-RU" altLang="ru-RU" sz="2400" dirty="0" smtClean="0">
              <a:solidFill>
                <a:srgbClr val="00009A"/>
              </a:solidFill>
            </a:endParaRPr>
          </a:p>
          <a:p>
            <a:endParaRPr lang="ru-RU" altLang="ru-RU" sz="2400" dirty="0">
              <a:solidFill>
                <a:srgbClr val="00009A"/>
              </a:solidFill>
            </a:endParaRPr>
          </a:p>
          <a:p>
            <a:r>
              <a:rPr lang="ru-RU" altLang="ru-RU" sz="2400" dirty="0" smtClean="0">
                <a:solidFill>
                  <a:srgbClr val="00009A"/>
                </a:solidFill>
              </a:rPr>
              <a:t>В 2015-2016 </a:t>
            </a:r>
            <a:r>
              <a:rPr lang="ru-RU" altLang="ru-RU" sz="2400" dirty="0" err="1" smtClean="0">
                <a:solidFill>
                  <a:srgbClr val="00009A"/>
                </a:solidFill>
              </a:rPr>
              <a:t>гг</a:t>
            </a:r>
            <a:r>
              <a:rPr lang="ru-RU" altLang="ru-RU" sz="2400" dirty="0" smtClean="0">
                <a:solidFill>
                  <a:srgbClr val="00009A"/>
                </a:solidFill>
              </a:rPr>
              <a:t> ПС СУЗ </a:t>
            </a:r>
            <a:r>
              <a:rPr lang="ru-RU" altLang="ru-RU" sz="2400" dirty="0">
                <a:solidFill>
                  <a:srgbClr val="00009A"/>
                </a:solidFill>
              </a:rPr>
              <a:t>были перевезены в АО «ГНЦ НИИАР» для проведения послереакторных исследований.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3204" y="510668"/>
            <a:ext cx="5008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00009A"/>
                </a:solidFill>
              </a:rPr>
              <a:t>ИССЛЕДОВАННЫЕ ПС </a:t>
            </a:r>
            <a:r>
              <a:rPr lang="ru-RU" altLang="ru-RU" sz="2800" b="1" dirty="0">
                <a:solidFill>
                  <a:srgbClr val="00009A"/>
                </a:solidFill>
              </a:rPr>
              <a:t>СУЗ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8850313" y="2090738"/>
            <a:ext cx="357028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009A"/>
                </a:solidFill>
              </a:rPr>
              <a:t>В результате визуальной инспекции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исследуемых  </a:t>
            </a:r>
            <a:r>
              <a:rPr lang="ru-RU" altLang="ru-RU" sz="2400" b="1" dirty="0">
                <a:solidFill>
                  <a:srgbClr val="00009A"/>
                </a:solidFill>
              </a:rPr>
              <a:t>ПС СУЗ </a:t>
            </a:r>
            <a:r>
              <a:rPr lang="ru-RU" altLang="ru-RU" sz="2400" b="1" dirty="0">
                <a:solidFill>
                  <a:srgbClr val="3333FF"/>
                </a:solidFill>
              </a:rPr>
              <a:t>не было выявлено </a:t>
            </a:r>
            <a:r>
              <a:rPr lang="ru-RU" altLang="ru-RU" sz="2400" b="1" dirty="0">
                <a:solidFill>
                  <a:srgbClr val="00009A"/>
                </a:solidFill>
              </a:rPr>
              <a:t>связанных с эксплуатацией в реакторе повреждений их конструктивных элементов и пэлов: </a:t>
            </a:r>
            <a:r>
              <a:rPr lang="ru-RU" altLang="ru-RU" sz="2400" b="1" dirty="0">
                <a:solidFill>
                  <a:srgbClr val="3333FF"/>
                </a:solidFill>
              </a:rPr>
              <a:t>искривлений, следов механических и коррозионных повреждений оболочек</a:t>
            </a:r>
          </a:p>
        </p:txBody>
      </p:sp>
      <p:pic>
        <p:nvPicPr>
          <p:cNvPr id="9219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090738"/>
            <a:ext cx="4997450" cy="661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2090738"/>
            <a:ext cx="3248025" cy="661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2790825" y="681038"/>
            <a:ext cx="820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009A"/>
                </a:solidFill>
              </a:rPr>
              <a:t>ВИЗУАЛЬНАЯ ИНСПЕКЦИЯ ПС СУЗ И ПЭЛОВ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85900" y="8714184"/>
            <a:ext cx="6400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rgbClr val="00009A"/>
                </a:solidFill>
              </a:rPr>
              <a:t>Типичный внешний вид </a:t>
            </a:r>
            <a:r>
              <a:rPr lang="ru-RU" sz="1800" b="1" dirty="0" smtClean="0">
                <a:solidFill>
                  <a:srgbClr val="00009A"/>
                </a:solidFill>
              </a:rPr>
              <a:t>ПС СУЗ и поверхности </a:t>
            </a:r>
            <a:r>
              <a:rPr lang="ru-RU" sz="1800" b="1" dirty="0">
                <a:solidFill>
                  <a:srgbClr val="00009A"/>
                </a:solidFill>
              </a:rPr>
              <a:t>пэлов</a:t>
            </a:r>
          </a:p>
          <a:p>
            <a:pPr algn="ctr"/>
            <a:r>
              <a:rPr lang="ru-RU" sz="1800" b="1" dirty="0">
                <a:solidFill>
                  <a:srgbClr val="00009A"/>
                </a:solidFill>
              </a:rPr>
              <a:t>после эксплуатации в реакторе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819399" y="615950"/>
            <a:ext cx="6858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009A"/>
                </a:solidFill>
              </a:rPr>
              <a:t>ПРОФИЛОМЕТРИЯ ПЭЛОВ</a:t>
            </a:r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7806607" y="2935605"/>
            <a:ext cx="455767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009A"/>
                </a:solidFill>
              </a:rPr>
              <a:t>По результатам </a:t>
            </a:r>
            <a:r>
              <a:rPr lang="ru-RU" altLang="ru-RU" sz="2400" b="1" dirty="0" err="1">
                <a:solidFill>
                  <a:srgbClr val="00009A"/>
                </a:solidFill>
              </a:rPr>
              <a:t>профилометрии</a:t>
            </a:r>
            <a:r>
              <a:rPr lang="ru-RU" altLang="ru-RU" sz="2400" b="1" dirty="0">
                <a:solidFill>
                  <a:srgbClr val="00009A"/>
                </a:solidFill>
              </a:rPr>
              <a:t> пэлов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исследованных ПС СУЗ</a:t>
            </a:r>
          </a:p>
          <a:p>
            <a:r>
              <a:rPr lang="ru-RU" altLang="ru-RU" sz="2400" b="1" dirty="0" smtClean="0">
                <a:solidFill>
                  <a:srgbClr val="3333FF"/>
                </a:solidFill>
              </a:rPr>
              <a:t>не </a:t>
            </a:r>
            <a:r>
              <a:rPr lang="ru-RU" altLang="ru-RU" sz="2400" b="1" dirty="0">
                <a:solidFill>
                  <a:srgbClr val="3333FF"/>
                </a:solidFill>
              </a:rPr>
              <a:t>выявлено </a:t>
            </a:r>
            <a:r>
              <a:rPr lang="ru-RU" altLang="ru-RU" sz="2400" b="1" dirty="0" smtClean="0">
                <a:solidFill>
                  <a:srgbClr val="3333FF"/>
                </a:solidFill>
              </a:rPr>
              <a:t>отклонений</a:t>
            </a:r>
          </a:p>
          <a:p>
            <a:r>
              <a:rPr lang="ru-RU" altLang="ru-RU" sz="2400" b="1" dirty="0" smtClean="0">
                <a:solidFill>
                  <a:srgbClr val="00009A"/>
                </a:solidFill>
              </a:rPr>
              <a:t>их </a:t>
            </a:r>
            <a:r>
              <a:rPr lang="ru-RU" altLang="ru-RU" sz="2400" b="1" dirty="0">
                <a:solidFill>
                  <a:srgbClr val="00009A"/>
                </a:solidFill>
              </a:rPr>
              <a:t>диаметра за пределы допуска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диаметра их оболочки в исходном состоянии</a:t>
            </a:r>
            <a:endParaRPr lang="ru-RU" altLang="ru-RU" sz="2400" b="1" dirty="0">
              <a:solidFill>
                <a:srgbClr val="3333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8870654"/>
            <a:ext cx="8020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9A"/>
                </a:solidFill>
              </a:rPr>
              <a:t>Типичные </a:t>
            </a:r>
            <a:r>
              <a:rPr lang="ru-RU" sz="1800" b="1" dirty="0" err="1" smtClean="0">
                <a:solidFill>
                  <a:srgbClr val="00009A"/>
                </a:solidFill>
              </a:rPr>
              <a:t>профилограммы</a:t>
            </a:r>
            <a:r>
              <a:rPr lang="ru-RU" sz="1800" b="1" dirty="0" smtClean="0">
                <a:solidFill>
                  <a:srgbClr val="00009A"/>
                </a:solidFill>
              </a:rPr>
              <a:t> пэлов после </a:t>
            </a:r>
            <a:r>
              <a:rPr lang="ru-RU" sz="1800" b="1" dirty="0">
                <a:solidFill>
                  <a:srgbClr val="00009A"/>
                </a:solidFill>
              </a:rPr>
              <a:t>эксплуатации в реакторе</a:t>
            </a:r>
          </a:p>
        </p:txBody>
      </p:sp>
      <p:graphicFrame>
        <p:nvGraphicFramePr>
          <p:cNvPr id="9" name="Shap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539666"/>
              </p:ext>
            </p:extLst>
          </p:nvPr>
        </p:nvGraphicFramePr>
        <p:xfrm>
          <a:off x="333376" y="6642153"/>
          <a:ext cx="6972299" cy="2060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30042"/>
              </p:ext>
            </p:extLst>
          </p:nvPr>
        </p:nvGraphicFramePr>
        <p:xfrm>
          <a:off x="333375" y="4160828"/>
          <a:ext cx="6972299" cy="222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Shap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898275"/>
              </p:ext>
            </p:extLst>
          </p:nvPr>
        </p:nvGraphicFramePr>
        <p:xfrm>
          <a:off x="333375" y="1983405"/>
          <a:ext cx="6972299" cy="190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819399" y="2942352"/>
            <a:ext cx="231852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A"/>
                </a:solidFill>
              </a:rPr>
              <a:t>ПС СУЗ №700072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19399" y="5380764"/>
            <a:ext cx="234051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A"/>
                </a:solidFill>
              </a:rPr>
              <a:t>ПС СУЗ №700079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19399" y="7745927"/>
            <a:ext cx="231852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A"/>
                </a:solidFill>
              </a:rPr>
              <a:t>ПС </a:t>
            </a:r>
            <a:r>
              <a:rPr lang="ru-RU" sz="2000" b="1" dirty="0">
                <a:solidFill>
                  <a:srgbClr val="00009A"/>
                </a:solidFill>
              </a:rPr>
              <a:t>СУЗ №081527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087594" y="534737"/>
            <a:ext cx="102314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009A"/>
                </a:solidFill>
              </a:rPr>
              <a:t>РЕНТГЕНОСКОПИЯ </a:t>
            </a:r>
            <a:r>
              <a:rPr lang="ru-RU" altLang="ru-RU" sz="2800" b="1" dirty="0" smtClean="0">
                <a:solidFill>
                  <a:srgbClr val="00009A"/>
                </a:solidFill>
              </a:rPr>
              <a:t>И ГАММА-СКАНИРОВАНИЕ ПЭЛОВ</a:t>
            </a:r>
            <a:endParaRPr lang="ru-RU" altLang="ru-RU" sz="2800" b="1" dirty="0">
              <a:solidFill>
                <a:srgbClr val="00009A"/>
              </a:solidFill>
            </a:endParaRP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441960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100">
                <a:latin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ru-RU" altLang="ru-RU"/>
          </a:p>
        </p:txBody>
      </p:sp>
      <p:sp>
        <p:nvSpPr>
          <p:cNvPr id="11271" name="Прямоугольник 7"/>
          <p:cNvSpPr>
            <a:spLocks noChangeArrowheads="1"/>
          </p:cNvSpPr>
          <p:nvPr/>
        </p:nvSpPr>
        <p:spPr bwMode="auto">
          <a:xfrm>
            <a:off x="0" y="8378645"/>
            <a:ext cx="452628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009A"/>
                </a:solidFill>
              </a:rPr>
              <a:t>Рентгеновские снимки переходных </a:t>
            </a:r>
            <a:r>
              <a:rPr lang="ru-RU" altLang="ru-RU" sz="1600" b="1" dirty="0" smtClean="0">
                <a:solidFill>
                  <a:srgbClr val="00009A"/>
                </a:solidFill>
              </a:rPr>
              <a:t>зон </a:t>
            </a:r>
            <a:r>
              <a:rPr lang="ru-RU" altLang="ru-RU" sz="1600" b="1" dirty="0">
                <a:solidFill>
                  <a:srgbClr val="00009A"/>
                </a:solidFill>
              </a:rPr>
              <a:t>в сердечнике и нижних </a:t>
            </a:r>
            <a:r>
              <a:rPr lang="ru-RU" altLang="ru-RU" sz="1600" b="1" dirty="0" err="1">
                <a:solidFill>
                  <a:srgbClr val="00009A"/>
                </a:solidFill>
              </a:rPr>
              <a:t>концевиков</a:t>
            </a:r>
            <a:r>
              <a:rPr lang="ru-RU" altLang="ru-RU" sz="1600" b="1" dirty="0">
                <a:solidFill>
                  <a:srgbClr val="00009A"/>
                </a:solidFill>
              </a:rPr>
              <a:t> пэлов </a:t>
            </a:r>
            <a:r>
              <a:rPr lang="ru-RU" altLang="ru-RU" sz="1600" b="1" dirty="0" smtClean="0">
                <a:solidFill>
                  <a:srgbClr val="00009A"/>
                </a:solidFill>
              </a:rPr>
              <a:t>2173.00.000 (а) </a:t>
            </a:r>
            <a:r>
              <a:rPr lang="ru-RU" altLang="ru-RU" sz="1600" b="1" dirty="0">
                <a:solidFill>
                  <a:srgbClr val="00009A"/>
                </a:solidFill>
              </a:rPr>
              <a:t>и </a:t>
            </a:r>
            <a:r>
              <a:rPr lang="ru-RU" altLang="ru-RU" sz="1600" b="1" dirty="0" smtClean="0">
                <a:solidFill>
                  <a:srgbClr val="00009A"/>
                </a:solidFill>
              </a:rPr>
              <a:t>2755.00.000 (б)</a:t>
            </a:r>
            <a:endParaRPr lang="ru-RU" altLang="ru-RU" sz="1600" b="1" dirty="0">
              <a:solidFill>
                <a:srgbClr val="00009A"/>
              </a:solidFill>
            </a:endParaRPr>
          </a:p>
        </p:txBody>
      </p:sp>
      <p:sp>
        <p:nvSpPr>
          <p:cNvPr id="11272" name="TextBox 10"/>
          <p:cNvSpPr txBox="1">
            <a:spLocks noChangeArrowheads="1"/>
          </p:cNvSpPr>
          <p:nvPr/>
        </p:nvSpPr>
        <p:spPr bwMode="auto">
          <a:xfrm>
            <a:off x="1198312" y="7878429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>
                <a:solidFill>
                  <a:srgbClr val="00009A"/>
                </a:solidFill>
              </a:rPr>
              <a:t>а</a:t>
            </a:r>
          </a:p>
        </p:txBody>
      </p:sp>
      <p:sp>
        <p:nvSpPr>
          <p:cNvPr id="11273" name="TextBox 11"/>
          <p:cNvSpPr txBox="1">
            <a:spLocks noChangeArrowheads="1"/>
          </p:cNvSpPr>
          <p:nvPr/>
        </p:nvSpPr>
        <p:spPr bwMode="auto">
          <a:xfrm flipH="1">
            <a:off x="2468595" y="7878429"/>
            <a:ext cx="3563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>
                <a:solidFill>
                  <a:srgbClr val="00009A"/>
                </a:solidFill>
              </a:rPr>
              <a:t>б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070105" y="1790896"/>
            <a:ext cx="1927095" cy="6087533"/>
            <a:chOff x="2023269" y="2700642"/>
            <a:chExt cx="1812496" cy="5576053"/>
          </a:xfrm>
        </p:grpSpPr>
        <p:pic>
          <p:nvPicPr>
            <p:cNvPr id="10" name="Рисунок 9"/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70" r="52231"/>
            <a:stretch/>
          </p:blipFill>
          <p:spPr bwMode="auto">
            <a:xfrm>
              <a:off x="2023269" y="2700642"/>
              <a:ext cx="590551" cy="544958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3264265" y="5551791"/>
              <a:ext cx="560872" cy="272490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442"/>
            <a:stretch/>
          </p:blipFill>
          <p:spPr bwMode="auto">
            <a:xfrm>
              <a:off x="3264265" y="2714783"/>
              <a:ext cx="571500" cy="264095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800653" y="8390530"/>
            <a:ext cx="359628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Типичные гамма-</a:t>
            </a:r>
            <a:r>
              <a:rPr lang="ru-RU" altLang="ru-RU" sz="1600" b="1" dirty="0" err="1" smtClean="0">
                <a:solidFill>
                  <a:srgbClr val="00009A"/>
                </a:solidFill>
                <a:cs typeface="Times New Roman" panose="02020603050405020304" pitchFamily="18" charset="0"/>
              </a:rPr>
              <a:t>сканограммы</a:t>
            </a:r>
            <a:r>
              <a:rPr lang="ru-RU" altLang="ru-RU" sz="16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00009A"/>
                </a:solidFill>
                <a:cs typeface="Times New Roman" panose="02020603050405020304" pitchFamily="18" charset="0"/>
              </a:rPr>
              <a:t>пэлов: </a:t>
            </a:r>
            <a:r>
              <a:rPr lang="ru-RU" altLang="ru-RU" sz="1600" b="1" baseline="30000" dirty="0">
                <a:solidFill>
                  <a:srgbClr val="00009A"/>
                </a:solidFill>
                <a:cs typeface="Times New Roman" panose="02020603050405020304" pitchFamily="18" charset="0"/>
              </a:rPr>
              <a:t>60</a:t>
            </a:r>
            <a:r>
              <a:rPr lang="ru-RU" altLang="ru-RU" sz="1600" b="1" dirty="0">
                <a:solidFill>
                  <a:srgbClr val="00009A"/>
                </a:solidFill>
                <a:cs typeface="Times New Roman" panose="02020603050405020304" pitchFamily="18" charset="0"/>
              </a:rPr>
              <a:t>Со (</a:t>
            </a:r>
            <a:r>
              <a:rPr lang="ru-RU" altLang="ru-RU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▬</a:t>
            </a:r>
            <a:r>
              <a:rPr lang="ru-RU" altLang="ru-RU" sz="1600" b="1" dirty="0">
                <a:solidFill>
                  <a:srgbClr val="00009A"/>
                </a:solidFill>
                <a:cs typeface="Times New Roman" panose="02020603050405020304" pitchFamily="18" charset="0"/>
              </a:rPr>
              <a:t>), </a:t>
            </a:r>
            <a:r>
              <a:rPr lang="ru-RU" altLang="ru-RU" sz="1600" b="1" baseline="30000" dirty="0">
                <a:solidFill>
                  <a:srgbClr val="00009A"/>
                </a:solidFill>
                <a:cs typeface="Times New Roman" panose="02020603050405020304" pitchFamily="18" charset="0"/>
              </a:rPr>
              <a:t>166</a:t>
            </a:r>
            <a:r>
              <a:rPr lang="en-US" altLang="ru-RU" sz="1600" b="1" baseline="30000" dirty="0">
                <a:solidFill>
                  <a:srgbClr val="00009A"/>
                </a:solidFill>
                <a:cs typeface="Times New Roman" panose="02020603050405020304" pitchFamily="18" charset="0"/>
              </a:rPr>
              <a:t>m</a:t>
            </a:r>
            <a:r>
              <a:rPr lang="ru-RU" altLang="ru-RU" sz="1600" b="1" dirty="0">
                <a:solidFill>
                  <a:srgbClr val="00009A"/>
                </a:solidFill>
                <a:cs typeface="Times New Roman" panose="02020603050405020304" pitchFamily="18" charset="0"/>
              </a:rPr>
              <a:t>Но (</a:t>
            </a:r>
            <a:r>
              <a:rPr lang="ru-RU" altLang="ru-RU" sz="1600" b="1" dirty="0">
                <a:cs typeface="Times New Roman" panose="02020603050405020304" pitchFamily="18" charset="0"/>
              </a:rPr>
              <a:t>▬</a:t>
            </a:r>
            <a:r>
              <a:rPr lang="ru-RU" altLang="ru-RU" sz="1600" b="1" dirty="0">
                <a:solidFill>
                  <a:srgbClr val="00009A"/>
                </a:solidFill>
                <a:cs typeface="Times New Roman" panose="02020603050405020304" pitchFamily="18" charset="0"/>
              </a:rPr>
              <a:t>)</a:t>
            </a:r>
            <a:endParaRPr lang="ru-RU" altLang="ru-RU" sz="1600" b="1" dirty="0">
              <a:solidFill>
                <a:srgbClr val="00009A"/>
              </a:solidFill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530706"/>
              </p:ext>
            </p:extLst>
          </p:nvPr>
        </p:nvGraphicFramePr>
        <p:xfrm>
          <a:off x="3957197" y="5210624"/>
          <a:ext cx="5351584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065714"/>
              </p:ext>
            </p:extLst>
          </p:nvPr>
        </p:nvGraphicFramePr>
        <p:xfrm>
          <a:off x="3957197" y="2023575"/>
          <a:ext cx="52832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638799" y="5445109"/>
            <a:ext cx="231852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A"/>
                </a:solidFill>
              </a:rPr>
              <a:t>ПС </a:t>
            </a:r>
            <a:r>
              <a:rPr lang="ru-RU" sz="2000" b="1" dirty="0">
                <a:solidFill>
                  <a:srgbClr val="00009A"/>
                </a:solidFill>
              </a:rPr>
              <a:t>СУЗ №081527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616806" y="2500965"/>
            <a:ext cx="234051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A"/>
                </a:solidFill>
              </a:rPr>
              <a:t>ПС СУЗ №700079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308781" y="2023575"/>
            <a:ext cx="33373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A2"/>
                </a:solidFill>
              </a:rPr>
              <a:t>По результатам рентгеноскопии и гамма-сканирования</a:t>
            </a:r>
          </a:p>
          <a:p>
            <a:r>
              <a:rPr lang="ru-RU" sz="2400" b="1" dirty="0" smtClean="0">
                <a:solidFill>
                  <a:srgbClr val="0000A2"/>
                </a:solidFill>
              </a:rPr>
              <a:t>не отмечено участков с аномальным состоянием поглощающего сердечника и оболочки пэлов</a:t>
            </a:r>
            <a:endParaRPr lang="ru-RU" sz="2400" b="1" dirty="0">
              <a:solidFill>
                <a:srgbClr val="0000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57413" y="582762"/>
            <a:ext cx="9526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00A2"/>
                </a:solidFill>
              </a:rPr>
              <a:t>ИЗМЕРЕНИЯ </a:t>
            </a:r>
            <a:r>
              <a:rPr lang="ru-RU" altLang="ru-RU" sz="2400" b="1" dirty="0">
                <a:solidFill>
                  <a:srgbClr val="0000A2"/>
                </a:solidFill>
              </a:rPr>
              <a:t>КОЛИЧЕСТВА ГАЗА ПОД </a:t>
            </a:r>
            <a:r>
              <a:rPr lang="ru-RU" altLang="ru-RU" sz="2400" b="1" dirty="0" smtClean="0">
                <a:solidFill>
                  <a:srgbClr val="0000A2"/>
                </a:solidFill>
              </a:rPr>
              <a:t>ОБОЛОЧКОЙ ПЭЛОВ</a:t>
            </a:r>
            <a:endParaRPr lang="ru-RU" altLang="ru-RU" sz="2400" b="1" dirty="0">
              <a:solidFill>
                <a:srgbClr val="0000A2"/>
              </a:solidFill>
            </a:endParaRPr>
          </a:p>
        </p:txBody>
      </p:sp>
      <p:sp>
        <p:nvSpPr>
          <p:cNvPr id="12295" name="Rectangle 35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2296" name="Rectangle 36"/>
          <p:cNvSpPr>
            <a:spLocks noChangeArrowheads="1"/>
          </p:cNvSpPr>
          <p:nvPr/>
        </p:nvSpPr>
        <p:spPr bwMode="auto">
          <a:xfrm>
            <a:off x="0" y="2378075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200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2297" name="Rectangle 37"/>
          <p:cNvSpPr>
            <a:spLocks noChangeArrowheads="1"/>
          </p:cNvSpPr>
          <p:nvPr/>
        </p:nvSpPr>
        <p:spPr bwMode="auto">
          <a:xfrm>
            <a:off x="704849" y="8685627"/>
            <a:ext cx="8301991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00009A"/>
                </a:solidFill>
                <a:cs typeface="Times New Roman" panose="02020603050405020304" pitchFamily="18" charset="0"/>
              </a:rPr>
              <a:t>Результаты измерения скорости выхода газа после прокола </a:t>
            </a:r>
            <a:r>
              <a:rPr lang="ru-RU" altLang="ru-RU" sz="18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оболочек</a:t>
            </a:r>
          </a:p>
          <a:p>
            <a:pPr algn="ctr"/>
            <a:r>
              <a:rPr lang="ru-RU" altLang="ru-RU" sz="18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пэлов </a:t>
            </a:r>
            <a:r>
              <a:rPr lang="ru-RU" altLang="ru-RU" sz="1800" b="1" dirty="0">
                <a:solidFill>
                  <a:srgbClr val="00009A"/>
                </a:solidFill>
                <a:cs typeface="Times New Roman" panose="02020603050405020304" pitchFamily="18" charset="0"/>
              </a:rPr>
              <a:t>ПС СУЗ </a:t>
            </a:r>
            <a:r>
              <a:rPr lang="ru-RU" altLang="ru-RU" sz="18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№ </a:t>
            </a:r>
            <a:r>
              <a:rPr lang="ru-RU" altLang="ru-RU" sz="1800" b="1" dirty="0">
                <a:solidFill>
                  <a:srgbClr val="00009A"/>
                </a:solidFill>
                <a:cs typeface="Times New Roman" panose="02020603050405020304" pitchFamily="18" charset="0"/>
              </a:rPr>
              <a:t>700072(а</a:t>
            </a:r>
            <a:r>
              <a:rPr lang="ru-RU" altLang="ru-RU" sz="18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), № </a:t>
            </a:r>
            <a:r>
              <a:rPr lang="ru-RU" altLang="ru-RU" sz="1800" b="1" dirty="0">
                <a:solidFill>
                  <a:srgbClr val="00009A"/>
                </a:solidFill>
                <a:cs typeface="Times New Roman" panose="02020603050405020304" pitchFamily="18" charset="0"/>
              </a:rPr>
              <a:t>700079(б), №</a:t>
            </a:r>
            <a:r>
              <a:rPr lang="ru-RU" altLang="ru-RU" sz="1800" b="1" dirty="0" smtClean="0">
                <a:solidFill>
                  <a:srgbClr val="00009A"/>
                </a:solidFill>
                <a:cs typeface="Times New Roman" panose="02020603050405020304" pitchFamily="18" charset="0"/>
              </a:rPr>
              <a:t>081527 (в)</a:t>
            </a:r>
            <a:endParaRPr lang="ru-RU" altLang="ru-RU" sz="1800" b="1" dirty="0">
              <a:solidFill>
                <a:srgbClr val="00009A"/>
              </a:solidFill>
            </a:endParaRPr>
          </a:p>
        </p:txBody>
      </p:sp>
      <p:sp>
        <p:nvSpPr>
          <p:cNvPr id="12298" name="TextBox 50"/>
          <p:cNvSpPr txBox="1">
            <a:spLocks noChangeArrowheads="1"/>
          </p:cNvSpPr>
          <p:nvPr/>
        </p:nvSpPr>
        <p:spPr bwMode="auto">
          <a:xfrm>
            <a:off x="3700800" y="4778261"/>
            <a:ext cx="3635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>
                <a:solidFill>
                  <a:srgbClr val="00009A"/>
                </a:solidFill>
              </a:rPr>
              <a:t>а</a:t>
            </a:r>
          </a:p>
        </p:txBody>
      </p:sp>
      <p:sp>
        <p:nvSpPr>
          <p:cNvPr id="12299" name="TextBox 51"/>
          <p:cNvSpPr txBox="1">
            <a:spLocks noChangeArrowheads="1"/>
          </p:cNvSpPr>
          <p:nvPr/>
        </p:nvSpPr>
        <p:spPr bwMode="auto">
          <a:xfrm>
            <a:off x="3700800" y="8379672"/>
            <a:ext cx="363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00" dirty="0">
                <a:solidFill>
                  <a:srgbClr val="00009A"/>
                </a:solidFill>
              </a:rPr>
              <a:t>б</a:t>
            </a:r>
          </a:p>
        </p:txBody>
      </p:sp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519582"/>
              </p:ext>
            </p:extLst>
          </p:nvPr>
        </p:nvGraphicFramePr>
        <p:xfrm>
          <a:off x="6741210" y="163042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1042"/>
              </p:ext>
            </p:extLst>
          </p:nvPr>
        </p:nvGraphicFramePr>
        <p:xfrm>
          <a:off x="1000800" y="1630428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360308"/>
              </p:ext>
            </p:extLst>
          </p:nvPr>
        </p:nvGraphicFramePr>
        <p:xfrm>
          <a:off x="869440" y="5139672"/>
          <a:ext cx="5531359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50"/>
          <p:cNvSpPr txBox="1">
            <a:spLocks noChangeArrowheads="1"/>
          </p:cNvSpPr>
          <p:nvPr/>
        </p:nvSpPr>
        <p:spPr bwMode="auto">
          <a:xfrm>
            <a:off x="9559056" y="4774746"/>
            <a:ext cx="3635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 smtClean="0">
                <a:solidFill>
                  <a:srgbClr val="00009A"/>
                </a:solidFill>
              </a:rPr>
              <a:t>в</a:t>
            </a:r>
            <a:endParaRPr lang="ru-RU" altLang="ru-RU" sz="2000" dirty="0">
              <a:solidFill>
                <a:srgbClr val="00009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0706" y="5618075"/>
            <a:ext cx="53768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F2FAD"/>
                </a:solidFill>
              </a:rPr>
              <a:t>Газ под оболочкой пэлов на 99,</a:t>
            </a:r>
            <a:r>
              <a:rPr lang="en-US" sz="2000" b="1" dirty="0" smtClean="0">
                <a:solidFill>
                  <a:srgbClr val="2F2FAD"/>
                </a:solidFill>
              </a:rPr>
              <a:t>5</a:t>
            </a:r>
            <a:r>
              <a:rPr lang="ru-RU" sz="2000" b="1" dirty="0" smtClean="0">
                <a:solidFill>
                  <a:srgbClr val="2F2FAD"/>
                </a:solidFill>
              </a:rPr>
              <a:t>% состоит из </a:t>
            </a:r>
            <a:r>
              <a:rPr lang="en-US" sz="2000" b="1" dirty="0" smtClean="0">
                <a:solidFill>
                  <a:srgbClr val="2F2FAD"/>
                </a:solidFill>
              </a:rPr>
              <a:t>He.</a:t>
            </a:r>
          </a:p>
          <a:p>
            <a:r>
              <a:rPr lang="ru-RU" sz="2000" b="1" dirty="0" smtClean="0">
                <a:solidFill>
                  <a:srgbClr val="2F2FAD"/>
                </a:solidFill>
              </a:rPr>
              <a:t>Давление газа в </a:t>
            </a:r>
            <a:r>
              <a:rPr lang="ru-RU" sz="2000" b="1" dirty="0" err="1" smtClean="0">
                <a:solidFill>
                  <a:srgbClr val="2F2FAD"/>
                </a:solidFill>
              </a:rPr>
              <a:t>пэлах</a:t>
            </a:r>
            <a:r>
              <a:rPr lang="ru-RU" sz="2000" b="1" dirty="0" smtClean="0">
                <a:solidFill>
                  <a:srgbClr val="2F2FAD"/>
                </a:solidFill>
              </a:rPr>
              <a:t> </a:t>
            </a:r>
            <a:r>
              <a:rPr lang="ru-RU" sz="2000" b="1" dirty="0">
                <a:solidFill>
                  <a:srgbClr val="2F2FAD"/>
                </a:solidFill>
              </a:rPr>
              <a:t>ПС СУЗ </a:t>
            </a:r>
            <a:r>
              <a:rPr lang="ru-RU" sz="2000" b="1" dirty="0" smtClean="0">
                <a:solidFill>
                  <a:srgbClr val="2F2FAD"/>
                </a:solidFill>
              </a:rPr>
              <a:t>составило:</a:t>
            </a:r>
          </a:p>
          <a:p>
            <a:pPr marL="895350" indent="-265113">
              <a:buFontTx/>
              <a:buChar char="-"/>
            </a:pPr>
            <a:r>
              <a:rPr lang="ru-RU" sz="2000" b="1" dirty="0" smtClean="0">
                <a:solidFill>
                  <a:srgbClr val="00009A"/>
                </a:solidFill>
              </a:rPr>
              <a:t>№700072 -  0,17 - 0,21 МПа</a:t>
            </a:r>
          </a:p>
          <a:p>
            <a:pPr marL="895350" indent="-265113">
              <a:buFontTx/>
              <a:buChar char="-"/>
            </a:pPr>
            <a:r>
              <a:rPr lang="ru-RU" sz="2000" b="1" dirty="0" smtClean="0">
                <a:solidFill>
                  <a:srgbClr val="00009A"/>
                </a:solidFill>
              </a:rPr>
              <a:t>№700079 -  0,45 - 0,56 МПа</a:t>
            </a:r>
          </a:p>
          <a:p>
            <a:pPr marL="895350" indent="-265113">
              <a:buFontTx/>
              <a:buChar char="-"/>
            </a:pPr>
            <a:r>
              <a:rPr lang="ru-RU" sz="2000" b="1" dirty="0" smtClean="0">
                <a:solidFill>
                  <a:srgbClr val="00009A"/>
                </a:solidFill>
              </a:rPr>
              <a:t>№081527 -  0,34 - 0,45 МПа</a:t>
            </a:r>
            <a:endParaRPr lang="ru-RU" sz="2000" b="1" dirty="0">
              <a:solidFill>
                <a:srgbClr val="2F2FAD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93225" y="3324021"/>
            <a:ext cx="231852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A"/>
                </a:solidFill>
              </a:rPr>
              <a:t>ПС СУЗ №700072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93225" y="7139220"/>
            <a:ext cx="234051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A"/>
                </a:solidFill>
              </a:rPr>
              <a:t>ПС СУЗ №700079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581564" y="3324058"/>
            <a:ext cx="231852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9A"/>
                </a:solidFill>
              </a:rPr>
              <a:t>ПС </a:t>
            </a:r>
            <a:r>
              <a:rPr lang="ru-RU" sz="2000" b="1" dirty="0">
                <a:solidFill>
                  <a:srgbClr val="00009A"/>
                </a:solidFill>
              </a:rPr>
              <a:t>СУЗ №081527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345881" y="289180"/>
            <a:ext cx="91257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009A"/>
                </a:solidFill>
              </a:rPr>
              <a:t>МЕХАНИЧЕСКИЕ ИСПЫТАНИЯ НА РАЗРЫВ </a:t>
            </a:r>
          </a:p>
          <a:p>
            <a:pPr algn="ctr"/>
            <a:r>
              <a:rPr lang="ru-RU" altLang="ru-RU" sz="2800" b="1" dirty="0">
                <a:solidFill>
                  <a:srgbClr val="00009A"/>
                </a:solidFill>
              </a:rPr>
              <a:t>КОЛЬЦЕВЫХ ОБРАЗЦОВ ОБОЛОЧКИ ПЭЛОВ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7004305" y="1857897"/>
            <a:ext cx="525888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009A"/>
                </a:solidFill>
              </a:rPr>
              <a:t>Материал оболочек пэлов сплав 42ХНМ после эксплуатации сохранил высокие пластические свойства.</a:t>
            </a:r>
          </a:p>
          <a:p>
            <a:endParaRPr lang="ru-RU" altLang="ru-RU" sz="2400" b="1" dirty="0">
              <a:solidFill>
                <a:srgbClr val="00009A"/>
              </a:solidFill>
              <a:sym typeface="Symbol" panose="05050102010706020507" pitchFamily="18" charset="2"/>
            </a:endParaRPr>
          </a:p>
          <a:p>
            <a:r>
              <a:rPr lang="ru-RU" altLang="ru-RU" sz="2400" b="1" dirty="0">
                <a:solidFill>
                  <a:srgbClr val="00009A"/>
                </a:solidFill>
                <a:sym typeface="Symbol" panose="05050102010706020507" pitchFamily="18" charset="2"/>
              </a:rPr>
              <a:t>В наиболее облученных нижних участках пэлов </a:t>
            </a:r>
            <a:r>
              <a:rPr lang="ru-RU" altLang="ru-RU" sz="2400" b="1" dirty="0">
                <a:solidFill>
                  <a:srgbClr val="00009A"/>
                </a:solidFill>
              </a:rPr>
              <a:t>при рабочих температурах 300-350°С </a:t>
            </a:r>
            <a:r>
              <a:rPr lang="ru-RU" altLang="ru-RU" sz="2400" b="1" dirty="0">
                <a:solidFill>
                  <a:srgbClr val="00009A"/>
                </a:solidFill>
                <a:sym typeface="Symbol" panose="05050102010706020507" pitchFamily="18" charset="2"/>
              </a:rPr>
              <a:t>равномерное удлинение образцов оболочки составляет:</a:t>
            </a:r>
          </a:p>
          <a:p>
            <a:endParaRPr lang="ru-RU" altLang="ru-RU" sz="2400" b="1" dirty="0" smtClean="0">
              <a:solidFill>
                <a:srgbClr val="00009A"/>
              </a:solidFill>
              <a:sym typeface="Symbol" panose="05050102010706020507" pitchFamily="18" charset="2"/>
            </a:endParaRPr>
          </a:p>
          <a:p>
            <a:r>
              <a:rPr lang="ru-RU" altLang="ru-RU" sz="2400" b="1" dirty="0" smtClean="0">
                <a:solidFill>
                  <a:srgbClr val="00009A"/>
                </a:solidFill>
                <a:sym typeface="Symbol" panose="05050102010706020507" pitchFamily="18" charset="2"/>
              </a:rPr>
              <a:t>ПС </a:t>
            </a:r>
            <a:r>
              <a:rPr lang="ru-RU" altLang="ru-RU" sz="2400" b="1" dirty="0">
                <a:solidFill>
                  <a:srgbClr val="00009A"/>
                </a:solidFill>
                <a:sym typeface="Symbol" panose="05050102010706020507" pitchFamily="18" charset="2"/>
              </a:rPr>
              <a:t>СУЗ №700072     </a:t>
            </a:r>
            <a:r>
              <a:rPr lang="ru-RU" altLang="ru-RU" sz="2400" b="1" baseline="-25000" dirty="0">
                <a:solidFill>
                  <a:srgbClr val="00009A"/>
                </a:solidFill>
              </a:rPr>
              <a:t>р </a:t>
            </a:r>
            <a:r>
              <a:rPr lang="ru-RU" altLang="ru-RU" sz="2400" b="1" dirty="0">
                <a:solidFill>
                  <a:srgbClr val="00009A"/>
                </a:solidFill>
              </a:rPr>
              <a:t> = 12-20 %</a:t>
            </a:r>
          </a:p>
          <a:p>
            <a:r>
              <a:rPr lang="ru-RU" altLang="ru-RU" sz="2400" b="1" dirty="0">
                <a:solidFill>
                  <a:srgbClr val="00009A"/>
                </a:solidFill>
                <a:sym typeface="Symbol" panose="05050102010706020507" pitchFamily="18" charset="2"/>
              </a:rPr>
              <a:t>ПС СУЗ №700079     </a:t>
            </a:r>
            <a:r>
              <a:rPr lang="ru-RU" altLang="ru-RU" sz="2400" b="1" baseline="-25000" dirty="0">
                <a:solidFill>
                  <a:srgbClr val="00009A"/>
                </a:solidFill>
              </a:rPr>
              <a:t>р </a:t>
            </a:r>
            <a:r>
              <a:rPr lang="ru-RU" altLang="ru-RU" sz="2400" b="1" dirty="0">
                <a:solidFill>
                  <a:srgbClr val="00009A"/>
                </a:solidFill>
              </a:rPr>
              <a:t> = 7-9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%</a:t>
            </a:r>
          </a:p>
          <a:p>
            <a:r>
              <a:rPr lang="ru-RU" altLang="ru-RU" sz="2400" b="1" dirty="0" smtClean="0">
                <a:solidFill>
                  <a:srgbClr val="00009A"/>
                </a:solidFill>
              </a:rPr>
              <a:t>ПС СУЗ №081527</a:t>
            </a:r>
            <a:r>
              <a:rPr lang="ru-RU" altLang="ru-RU" sz="2400" b="1" dirty="0">
                <a:solidFill>
                  <a:srgbClr val="00009A"/>
                </a:solidFill>
                <a:sym typeface="Symbol" panose="05050102010706020507" pitchFamily="18" charset="2"/>
              </a:rPr>
              <a:t> </a:t>
            </a:r>
            <a:r>
              <a:rPr lang="ru-RU" altLang="ru-RU" sz="2400" b="1" dirty="0" smtClean="0">
                <a:solidFill>
                  <a:srgbClr val="00009A"/>
                </a:solidFill>
                <a:sym typeface="Symbol" panose="05050102010706020507" pitchFamily="18" charset="2"/>
              </a:rPr>
              <a:t>    </a:t>
            </a:r>
            <a:r>
              <a:rPr lang="ru-RU" altLang="ru-RU" sz="2400" b="1" baseline="-25000" dirty="0">
                <a:solidFill>
                  <a:srgbClr val="00009A"/>
                </a:solidFill>
              </a:rPr>
              <a:t>р </a:t>
            </a:r>
            <a:r>
              <a:rPr lang="ru-RU" altLang="ru-RU" sz="2400" b="1" dirty="0">
                <a:solidFill>
                  <a:srgbClr val="00009A"/>
                </a:solidFill>
              </a:rPr>
              <a:t> = </a:t>
            </a:r>
            <a:r>
              <a:rPr lang="ru-RU" altLang="ru-RU" sz="2400" b="1" dirty="0" smtClean="0">
                <a:solidFill>
                  <a:srgbClr val="00009A"/>
                </a:solidFill>
              </a:rPr>
              <a:t>11-14 %</a:t>
            </a:r>
            <a:endParaRPr lang="ru-RU" altLang="ru-RU" sz="2400" b="1" dirty="0">
              <a:solidFill>
                <a:srgbClr val="00009A"/>
              </a:solidFill>
            </a:endParaRPr>
          </a:p>
        </p:txBody>
      </p:sp>
      <p:pic>
        <p:nvPicPr>
          <p:cNvPr id="1331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t="3320" b="3113"/>
          <a:stretch>
            <a:fillRect/>
          </a:stretch>
        </p:blipFill>
        <p:spPr bwMode="auto">
          <a:xfrm>
            <a:off x="544513" y="1857897"/>
            <a:ext cx="5938584" cy="49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544513" y="7534300"/>
            <a:ext cx="6364224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rgbClr val="00009A"/>
                </a:solidFill>
              </a:rPr>
              <a:t>Типичный вид диаграммы «нагрузка-перемещение»</a:t>
            </a:r>
          </a:p>
          <a:p>
            <a:pPr algn="ctr"/>
            <a:r>
              <a:rPr lang="ru-RU" altLang="ru-RU" sz="1800" b="1" dirty="0" smtClean="0">
                <a:solidFill>
                  <a:srgbClr val="00009A"/>
                </a:solidFill>
              </a:rPr>
              <a:t>при испытаниях на разрыв кольцевых образцов</a:t>
            </a:r>
          </a:p>
          <a:p>
            <a:pPr algn="ctr"/>
            <a:r>
              <a:rPr lang="ru-RU" altLang="ru-RU" sz="1800" b="1" dirty="0" smtClean="0">
                <a:solidFill>
                  <a:srgbClr val="00009A"/>
                </a:solidFill>
              </a:rPr>
              <a:t> оболочки пэлов из сплава 42ХНМ</a:t>
            </a:r>
            <a:endParaRPr lang="ru-RU" altLang="ru-RU" sz="1800" b="1" dirty="0">
              <a:solidFill>
                <a:srgbClr val="0000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_презент_НИИАР_10">
  <a:themeElements>
    <a:clrScheme name="Шаблон_презент_НИИАР_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_презент_НИИАР_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Шаблон_презент_НИИАР_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_презент_НИИАР_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_презент_НИИАР_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Шаблон_презент_НИИАР_10</Template>
  <TotalTime>2747</TotalTime>
  <Words>1413</Words>
  <Application>Microsoft Office PowerPoint</Application>
  <PresentationFormat>A3 (297x420 мм)</PresentationFormat>
  <Paragraphs>168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Batang</vt:lpstr>
      <vt:lpstr>MS Mincho</vt:lpstr>
      <vt:lpstr>Arial</vt:lpstr>
      <vt:lpstr>Calibri</vt:lpstr>
      <vt:lpstr>Symbol</vt:lpstr>
      <vt:lpstr>Times New Roman</vt:lpstr>
      <vt:lpstr>Wingdings</vt:lpstr>
      <vt:lpstr>Шаблон_презент_НИИАР_10</vt:lpstr>
      <vt:lpstr>Государственный научный центр – Научно-исследовательский институт атомных реакторов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ИИО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Государственный научный центр – Научно-исследовательский институт атомных реакторов</dc:title>
  <dc:creator>Шипулина С.С.</dc:creator>
  <cp:lastModifiedBy>Анатолий В. Захаров</cp:lastModifiedBy>
  <cp:revision>107</cp:revision>
  <dcterms:created xsi:type="dcterms:W3CDTF">2010-10-29T09:13:36Z</dcterms:created>
  <dcterms:modified xsi:type="dcterms:W3CDTF">2019-05-24T10:39:56Z</dcterms:modified>
</cp:coreProperties>
</file>