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0" r:id="rId2"/>
    <p:sldId id="278" r:id="rId3"/>
    <p:sldId id="277" r:id="rId4"/>
    <p:sldId id="266" r:id="rId5"/>
    <p:sldId id="274" r:id="rId6"/>
    <p:sldId id="275" r:id="rId7"/>
    <p:sldId id="276" r:id="rId8"/>
    <p:sldId id="267" r:id="rId9"/>
    <p:sldId id="269" r:id="rId10"/>
    <p:sldId id="273" r:id="rId11"/>
    <p:sldId id="268" r:id="rId12"/>
    <p:sldId id="270" r:id="rId13"/>
    <p:sldId id="272" r:id="rId14"/>
    <p:sldId id="271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44;&#1054;&#1050;&#1059;&#1052;&#1045;&#1053;&#1058;&#1067;\&#1047;&#1072;&#1082;&#1072;&#1079;%20188\&#1058;&#1074;&#1101;&#1083;&#1099;%20&#1052;&#1042;&#1055;\&#1056;&#1077;&#1079;&#1091;&#1083;&#1100;&#1090;&#1072;&#1090;&#1099;%20&#1082;&#1086;&#1085;&#1090;&#1088;&#1086;&#1083;&#1103;%20&#1085;&#1072;%20&#1050;&#1044;&#1057;\0.2-12%20&#1096;&#1090;%20&#1072;&#1073;&#1089;\1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0;&#1054;&#1052;&#1048;&#1057;&#1057;&#1048;&#1054;&#1053;&#1053;&#1040;&#1071;%20&#1055;&#1056;&#1048;&#1045;&#1052;&#1050;&#1040;%20&#1079;188\abs\15&#1096;&#1090;\1t-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5012000478207735"/>
          <c:y val="4.9573027592799572E-2"/>
          <c:w val="0.72879236244282064"/>
          <c:h val="0.90085394481440062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'1'!$A$1:$A$1046</c:f>
              <c:numCache>
                <c:formatCode>General</c:formatCode>
                <c:ptCount val="1046"/>
                <c:pt idx="0">
                  <c:v>2.4954223599999987</c:v>
                </c:pt>
                <c:pt idx="1">
                  <c:v>2.5033569299999998</c:v>
                </c:pt>
                <c:pt idx="2">
                  <c:v>2.4987792999999998</c:v>
                </c:pt>
                <c:pt idx="3">
                  <c:v>2.4996948199999998</c:v>
                </c:pt>
                <c:pt idx="4">
                  <c:v>2.5045776399999999</c:v>
                </c:pt>
                <c:pt idx="5">
                  <c:v>2.50518799</c:v>
                </c:pt>
                <c:pt idx="6">
                  <c:v>2.5091552699999999</c:v>
                </c:pt>
                <c:pt idx="7">
                  <c:v>2.5039672900000012</c:v>
                </c:pt>
                <c:pt idx="8">
                  <c:v>2.5003051799999998</c:v>
                </c:pt>
                <c:pt idx="9">
                  <c:v>2.4975585899999997</c:v>
                </c:pt>
                <c:pt idx="10">
                  <c:v>2.4942016599999999</c:v>
                </c:pt>
                <c:pt idx="11">
                  <c:v>2.4929809599999997</c:v>
                </c:pt>
                <c:pt idx="12">
                  <c:v>2.4972534199999967</c:v>
                </c:pt>
                <c:pt idx="13">
                  <c:v>2.4957275399999999</c:v>
                </c:pt>
                <c:pt idx="14">
                  <c:v>2.4975585899999997</c:v>
                </c:pt>
                <c:pt idx="15">
                  <c:v>2.4926757799999977</c:v>
                </c:pt>
                <c:pt idx="16">
                  <c:v>2.4954223599999987</c:v>
                </c:pt>
                <c:pt idx="17">
                  <c:v>2.5006103500000001</c:v>
                </c:pt>
                <c:pt idx="18">
                  <c:v>2.5241088899999999</c:v>
                </c:pt>
                <c:pt idx="19">
                  <c:v>2.5006103500000001</c:v>
                </c:pt>
                <c:pt idx="20">
                  <c:v>2.4993896499999999</c:v>
                </c:pt>
                <c:pt idx="21">
                  <c:v>2.4975585899999997</c:v>
                </c:pt>
                <c:pt idx="22">
                  <c:v>2.4954223599999987</c:v>
                </c:pt>
                <c:pt idx="23">
                  <c:v>2.4890136699999998</c:v>
                </c:pt>
                <c:pt idx="24">
                  <c:v>2.4957275399999999</c:v>
                </c:pt>
                <c:pt idx="25">
                  <c:v>2.4932861299999987</c:v>
                </c:pt>
                <c:pt idx="26">
                  <c:v>2.4789428699999987</c:v>
                </c:pt>
                <c:pt idx="27">
                  <c:v>2.5094604499999997</c:v>
                </c:pt>
                <c:pt idx="28">
                  <c:v>2.5009155299999999</c:v>
                </c:pt>
                <c:pt idx="29">
                  <c:v>2.4951171899999998</c:v>
                </c:pt>
                <c:pt idx="30">
                  <c:v>2.4975585899999997</c:v>
                </c:pt>
                <c:pt idx="31">
                  <c:v>2.4966430699999864</c:v>
                </c:pt>
                <c:pt idx="32">
                  <c:v>2.4923706099999987</c:v>
                </c:pt>
                <c:pt idx="33">
                  <c:v>2.4945068400000001</c:v>
                </c:pt>
                <c:pt idx="34">
                  <c:v>2.48809814</c:v>
                </c:pt>
                <c:pt idx="35">
                  <c:v>2.4996948199999998</c:v>
                </c:pt>
                <c:pt idx="36">
                  <c:v>2.4926757799999977</c:v>
                </c:pt>
                <c:pt idx="37">
                  <c:v>2.4874877900000012</c:v>
                </c:pt>
                <c:pt idx="38">
                  <c:v>2.4960327099999997</c:v>
                </c:pt>
                <c:pt idx="39">
                  <c:v>2.4853515600000002</c:v>
                </c:pt>
                <c:pt idx="40">
                  <c:v>2.4829101599999999</c:v>
                </c:pt>
                <c:pt idx="41">
                  <c:v>2.4853515600000002</c:v>
                </c:pt>
                <c:pt idx="42">
                  <c:v>2.47528076</c:v>
                </c:pt>
                <c:pt idx="43">
                  <c:v>2.4771118200000002</c:v>
                </c:pt>
                <c:pt idx="44">
                  <c:v>2.4789428699999987</c:v>
                </c:pt>
                <c:pt idx="45">
                  <c:v>2.4810790999999988</c:v>
                </c:pt>
                <c:pt idx="46">
                  <c:v>2.4868774399999967</c:v>
                </c:pt>
                <c:pt idx="47">
                  <c:v>2.4816894499999997</c:v>
                </c:pt>
                <c:pt idx="48">
                  <c:v>2.4905395500000012</c:v>
                </c:pt>
                <c:pt idx="49">
                  <c:v>2.4859619099999999</c:v>
                </c:pt>
                <c:pt idx="50">
                  <c:v>2.4798583999999764</c:v>
                </c:pt>
                <c:pt idx="51">
                  <c:v>2.4874877900000012</c:v>
                </c:pt>
                <c:pt idx="52">
                  <c:v>2.4847412100000001</c:v>
                </c:pt>
                <c:pt idx="53">
                  <c:v>2.4877929700000001</c:v>
                </c:pt>
                <c:pt idx="54">
                  <c:v>2.4896240199999999</c:v>
                </c:pt>
                <c:pt idx="55">
                  <c:v>2.4868774399999967</c:v>
                </c:pt>
                <c:pt idx="56">
                  <c:v>2.4774169899999987</c:v>
                </c:pt>
                <c:pt idx="57">
                  <c:v>2.4807739299999998</c:v>
                </c:pt>
                <c:pt idx="58">
                  <c:v>2.48565674</c:v>
                </c:pt>
                <c:pt idx="59">
                  <c:v>2.4935913100000002</c:v>
                </c:pt>
                <c:pt idx="60">
                  <c:v>2.4758911099999987</c:v>
                </c:pt>
                <c:pt idx="61">
                  <c:v>2.4853515600000002</c:v>
                </c:pt>
                <c:pt idx="62">
                  <c:v>2.4850463899999977</c:v>
                </c:pt>
                <c:pt idx="63">
                  <c:v>2.4938964799999987</c:v>
                </c:pt>
                <c:pt idx="64">
                  <c:v>2.5103759799999987</c:v>
                </c:pt>
                <c:pt idx="65">
                  <c:v>2.4862670899999997</c:v>
                </c:pt>
                <c:pt idx="66">
                  <c:v>2.4841308600000156</c:v>
                </c:pt>
                <c:pt idx="67">
                  <c:v>2.4844360399999998</c:v>
                </c:pt>
                <c:pt idx="68">
                  <c:v>2.4951171899999998</c:v>
                </c:pt>
                <c:pt idx="69">
                  <c:v>2.4893188500000001</c:v>
                </c:pt>
                <c:pt idx="70">
                  <c:v>2.4862670899999997</c:v>
                </c:pt>
                <c:pt idx="71">
                  <c:v>2.4948120099999977</c:v>
                </c:pt>
                <c:pt idx="72">
                  <c:v>2.4935913100000002</c:v>
                </c:pt>
                <c:pt idx="73">
                  <c:v>2.50152588</c:v>
                </c:pt>
                <c:pt idx="74">
                  <c:v>2.4951171899999998</c:v>
                </c:pt>
                <c:pt idx="75">
                  <c:v>2.4996948199999998</c:v>
                </c:pt>
                <c:pt idx="76">
                  <c:v>2.4877929700000001</c:v>
                </c:pt>
                <c:pt idx="77">
                  <c:v>2.4926757799999977</c:v>
                </c:pt>
                <c:pt idx="78">
                  <c:v>2.4981689499999997</c:v>
                </c:pt>
                <c:pt idx="79">
                  <c:v>2.4938964799999987</c:v>
                </c:pt>
                <c:pt idx="80">
                  <c:v>2.4996948199999998</c:v>
                </c:pt>
                <c:pt idx="81">
                  <c:v>2.5012207000000002</c:v>
                </c:pt>
                <c:pt idx="82">
                  <c:v>2.4975585899999997</c:v>
                </c:pt>
                <c:pt idx="83">
                  <c:v>2.4935913100000002</c:v>
                </c:pt>
                <c:pt idx="84">
                  <c:v>2.4850463899999977</c:v>
                </c:pt>
                <c:pt idx="85">
                  <c:v>2.4923706099999987</c:v>
                </c:pt>
                <c:pt idx="86">
                  <c:v>2.4969482399999832</c:v>
                </c:pt>
                <c:pt idx="87">
                  <c:v>2.4847412100000001</c:v>
                </c:pt>
                <c:pt idx="88">
                  <c:v>2.4938964799999987</c:v>
                </c:pt>
                <c:pt idx="89">
                  <c:v>2.4954223599999987</c:v>
                </c:pt>
                <c:pt idx="90">
                  <c:v>2.48718262</c:v>
                </c:pt>
                <c:pt idx="91">
                  <c:v>2.4816894499999997</c:v>
                </c:pt>
                <c:pt idx="92">
                  <c:v>2.48565674</c:v>
                </c:pt>
                <c:pt idx="93">
                  <c:v>2.4838256799999998</c:v>
                </c:pt>
                <c:pt idx="94">
                  <c:v>2.4826049799999987</c:v>
                </c:pt>
                <c:pt idx="95">
                  <c:v>2.4850463899999977</c:v>
                </c:pt>
                <c:pt idx="96">
                  <c:v>2.48046875</c:v>
                </c:pt>
                <c:pt idx="97">
                  <c:v>2.4932861299999987</c:v>
                </c:pt>
                <c:pt idx="98">
                  <c:v>2.4816894499999997</c:v>
                </c:pt>
                <c:pt idx="99">
                  <c:v>2.4935913100000002</c:v>
                </c:pt>
                <c:pt idx="100">
                  <c:v>2.4932861299999987</c:v>
                </c:pt>
                <c:pt idx="101">
                  <c:v>2.4929809599999997</c:v>
                </c:pt>
                <c:pt idx="102">
                  <c:v>2.4905395500000012</c:v>
                </c:pt>
                <c:pt idx="103">
                  <c:v>2.4896240199999999</c:v>
                </c:pt>
                <c:pt idx="104">
                  <c:v>2.4929809599999997</c:v>
                </c:pt>
                <c:pt idx="105">
                  <c:v>2.4884033199999998</c:v>
                </c:pt>
                <c:pt idx="106">
                  <c:v>2.4969482399999832</c:v>
                </c:pt>
                <c:pt idx="107">
                  <c:v>2.48718262</c:v>
                </c:pt>
                <c:pt idx="108">
                  <c:v>2.4822997999999998</c:v>
                </c:pt>
                <c:pt idx="109">
                  <c:v>2.4801635700000002</c:v>
                </c:pt>
                <c:pt idx="110">
                  <c:v>2.4789428699999987</c:v>
                </c:pt>
                <c:pt idx="111">
                  <c:v>2.4908447299999987</c:v>
                </c:pt>
                <c:pt idx="112">
                  <c:v>2.4899292000000002</c:v>
                </c:pt>
                <c:pt idx="113">
                  <c:v>2.4749755899999997</c:v>
                </c:pt>
                <c:pt idx="114">
                  <c:v>2.4847412100000001</c:v>
                </c:pt>
                <c:pt idx="115">
                  <c:v>2.4984741199999987</c:v>
                </c:pt>
                <c:pt idx="116">
                  <c:v>2.4954223599999987</c:v>
                </c:pt>
                <c:pt idx="117">
                  <c:v>2.4859619099999999</c:v>
                </c:pt>
                <c:pt idx="118">
                  <c:v>2.4884033199999998</c:v>
                </c:pt>
                <c:pt idx="119">
                  <c:v>2.4835205100000124</c:v>
                </c:pt>
                <c:pt idx="120">
                  <c:v>2.4908447299999987</c:v>
                </c:pt>
                <c:pt idx="121">
                  <c:v>2.4899292000000002</c:v>
                </c:pt>
                <c:pt idx="122">
                  <c:v>2.4975585899999997</c:v>
                </c:pt>
                <c:pt idx="123">
                  <c:v>2.4951171899999998</c:v>
                </c:pt>
                <c:pt idx="124">
                  <c:v>2.4859619099999999</c:v>
                </c:pt>
                <c:pt idx="125">
                  <c:v>2.4877929700000001</c:v>
                </c:pt>
                <c:pt idx="126">
                  <c:v>2.48046875</c:v>
                </c:pt>
                <c:pt idx="127">
                  <c:v>2.4755859399999967</c:v>
                </c:pt>
                <c:pt idx="128">
                  <c:v>2.4810790999999988</c:v>
                </c:pt>
                <c:pt idx="129">
                  <c:v>2.4810790999999988</c:v>
                </c:pt>
                <c:pt idx="130">
                  <c:v>2.4853515600000002</c:v>
                </c:pt>
                <c:pt idx="131">
                  <c:v>2.4670410199999999</c:v>
                </c:pt>
                <c:pt idx="132">
                  <c:v>2.4777221699999998</c:v>
                </c:pt>
                <c:pt idx="133">
                  <c:v>2.48809814</c:v>
                </c:pt>
                <c:pt idx="134">
                  <c:v>2.4746704099999977</c:v>
                </c:pt>
                <c:pt idx="135">
                  <c:v>2.4768066399999791</c:v>
                </c:pt>
                <c:pt idx="136">
                  <c:v>2.4801635700000002</c:v>
                </c:pt>
                <c:pt idx="137">
                  <c:v>2.4847412100000001</c:v>
                </c:pt>
                <c:pt idx="138">
                  <c:v>2.48718262</c:v>
                </c:pt>
                <c:pt idx="139">
                  <c:v>2.4743652299999987</c:v>
                </c:pt>
                <c:pt idx="140">
                  <c:v>2.48199463</c:v>
                </c:pt>
                <c:pt idx="141">
                  <c:v>2.4798583999999764</c:v>
                </c:pt>
                <c:pt idx="142">
                  <c:v>2.4822997999999998</c:v>
                </c:pt>
                <c:pt idx="143">
                  <c:v>2.4722289999999814</c:v>
                </c:pt>
                <c:pt idx="144">
                  <c:v>2.4749755899999997</c:v>
                </c:pt>
                <c:pt idx="145">
                  <c:v>2.4761962899999999</c:v>
                </c:pt>
                <c:pt idx="146">
                  <c:v>2.4905395500000012</c:v>
                </c:pt>
                <c:pt idx="147">
                  <c:v>2.48046875</c:v>
                </c:pt>
                <c:pt idx="148">
                  <c:v>2.4844360399999998</c:v>
                </c:pt>
                <c:pt idx="149">
                  <c:v>2.4884033199999998</c:v>
                </c:pt>
                <c:pt idx="150">
                  <c:v>2.4896240199999999</c:v>
                </c:pt>
                <c:pt idx="151">
                  <c:v>2.4932861299999987</c:v>
                </c:pt>
                <c:pt idx="152">
                  <c:v>2.4887085</c:v>
                </c:pt>
                <c:pt idx="153">
                  <c:v>2.4890136699999998</c:v>
                </c:pt>
                <c:pt idx="154">
                  <c:v>2.5021362300000001</c:v>
                </c:pt>
                <c:pt idx="155">
                  <c:v>2.4926757799999977</c:v>
                </c:pt>
                <c:pt idx="156">
                  <c:v>2.4975585899999997</c:v>
                </c:pt>
                <c:pt idx="157">
                  <c:v>2.4905395500000012</c:v>
                </c:pt>
                <c:pt idx="158">
                  <c:v>2.4975585899999997</c:v>
                </c:pt>
                <c:pt idx="159">
                  <c:v>2.4960327099999997</c:v>
                </c:pt>
                <c:pt idx="160">
                  <c:v>2.4768066399999791</c:v>
                </c:pt>
                <c:pt idx="161">
                  <c:v>2.5097656299999977</c:v>
                </c:pt>
                <c:pt idx="162">
                  <c:v>2.4929809599999997</c:v>
                </c:pt>
                <c:pt idx="163">
                  <c:v>2.4938964799999987</c:v>
                </c:pt>
                <c:pt idx="164">
                  <c:v>2.4948120099999977</c:v>
                </c:pt>
                <c:pt idx="165">
                  <c:v>2.4743652299999987</c:v>
                </c:pt>
                <c:pt idx="166">
                  <c:v>2.4972534199999967</c:v>
                </c:pt>
                <c:pt idx="167">
                  <c:v>2.4951171899999998</c:v>
                </c:pt>
                <c:pt idx="168">
                  <c:v>2.4920654299999749</c:v>
                </c:pt>
                <c:pt idx="169">
                  <c:v>2.4914550799999859</c:v>
                </c:pt>
                <c:pt idx="170">
                  <c:v>2.4887085</c:v>
                </c:pt>
                <c:pt idx="171">
                  <c:v>2.4948120099999977</c:v>
                </c:pt>
                <c:pt idx="172">
                  <c:v>2.50152588</c:v>
                </c:pt>
                <c:pt idx="173">
                  <c:v>2.4923706099999987</c:v>
                </c:pt>
                <c:pt idx="174">
                  <c:v>2.4948120099999977</c:v>
                </c:pt>
                <c:pt idx="175">
                  <c:v>2.4942016599999999</c:v>
                </c:pt>
                <c:pt idx="176">
                  <c:v>2.4795532199999997</c:v>
                </c:pt>
                <c:pt idx="177">
                  <c:v>2.4969482399999832</c:v>
                </c:pt>
                <c:pt idx="178">
                  <c:v>2.4923706099999987</c:v>
                </c:pt>
                <c:pt idx="179">
                  <c:v>2.4942016599999999</c:v>
                </c:pt>
                <c:pt idx="180">
                  <c:v>2.4862670899999997</c:v>
                </c:pt>
                <c:pt idx="181">
                  <c:v>2.4847412100000001</c:v>
                </c:pt>
                <c:pt idx="182">
                  <c:v>2.49023438</c:v>
                </c:pt>
                <c:pt idx="183">
                  <c:v>2.4890136699999998</c:v>
                </c:pt>
                <c:pt idx="184">
                  <c:v>2.4734497099999997</c:v>
                </c:pt>
                <c:pt idx="185">
                  <c:v>2.4865722699999999</c:v>
                </c:pt>
                <c:pt idx="186">
                  <c:v>2.5018310500000012</c:v>
                </c:pt>
                <c:pt idx="187">
                  <c:v>2.5027465799999997</c:v>
                </c:pt>
                <c:pt idx="188">
                  <c:v>2.4905395500000012</c:v>
                </c:pt>
                <c:pt idx="189">
                  <c:v>2.4859619099999999</c:v>
                </c:pt>
                <c:pt idx="190">
                  <c:v>2.5009155299999999</c:v>
                </c:pt>
                <c:pt idx="191">
                  <c:v>2.4887085</c:v>
                </c:pt>
                <c:pt idx="192">
                  <c:v>2.49176025</c:v>
                </c:pt>
                <c:pt idx="193">
                  <c:v>2.4984741199999987</c:v>
                </c:pt>
                <c:pt idx="194">
                  <c:v>2.5070190399999999</c:v>
                </c:pt>
                <c:pt idx="195">
                  <c:v>2.4935913100000002</c:v>
                </c:pt>
                <c:pt idx="196">
                  <c:v>2.5091552699999999</c:v>
                </c:pt>
                <c:pt idx="197">
                  <c:v>2.4981689499999997</c:v>
                </c:pt>
                <c:pt idx="198">
                  <c:v>2.4905395500000012</c:v>
                </c:pt>
                <c:pt idx="199">
                  <c:v>2.4935913100000002</c:v>
                </c:pt>
                <c:pt idx="200">
                  <c:v>2.4993896499999999</c:v>
                </c:pt>
                <c:pt idx="201">
                  <c:v>2.4905395500000012</c:v>
                </c:pt>
                <c:pt idx="202">
                  <c:v>2.4874877900000012</c:v>
                </c:pt>
                <c:pt idx="203">
                  <c:v>2.4865722699999999</c:v>
                </c:pt>
                <c:pt idx="204">
                  <c:v>2.49023438</c:v>
                </c:pt>
                <c:pt idx="205">
                  <c:v>2.4966430699999864</c:v>
                </c:pt>
                <c:pt idx="206">
                  <c:v>2.4838256799999998</c:v>
                </c:pt>
                <c:pt idx="207">
                  <c:v>2.4945068400000001</c:v>
                </c:pt>
                <c:pt idx="208">
                  <c:v>2.4890136699999998</c:v>
                </c:pt>
                <c:pt idx="209">
                  <c:v>2.48565674</c:v>
                </c:pt>
                <c:pt idx="210">
                  <c:v>2.4865722699999999</c:v>
                </c:pt>
                <c:pt idx="211">
                  <c:v>2.48809814</c:v>
                </c:pt>
                <c:pt idx="212">
                  <c:v>2.4942016599999999</c:v>
                </c:pt>
                <c:pt idx="213">
                  <c:v>2.4859619099999999</c:v>
                </c:pt>
                <c:pt idx="214">
                  <c:v>2.4853515600000002</c:v>
                </c:pt>
                <c:pt idx="215">
                  <c:v>2.4969482399999832</c:v>
                </c:pt>
                <c:pt idx="216">
                  <c:v>2.4862670899999997</c:v>
                </c:pt>
                <c:pt idx="217">
                  <c:v>2.4899292000000002</c:v>
                </c:pt>
                <c:pt idx="218">
                  <c:v>2.4822997999999998</c:v>
                </c:pt>
                <c:pt idx="219">
                  <c:v>2.48565674</c:v>
                </c:pt>
                <c:pt idx="220">
                  <c:v>2.4908447299999987</c:v>
                </c:pt>
                <c:pt idx="221">
                  <c:v>2.4862670899999997</c:v>
                </c:pt>
                <c:pt idx="222">
                  <c:v>2.4822997999999998</c:v>
                </c:pt>
                <c:pt idx="223">
                  <c:v>2.4768066399999791</c:v>
                </c:pt>
                <c:pt idx="224">
                  <c:v>2.4581909199999998</c:v>
                </c:pt>
                <c:pt idx="225">
                  <c:v>2.48046875</c:v>
                </c:pt>
                <c:pt idx="226">
                  <c:v>2.4822997999999998</c:v>
                </c:pt>
                <c:pt idx="227">
                  <c:v>2.4810790999999988</c:v>
                </c:pt>
                <c:pt idx="228">
                  <c:v>2.4765014599999997</c:v>
                </c:pt>
                <c:pt idx="229">
                  <c:v>2.4755859399999967</c:v>
                </c:pt>
                <c:pt idx="230">
                  <c:v>2.4859619099999999</c:v>
                </c:pt>
                <c:pt idx="231">
                  <c:v>2.4865722699999999</c:v>
                </c:pt>
                <c:pt idx="232">
                  <c:v>2.4792480499999967</c:v>
                </c:pt>
                <c:pt idx="233">
                  <c:v>2.4874877900000012</c:v>
                </c:pt>
                <c:pt idx="234">
                  <c:v>2.4893188500000001</c:v>
                </c:pt>
                <c:pt idx="235">
                  <c:v>2.4865722699999999</c:v>
                </c:pt>
                <c:pt idx="236">
                  <c:v>2.4923706099999987</c:v>
                </c:pt>
                <c:pt idx="237">
                  <c:v>2.4984741199999987</c:v>
                </c:pt>
                <c:pt idx="238">
                  <c:v>2.4896240199999999</c:v>
                </c:pt>
                <c:pt idx="239">
                  <c:v>2.4822997999999998</c:v>
                </c:pt>
                <c:pt idx="240">
                  <c:v>2.4865722699999999</c:v>
                </c:pt>
                <c:pt idx="241">
                  <c:v>2.49023438</c:v>
                </c:pt>
                <c:pt idx="242">
                  <c:v>2.48809814</c:v>
                </c:pt>
                <c:pt idx="243">
                  <c:v>2.48718262</c:v>
                </c:pt>
                <c:pt idx="244">
                  <c:v>2.4926757799999977</c:v>
                </c:pt>
                <c:pt idx="245">
                  <c:v>2.4853515600000002</c:v>
                </c:pt>
                <c:pt idx="246">
                  <c:v>2.4923706099999987</c:v>
                </c:pt>
                <c:pt idx="247">
                  <c:v>2.4963378899999999</c:v>
                </c:pt>
                <c:pt idx="248">
                  <c:v>2.5091552699999999</c:v>
                </c:pt>
                <c:pt idx="249">
                  <c:v>2.4798583999999764</c:v>
                </c:pt>
                <c:pt idx="250">
                  <c:v>2.4996948199999998</c:v>
                </c:pt>
                <c:pt idx="251">
                  <c:v>2.4996948199999998</c:v>
                </c:pt>
                <c:pt idx="252">
                  <c:v>2.4996948199999998</c:v>
                </c:pt>
                <c:pt idx="253">
                  <c:v>2.4963378899999999</c:v>
                </c:pt>
                <c:pt idx="254">
                  <c:v>2.4975585899999997</c:v>
                </c:pt>
                <c:pt idx="255">
                  <c:v>2.5030517600000124</c:v>
                </c:pt>
                <c:pt idx="256">
                  <c:v>2.5006103500000001</c:v>
                </c:pt>
                <c:pt idx="257">
                  <c:v>2.5006103500000001</c:v>
                </c:pt>
                <c:pt idx="258">
                  <c:v>2.4966430699999864</c:v>
                </c:pt>
                <c:pt idx="259">
                  <c:v>2.4957275399999999</c:v>
                </c:pt>
                <c:pt idx="260">
                  <c:v>2.4926757799999977</c:v>
                </c:pt>
                <c:pt idx="261">
                  <c:v>2.4954223599999987</c:v>
                </c:pt>
                <c:pt idx="262">
                  <c:v>2.4945068400000001</c:v>
                </c:pt>
                <c:pt idx="263">
                  <c:v>2.4926757799999977</c:v>
                </c:pt>
                <c:pt idx="264">
                  <c:v>2.4951171899999998</c:v>
                </c:pt>
                <c:pt idx="265">
                  <c:v>2.4911498999999977</c:v>
                </c:pt>
                <c:pt idx="266">
                  <c:v>2.4899292000000002</c:v>
                </c:pt>
                <c:pt idx="267">
                  <c:v>2.4899292000000002</c:v>
                </c:pt>
                <c:pt idx="268">
                  <c:v>2.4993896499999999</c:v>
                </c:pt>
                <c:pt idx="269">
                  <c:v>2.48046875</c:v>
                </c:pt>
                <c:pt idx="270">
                  <c:v>2.4877929700000001</c:v>
                </c:pt>
                <c:pt idx="271">
                  <c:v>2.4899292000000002</c:v>
                </c:pt>
                <c:pt idx="272">
                  <c:v>2.4945068400000001</c:v>
                </c:pt>
                <c:pt idx="273">
                  <c:v>2.5018310500000012</c:v>
                </c:pt>
                <c:pt idx="274">
                  <c:v>2.4618530299999977</c:v>
                </c:pt>
                <c:pt idx="275">
                  <c:v>2.4942016599999999</c:v>
                </c:pt>
                <c:pt idx="276">
                  <c:v>2.4896240199999999</c:v>
                </c:pt>
                <c:pt idx="277">
                  <c:v>2.4847412100000001</c:v>
                </c:pt>
                <c:pt idx="278">
                  <c:v>2.4942016599999999</c:v>
                </c:pt>
                <c:pt idx="279">
                  <c:v>2.4914550799999859</c:v>
                </c:pt>
                <c:pt idx="280">
                  <c:v>2.4905395500000012</c:v>
                </c:pt>
                <c:pt idx="281">
                  <c:v>2.4935913100000002</c:v>
                </c:pt>
                <c:pt idx="282">
                  <c:v>2.4923706099999987</c:v>
                </c:pt>
                <c:pt idx="283">
                  <c:v>2.4850463899999977</c:v>
                </c:pt>
                <c:pt idx="284">
                  <c:v>2.4948120099999977</c:v>
                </c:pt>
                <c:pt idx="285">
                  <c:v>2.4972534199999967</c:v>
                </c:pt>
                <c:pt idx="286">
                  <c:v>2.4932861299999987</c:v>
                </c:pt>
                <c:pt idx="287">
                  <c:v>2.4890136699999998</c:v>
                </c:pt>
                <c:pt idx="288">
                  <c:v>2.4993896499999999</c:v>
                </c:pt>
                <c:pt idx="289">
                  <c:v>2.4935913100000002</c:v>
                </c:pt>
                <c:pt idx="290">
                  <c:v>2.4905395500000012</c:v>
                </c:pt>
                <c:pt idx="291">
                  <c:v>2.4816894499999997</c:v>
                </c:pt>
                <c:pt idx="292">
                  <c:v>2.49023438</c:v>
                </c:pt>
                <c:pt idx="293">
                  <c:v>2.4807739299999998</c:v>
                </c:pt>
                <c:pt idx="294">
                  <c:v>2.48565674</c:v>
                </c:pt>
                <c:pt idx="295">
                  <c:v>2.4899292000000002</c:v>
                </c:pt>
                <c:pt idx="296">
                  <c:v>2.4807739299999998</c:v>
                </c:pt>
                <c:pt idx="297">
                  <c:v>2.4807739299999998</c:v>
                </c:pt>
                <c:pt idx="298">
                  <c:v>2.48809814</c:v>
                </c:pt>
                <c:pt idx="299">
                  <c:v>2.4734497099999997</c:v>
                </c:pt>
                <c:pt idx="300">
                  <c:v>2.4990844699999997</c:v>
                </c:pt>
                <c:pt idx="301">
                  <c:v>2.4868774399999967</c:v>
                </c:pt>
                <c:pt idx="302">
                  <c:v>2.4859619099999999</c:v>
                </c:pt>
                <c:pt idx="303">
                  <c:v>2.4954223599999987</c:v>
                </c:pt>
                <c:pt idx="304">
                  <c:v>2.4932861299999987</c:v>
                </c:pt>
                <c:pt idx="305">
                  <c:v>2.4874877900000012</c:v>
                </c:pt>
                <c:pt idx="306">
                  <c:v>2.4960327099999997</c:v>
                </c:pt>
                <c:pt idx="307">
                  <c:v>2.4945068400000001</c:v>
                </c:pt>
                <c:pt idx="308">
                  <c:v>2.4887085</c:v>
                </c:pt>
                <c:pt idx="309">
                  <c:v>2.4914550799999859</c:v>
                </c:pt>
                <c:pt idx="310">
                  <c:v>2.4850463899999977</c:v>
                </c:pt>
                <c:pt idx="311">
                  <c:v>2.4911498999999977</c:v>
                </c:pt>
                <c:pt idx="312">
                  <c:v>2.48809814</c:v>
                </c:pt>
                <c:pt idx="313">
                  <c:v>2.4783325199999999</c:v>
                </c:pt>
                <c:pt idx="314">
                  <c:v>2.4978637699999999</c:v>
                </c:pt>
                <c:pt idx="315">
                  <c:v>2.4911498999999977</c:v>
                </c:pt>
                <c:pt idx="316">
                  <c:v>2.5183105500000011</c:v>
                </c:pt>
                <c:pt idx="317">
                  <c:v>2.4890136699999998</c:v>
                </c:pt>
                <c:pt idx="318">
                  <c:v>2.4929809599999997</c:v>
                </c:pt>
                <c:pt idx="319">
                  <c:v>2.48565674</c:v>
                </c:pt>
                <c:pt idx="320">
                  <c:v>2.4914550799999859</c:v>
                </c:pt>
                <c:pt idx="321">
                  <c:v>2.49023438</c:v>
                </c:pt>
                <c:pt idx="322">
                  <c:v>2.4868774399999967</c:v>
                </c:pt>
                <c:pt idx="323">
                  <c:v>2.4884033199999998</c:v>
                </c:pt>
                <c:pt idx="324">
                  <c:v>2.4923706099999987</c:v>
                </c:pt>
                <c:pt idx="325">
                  <c:v>2.5009155299999999</c:v>
                </c:pt>
                <c:pt idx="326">
                  <c:v>2.4993896499999999</c:v>
                </c:pt>
                <c:pt idx="327">
                  <c:v>2.5006103500000001</c:v>
                </c:pt>
                <c:pt idx="328">
                  <c:v>2.47528076</c:v>
                </c:pt>
                <c:pt idx="329">
                  <c:v>2.4969482399999832</c:v>
                </c:pt>
                <c:pt idx="330">
                  <c:v>2.4929809599999997</c:v>
                </c:pt>
                <c:pt idx="331">
                  <c:v>2.4887085</c:v>
                </c:pt>
                <c:pt idx="332">
                  <c:v>2.5045776399999999</c:v>
                </c:pt>
                <c:pt idx="333">
                  <c:v>2.4914550799999859</c:v>
                </c:pt>
                <c:pt idx="334">
                  <c:v>2.4951171899999998</c:v>
                </c:pt>
                <c:pt idx="335">
                  <c:v>2.4920654299999749</c:v>
                </c:pt>
                <c:pt idx="336">
                  <c:v>2.4975585899999997</c:v>
                </c:pt>
                <c:pt idx="337">
                  <c:v>2.4987792999999998</c:v>
                </c:pt>
                <c:pt idx="338">
                  <c:v>2.4963378899999999</c:v>
                </c:pt>
                <c:pt idx="339">
                  <c:v>2.4945068400000001</c:v>
                </c:pt>
                <c:pt idx="340">
                  <c:v>2.4972534199999967</c:v>
                </c:pt>
                <c:pt idx="341">
                  <c:v>2.4987792999999998</c:v>
                </c:pt>
                <c:pt idx="342">
                  <c:v>2.4981689499999997</c:v>
                </c:pt>
                <c:pt idx="343">
                  <c:v>2.4981689499999997</c:v>
                </c:pt>
                <c:pt idx="344">
                  <c:v>2.5024414099999968</c:v>
                </c:pt>
                <c:pt idx="345">
                  <c:v>2.5039672900000012</c:v>
                </c:pt>
                <c:pt idx="346">
                  <c:v>2.50762939</c:v>
                </c:pt>
                <c:pt idx="347">
                  <c:v>2.4975585899999997</c:v>
                </c:pt>
                <c:pt idx="348">
                  <c:v>2.4893188500000001</c:v>
                </c:pt>
                <c:pt idx="349">
                  <c:v>2.4981689499999997</c:v>
                </c:pt>
                <c:pt idx="350">
                  <c:v>2.5033569299999998</c:v>
                </c:pt>
                <c:pt idx="351">
                  <c:v>2.4911498999999977</c:v>
                </c:pt>
                <c:pt idx="352">
                  <c:v>2.4957275399999999</c:v>
                </c:pt>
                <c:pt idx="353">
                  <c:v>2.5085449199999998</c:v>
                </c:pt>
                <c:pt idx="354">
                  <c:v>2.5027465799999997</c:v>
                </c:pt>
                <c:pt idx="355">
                  <c:v>2.5033569299999998</c:v>
                </c:pt>
                <c:pt idx="356">
                  <c:v>2.5155639599999997</c:v>
                </c:pt>
                <c:pt idx="357">
                  <c:v>2.4969482399999832</c:v>
                </c:pt>
                <c:pt idx="358">
                  <c:v>2.4932861299999987</c:v>
                </c:pt>
                <c:pt idx="359">
                  <c:v>2.5036621099999987</c:v>
                </c:pt>
                <c:pt idx="360">
                  <c:v>2.5042724599999997</c:v>
                </c:pt>
                <c:pt idx="361">
                  <c:v>2.5134277300000001</c:v>
                </c:pt>
                <c:pt idx="362">
                  <c:v>2.5115966799999998</c:v>
                </c:pt>
                <c:pt idx="363">
                  <c:v>2.51434326</c:v>
                </c:pt>
                <c:pt idx="364">
                  <c:v>2.5103759799999987</c:v>
                </c:pt>
                <c:pt idx="365">
                  <c:v>2.5024414099999968</c:v>
                </c:pt>
                <c:pt idx="366">
                  <c:v>2.5042724599999997</c:v>
                </c:pt>
                <c:pt idx="367">
                  <c:v>2.4996948199999998</c:v>
                </c:pt>
                <c:pt idx="368">
                  <c:v>2.5021362300000001</c:v>
                </c:pt>
                <c:pt idx="369">
                  <c:v>2.5021362300000001</c:v>
                </c:pt>
                <c:pt idx="370">
                  <c:v>2.5033569299999998</c:v>
                </c:pt>
                <c:pt idx="371">
                  <c:v>2.5054931599999999</c:v>
                </c:pt>
                <c:pt idx="372">
                  <c:v>2.5036621099999987</c:v>
                </c:pt>
                <c:pt idx="373">
                  <c:v>2.5045776399999999</c:v>
                </c:pt>
                <c:pt idx="374">
                  <c:v>2.5106811499999999</c:v>
                </c:pt>
                <c:pt idx="375">
                  <c:v>2.50518799</c:v>
                </c:pt>
                <c:pt idx="376">
                  <c:v>2.4996948199999998</c:v>
                </c:pt>
                <c:pt idx="377">
                  <c:v>2.4996948199999998</c:v>
                </c:pt>
                <c:pt idx="378">
                  <c:v>2.5100707999999998</c:v>
                </c:pt>
                <c:pt idx="379">
                  <c:v>2.5006103500000001</c:v>
                </c:pt>
                <c:pt idx="380">
                  <c:v>2.4993896499999999</c:v>
                </c:pt>
                <c:pt idx="381">
                  <c:v>2.5012207000000002</c:v>
                </c:pt>
                <c:pt idx="382">
                  <c:v>2.5027465799999997</c:v>
                </c:pt>
                <c:pt idx="383">
                  <c:v>2.4945068400000001</c:v>
                </c:pt>
                <c:pt idx="384">
                  <c:v>2.5039672900000012</c:v>
                </c:pt>
                <c:pt idx="385">
                  <c:v>2.4957275399999999</c:v>
                </c:pt>
                <c:pt idx="386">
                  <c:v>2.5003051799999998</c:v>
                </c:pt>
                <c:pt idx="387">
                  <c:v>2.5170898400000001</c:v>
                </c:pt>
                <c:pt idx="388">
                  <c:v>2.4966430699999864</c:v>
                </c:pt>
                <c:pt idx="389">
                  <c:v>2.5070190399999999</c:v>
                </c:pt>
                <c:pt idx="390">
                  <c:v>2.5009155299999999</c:v>
                </c:pt>
                <c:pt idx="391">
                  <c:v>2.4948120099999977</c:v>
                </c:pt>
                <c:pt idx="392">
                  <c:v>2.4972534199999967</c:v>
                </c:pt>
                <c:pt idx="393">
                  <c:v>2.4996948199999998</c:v>
                </c:pt>
                <c:pt idx="394">
                  <c:v>2.4972534199999967</c:v>
                </c:pt>
                <c:pt idx="395">
                  <c:v>2.5183105500000011</c:v>
                </c:pt>
                <c:pt idx="396">
                  <c:v>2.5054931599999999</c:v>
                </c:pt>
                <c:pt idx="397">
                  <c:v>2.5057983400000001</c:v>
                </c:pt>
                <c:pt idx="398">
                  <c:v>2.5018310500000012</c:v>
                </c:pt>
                <c:pt idx="399">
                  <c:v>2.507324220000017</c:v>
                </c:pt>
                <c:pt idx="400">
                  <c:v>2.5024414099999968</c:v>
                </c:pt>
                <c:pt idx="401">
                  <c:v>2.5</c:v>
                </c:pt>
                <c:pt idx="402">
                  <c:v>2.5109863299999997</c:v>
                </c:pt>
                <c:pt idx="403">
                  <c:v>2.5079345700000206</c:v>
                </c:pt>
                <c:pt idx="404">
                  <c:v>2.5128173799999987</c:v>
                </c:pt>
                <c:pt idx="405">
                  <c:v>2.5082397500000146</c:v>
                </c:pt>
                <c:pt idx="406">
                  <c:v>2.5094604499999997</c:v>
                </c:pt>
                <c:pt idx="407">
                  <c:v>2.5018310500000012</c:v>
                </c:pt>
                <c:pt idx="408">
                  <c:v>2.5018310500000012</c:v>
                </c:pt>
                <c:pt idx="409">
                  <c:v>2.4996948199999998</c:v>
                </c:pt>
                <c:pt idx="410">
                  <c:v>2.5039672900000012</c:v>
                </c:pt>
                <c:pt idx="411">
                  <c:v>2.4942016599999999</c:v>
                </c:pt>
                <c:pt idx="412">
                  <c:v>2.5048828099999998</c:v>
                </c:pt>
                <c:pt idx="413">
                  <c:v>2.5009155299999999</c:v>
                </c:pt>
                <c:pt idx="414">
                  <c:v>2.4932861299999987</c:v>
                </c:pt>
                <c:pt idx="415">
                  <c:v>2.4948120099999977</c:v>
                </c:pt>
                <c:pt idx="416">
                  <c:v>2.5128173799999987</c:v>
                </c:pt>
                <c:pt idx="417">
                  <c:v>2.4963378899999999</c:v>
                </c:pt>
                <c:pt idx="418">
                  <c:v>2.48565674</c:v>
                </c:pt>
                <c:pt idx="419">
                  <c:v>2.4957275399999999</c:v>
                </c:pt>
                <c:pt idx="420">
                  <c:v>2.4969482399999832</c:v>
                </c:pt>
                <c:pt idx="421">
                  <c:v>2.4966430699999864</c:v>
                </c:pt>
                <c:pt idx="422">
                  <c:v>2.4981689499999997</c:v>
                </c:pt>
                <c:pt idx="423">
                  <c:v>2.4920654299999749</c:v>
                </c:pt>
                <c:pt idx="424">
                  <c:v>2.5018310500000012</c:v>
                </c:pt>
                <c:pt idx="425">
                  <c:v>2.50518799</c:v>
                </c:pt>
                <c:pt idx="426">
                  <c:v>2.5033569299999998</c:v>
                </c:pt>
                <c:pt idx="427">
                  <c:v>2.4972534199999967</c:v>
                </c:pt>
                <c:pt idx="428">
                  <c:v>2.5021362300000001</c:v>
                </c:pt>
                <c:pt idx="429">
                  <c:v>2.4963378899999999</c:v>
                </c:pt>
                <c:pt idx="430">
                  <c:v>2.50518799</c:v>
                </c:pt>
                <c:pt idx="431">
                  <c:v>2.5045776399999999</c:v>
                </c:pt>
                <c:pt idx="432">
                  <c:v>2.5027465799999997</c:v>
                </c:pt>
                <c:pt idx="433">
                  <c:v>2.5009155299999999</c:v>
                </c:pt>
                <c:pt idx="434">
                  <c:v>2.5</c:v>
                </c:pt>
                <c:pt idx="435">
                  <c:v>2.5030517600000124</c:v>
                </c:pt>
                <c:pt idx="436">
                  <c:v>2.5088500999999988</c:v>
                </c:pt>
                <c:pt idx="437">
                  <c:v>2.4914550799999859</c:v>
                </c:pt>
                <c:pt idx="438">
                  <c:v>2.4987792999999998</c:v>
                </c:pt>
                <c:pt idx="439">
                  <c:v>2.4990844699999997</c:v>
                </c:pt>
                <c:pt idx="440">
                  <c:v>2.4832153299999997</c:v>
                </c:pt>
                <c:pt idx="441">
                  <c:v>2.4987792999999998</c:v>
                </c:pt>
                <c:pt idx="442">
                  <c:v>2.4887085</c:v>
                </c:pt>
                <c:pt idx="443">
                  <c:v>2.4835205100000124</c:v>
                </c:pt>
                <c:pt idx="444">
                  <c:v>2.4887085</c:v>
                </c:pt>
                <c:pt idx="445">
                  <c:v>2.4841308600000156</c:v>
                </c:pt>
                <c:pt idx="446">
                  <c:v>2.4887085</c:v>
                </c:pt>
                <c:pt idx="447">
                  <c:v>2.4862670899999997</c:v>
                </c:pt>
                <c:pt idx="448">
                  <c:v>2.4850463899999977</c:v>
                </c:pt>
                <c:pt idx="449">
                  <c:v>2.4673461899999998</c:v>
                </c:pt>
                <c:pt idx="450">
                  <c:v>2.3699951199999987</c:v>
                </c:pt>
                <c:pt idx="451">
                  <c:v>2.2778320299999999</c:v>
                </c:pt>
                <c:pt idx="452">
                  <c:v>2.2412109400000002</c:v>
                </c:pt>
                <c:pt idx="453">
                  <c:v>2.2329711899999998</c:v>
                </c:pt>
                <c:pt idx="454">
                  <c:v>2.2213745100000128</c:v>
                </c:pt>
                <c:pt idx="455">
                  <c:v>2.2448730500000011</c:v>
                </c:pt>
                <c:pt idx="456">
                  <c:v>2.2460937500000155</c:v>
                </c:pt>
                <c:pt idx="457">
                  <c:v>2.2265625</c:v>
                </c:pt>
                <c:pt idx="458">
                  <c:v>2.2195434599999997</c:v>
                </c:pt>
                <c:pt idx="459">
                  <c:v>2.1917724599999997</c:v>
                </c:pt>
                <c:pt idx="460">
                  <c:v>2.1548461899999967</c:v>
                </c:pt>
                <c:pt idx="461">
                  <c:v>2.0916747999999998</c:v>
                </c:pt>
                <c:pt idx="462">
                  <c:v>1.9705200199999977</c:v>
                </c:pt>
                <c:pt idx="463">
                  <c:v>1.8353271499999999</c:v>
                </c:pt>
                <c:pt idx="464">
                  <c:v>1.58508301</c:v>
                </c:pt>
                <c:pt idx="465">
                  <c:v>1.15997314</c:v>
                </c:pt>
                <c:pt idx="466">
                  <c:v>0.61309814000000062</c:v>
                </c:pt>
                <c:pt idx="467">
                  <c:v>0.16998291000000043</c:v>
                </c:pt>
                <c:pt idx="468">
                  <c:v>-6.439209000000079E-2</c:v>
                </c:pt>
                <c:pt idx="469">
                  <c:v>-8.6975100000000027E-2</c:v>
                </c:pt>
                <c:pt idx="470">
                  <c:v>1.9531250000000003E-2</c:v>
                </c:pt>
                <c:pt idx="471">
                  <c:v>0.20385742000000001</c:v>
                </c:pt>
                <c:pt idx="472">
                  <c:v>0.37384033000000155</c:v>
                </c:pt>
                <c:pt idx="473">
                  <c:v>0.42022705000000005</c:v>
                </c:pt>
                <c:pt idx="474">
                  <c:v>0.38665771000000032</c:v>
                </c:pt>
                <c:pt idx="475">
                  <c:v>0.29510498000000202</c:v>
                </c:pt>
                <c:pt idx="476">
                  <c:v>0.22430420000000034</c:v>
                </c:pt>
                <c:pt idx="477">
                  <c:v>0.15167236000000001</c:v>
                </c:pt>
                <c:pt idx="478">
                  <c:v>7.1716310000000422E-2</c:v>
                </c:pt>
                <c:pt idx="479">
                  <c:v>1.0986330000000023E-2</c:v>
                </c:pt>
                <c:pt idx="480">
                  <c:v>-3.1433110000000312E-2</c:v>
                </c:pt>
                <c:pt idx="481">
                  <c:v>-5.2795410000000473E-2</c:v>
                </c:pt>
                <c:pt idx="482">
                  <c:v>-5.3405759999999976E-2</c:v>
                </c:pt>
                <c:pt idx="483">
                  <c:v>-4.0588380000000014E-2</c:v>
                </c:pt>
                <c:pt idx="484">
                  <c:v>-1.8615720000000068E-2</c:v>
                </c:pt>
                <c:pt idx="485">
                  <c:v>2.8381350000000052E-2</c:v>
                </c:pt>
                <c:pt idx="486">
                  <c:v>6.3476560000000112E-2</c:v>
                </c:pt>
                <c:pt idx="487">
                  <c:v>0.10925293000000012</c:v>
                </c:pt>
                <c:pt idx="488">
                  <c:v>0.13580322</c:v>
                </c:pt>
                <c:pt idx="489">
                  <c:v>0.1641845699999997</c:v>
                </c:pt>
                <c:pt idx="490">
                  <c:v>0.18493651999999999</c:v>
                </c:pt>
                <c:pt idx="491">
                  <c:v>0.21728516000000095</c:v>
                </c:pt>
                <c:pt idx="492">
                  <c:v>0.24444580000000127</c:v>
                </c:pt>
                <c:pt idx="493">
                  <c:v>0.26123047000000005</c:v>
                </c:pt>
                <c:pt idx="494">
                  <c:v>0.27404784999999998</c:v>
                </c:pt>
                <c:pt idx="495">
                  <c:v>0.25573729999999995</c:v>
                </c:pt>
                <c:pt idx="496">
                  <c:v>0.23193359000000024</c:v>
                </c:pt>
                <c:pt idx="497">
                  <c:v>0.22033691000000027</c:v>
                </c:pt>
                <c:pt idx="498">
                  <c:v>0.2215576199999999</c:v>
                </c:pt>
                <c:pt idx="499">
                  <c:v>0.21484375000000044</c:v>
                </c:pt>
                <c:pt idx="500">
                  <c:v>0.22003174000000031</c:v>
                </c:pt>
                <c:pt idx="501">
                  <c:v>0.22644043000000166</c:v>
                </c:pt>
                <c:pt idx="502">
                  <c:v>0.23681641000000095</c:v>
                </c:pt>
                <c:pt idx="503">
                  <c:v>0.23010253999999997</c:v>
                </c:pt>
                <c:pt idx="504">
                  <c:v>0.22674561000000043</c:v>
                </c:pt>
                <c:pt idx="505">
                  <c:v>0.22583007999999991</c:v>
                </c:pt>
                <c:pt idx="506">
                  <c:v>0.22583007999999991</c:v>
                </c:pt>
                <c:pt idx="507">
                  <c:v>0.25390625</c:v>
                </c:pt>
                <c:pt idx="508">
                  <c:v>0.21209717000000083</c:v>
                </c:pt>
                <c:pt idx="509">
                  <c:v>0.17547607000000001</c:v>
                </c:pt>
                <c:pt idx="510">
                  <c:v>0.14312743999999999</c:v>
                </c:pt>
                <c:pt idx="511">
                  <c:v>0.11535645000000012</c:v>
                </c:pt>
                <c:pt idx="512">
                  <c:v>0.11474609000000024</c:v>
                </c:pt>
                <c:pt idx="513">
                  <c:v>7.2937010000000427E-2</c:v>
                </c:pt>
                <c:pt idx="514">
                  <c:v>2.4414060000000001E-2</c:v>
                </c:pt>
                <c:pt idx="515">
                  <c:v>3.0517600000000101E-3</c:v>
                </c:pt>
                <c:pt idx="516">
                  <c:v>5.1879900000000034E-3</c:v>
                </c:pt>
                <c:pt idx="517">
                  <c:v>-3.9672900000000269E-3</c:v>
                </c:pt>
                <c:pt idx="518">
                  <c:v>3.6621100000000279E-3</c:v>
                </c:pt>
                <c:pt idx="519">
                  <c:v>-2.5634770000000189E-2</c:v>
                </c:pt>
                <c:pt idx="520">
                  <c:v>-4.3945309999999765E-2</c:v>
                </c:pt>
                <c:pt idx="521">
                  <c:v>-8.2702640000000008E-2</c:v>
                </c:pt>
                <c:pt idx="522">
                  <c:v>-9.8571780000000025E-2</c:v>
                </c:pt>
                <c:pt idx="523">
                  <c:v>-9.399414000000092E-2</c:v>
                </c:pt>
                <c:pt idx="524">
                  <c:v>-9.7961430000000002E-2</c:v>
                </c:pt>
                <c:pt idx="525">
                  <c:v>-7.8430180000000113E-2</c:v>
                </c:pt>
                <c:pt idx="526">
                  <c:v>-4.3640139999999945E-2</c:v>
                </c:pt>
                <c:pt idx="527">
                  <c:v>-2.9296880000000001E-2</c:v>
                </c:pt>
                <c:pt idx="528">
                  <c:v>-3.9978029999999998E-2</c:v>
                </c:pt>
                <c:pt idx="529">
                  <c:v>-1.9836430000000061E-2</c:v>
                </c:pt>
                <c:pt idx="530">
                  <c:v>-5.1879900000000034E-3</c:v>
                </c:pt>
                <c:pt idx="531">
                  <c:v>7.0190400000000501E-3</c:v>
                </c:pt>
                <c:pt idx="532">
                  <c:v>3.7536620000000097E-2</c:v>
                </c:pt>
                <c:pt idx="533">
                  <c:v>7.354736000000002E-2</c:v>
                </c:pt>
                <c:pt idx="534">
                  <c:v>0.12084961</c:v>
                </c:pt>
                <c:pt idx="535">
                  <c:v>0.15747069999999999</c:v>
                </c:pt>
                <c:pt idx="536">
                  <c:v>0.20294189000000107</c:v>
                </c:pt>
                <c:pt idx="537">
                  <c:v>0.22033691000000027</c:v>
                </c:pt>
                <c:pt idx="538">
                  <c:v>0.23895263999999999</c:v>
                </c:pt>
                <c:pt idx="539">
                  <c:v>0.24169921999999999</c:v>
                </c:pt>
                <c:pt idx="540">
                  <c:v>0.23345947000000083</c:v>
                </c:pt>
                <c:pt idx="541">
                  <c:v>0.26641846000000202</c:v>
                </c:pt>
                <c:pt idx="542">
                  <c:v>0.25756836000000038</c:v>
                </c:pt>
                <c:pt idx="543">
                  <c:v>0.28289795000000001</c:v>
                </c:pt>
                <c:pt idx="544">
                  <c:v>0.28259277000000038</c:v>
                </c:pt>
                <c:pt idx="545">
                  <c:v>0.29144287000000202</c:v>
                </c:pt>
                <c:pt idx="546">
                  <c:v>0.31158447000000311</c:v>
                </c:pt>
                <c:pt idx="547">
                  <c:v>0.33111572000000156</c:v>
                </c:pt>
                <c:pt idx="548">
                  <c:v>0.35095215000000002</c:v>
                </c:pt>
                <c:pt idx="549">
                  <c:v>0.35980225000000032</c:v>
                </c:pt>
                <c:pt idx="550">
                  <c:v>0.35003662000000002</c:v>
                </c:pt>
                <c:pt idx="551">
                  <c:v>0.36224364999999997</c:v>
                </c:pt>
                <c:pt idx="552">
                  <c:v>0.36102295000000173</c:v>
                </c:pt>
                <c:pt idx="553">
                  <c:v>0.35980225000000032</c:v>
                </c:pt>
                <c:pt idx="554">
                  <c:v>0.33905029000000236</c:v>
                </c:pt>
                <c:pt idx="555">
                  <c:v>0.32226563000000008</c:v>
                </c:pt>
                <c:pt idx="556">
                  <c:v>0.34240723000000062</c:v>
                </c:pt>
                <c:pt idx="557">
                  <c:v>0.33752441000000294</c:v>
                </c:pt>
                <c:pt idx="558">
                  <c:v>0.33264160000000031</c:v>
                </c:pt>
                <c:pt idx="559">
                  <c:v>0.33447266000000397</c:v>
                </c:pt>
                <c:pt idx="560">
                  <c:v>0.33477783000000155</c:v>
                </c:pt>
                <c:pt idx="561">
                  <c:v>0.32531738000000288</c:v>
                </c:pt>
                <c:pt idx="562">
                  <c:v>0.29937744000000038</c:v>
                </c:pt>
                <c:pt idx="563">
                  <c:v>0.29846191000000138</c:v>
                </c:pt>
                <c:pt idx="564">
                  <c:v>0.25756836000000038</c:v>
                </c:pt>
                <c:pt idx="565">
                  <c:v>0.2285766599999999</c:v>
                </c:pt>
                <c:pt idx="566">
                  <c:v>0.21270752000000001</c:v>
                </c:pt>
                <c:pt idx="567">
                  <c:v>0.20019530999999999</c:v>
                </c:pt>
                <c:pt idx="568">
                  <c:v>0.21087645999999999</c:v>
                </c:pt>
                <c:pt idx="569">
                  <c:v>0.21911621000000095</c:v>
                </c:pt>
                <c:pt idx="570">
                  <c:v>0.24230957</c:v>
                </c:pt>
                <c:pt idx="571">
                  <c:v>0.22888184000000031</c:v>
                </c:pt>
                <c:pt idx="572">
                  <c:v>0.21240234000000144</c:v>
                </c:pt>
                <c:pt idx="573">
                  <c:v>0.24749756000000095</c:v>
                </c:pt>
                <c:pt idx="574">
                  <c:v>0.31036377000000276</c:v>
                </c:pt>
                <c:pt idx="575">
                  <c:v>0.3546142600000019</c:v>
                </c:pt>
                <c:pt idx="576">
                  <c:v>0.35827637000000173</c:v>
                </c:pt>
                <c:pt idx="577">
                  <c:v>0.35736084000000173</c:v>
                </c:pt>
                <c:pt idx="578">
                  <c:v>0.34362793000000091</c:v>
                </c:pt>
                <c:pt idx="579">
                  <c:v>0.32989502000000032</c:v>
                </c:pt>
                <c:pt idx="580">
                  <c:v>0.30273438000000008</c:v>
                </c:pt>
                <c:pt idx="581">
                  <c:v>0.29846191000000138</c:v>
                </c:pt>
                <c:pt idx="582">
                  <c:v>0.28808594000000032</c:v>
                </c:pt>
                <c:pt idx="583">
                  <c:v>0.26550293000000008</c:v>
                </c:pt>
                <c:pt idx="584">
                  <c:v>0.24963378999999999</c:v>
                </c:pt>
                <c:pt idx="585">
                  <c:v>0.25390625</c:v>
                </c:pt>
                <c:pt idx="586">
                  <c:v>0.26153563999999996</c:v>
                </c:pt>
                <c:pt idx="587">
                  <c:v>0.26000977000000008</c:v>
                </c:pt>
                <c:pt idx="588">
                  <c:v>0.24810790999999999</c:v>
                </c:pt>
                <c:pt idx="589">
                  <c:v>0.27862549000000031</c:v>
                </c:pt>
                <c:pt idx="590">
                  <c:v>0.25817871000000031</c:v>
                </c:pt>
                <c:pt idx="591">
                  <c:v>0.24139404000000086</c:v>
                </c:pt>
                <c:pt idx="592">
                  <c:v>0.23620605000000044</c:v>
                </c:pt>
                <c:pt idx="593">
                  <c:v>0.22613525000000045</c:v>
                </c:pt>
                <c:pt idx="594">
                  <c:v>0.20996094000000107</c:v>
                </c:pt>
                <c:pt idx="595">
                  <c:v>0.19805908000000075</c:v>
                </c:pt>
                <c:pt idx="596">
                  <c:v>0.18463135000000044</c:v>
                </c:pt>
                <c:pt idx="597">
                  <c:v>0.17333984000000024</c:v>
                </c:pt>
                <c:pt idx="598">
                  <c:v>0.17333984000000024</c:v>
                </c:pt>
                <c:pt idx="599">
                  <c:v>0.19073486000000034</c:v>
                </c:pt>
                <c:pt idx="600">
                  <c:v>0.20477295000000001</c:v>
                </c:pt>
                <c:pt idx="601">
                  <c:v>0.20446776999999999</c:v>
                </c:pt>
                <c:pt idx="602">
                  <c:v>0.21484375000000044</c:v>
                </c:pt>
                <c:pt idx="603">
                  <c:v>0.21057128999999999</c:v>
                </c:pt>
                <c:pt idx="604">
                  <c:v>0.21331786999999999</c:v>
                </c:pt>
                <c:pt idx="605">
                  <c:v>0.2279663100000012</c:v>
                </c:pt>
                <c:pt idx="606">
                  <c:v>0.23651122999999999</c:v>
                </c:pt>
                <c:pt idx="607">
                  <c:v>0.24200439000000107</c:v>
                </c:pt>
                <c:pt idx="608">
                  <c:v>0.26580811000000032</c:v>
                </c:pt>
                <c:pt idx="609">
                  <c:v>0.28808594000000032</c:v>
                </c:pt>
                <c:pt idx="610">
                  <c:v>0.31219482000000032</c:v>
                </c:pt>
                <c:pt idx="611">
                  <c:v>0.31036377000000276</c:v>
                </c:pt>
                <c:pt idx="612">
                  <c:v>0.32104492000000173</c:v>
                </c:pt>
                <c:pt idx="613">
                  <c:v>0.32714844000000032</c:v>
                </c:pt>
                <c:pt idx="614">
                  <c:v>0.35034180000000031</c:v>
                </c:pt>
                <c:pt idx="615">
                  <c:v>0.36224364999999997</c:v>
                </c:pt>
                <c:pt idx="616">
                  <c:v>0.37384033000000155</c:v>
                </c:pt>
                <c:pt idx="617">
                  <c:v>0.38940430000000242</c:v>
                </c:pt>
                <c:pt idx="618">
                  <c:v>0.38696289000000328</c:v>
                </c:pt>
                <c:pt idx="619">
                  <c:v>0.40618896000000276</c:v>
                </c:pt>
                <c:pt idx="620">
                  <c:v>0.39306641000000236</c:v>
                </c:pt>
                <c:pt idx="621">
                  <c:v>0.41259765999999998</c:v>
                </c:pt>
                <c:pt idx="622">
                  <c:v>0.42816162000000002</c:v>
                </c:pt>
                <c:pt idx="623">
                  <c:v>0.43731689000000351</c:v>
                </c:pt>
                <c:pt idx="624">
                  <c:v>0.44250488000000143</c:v>
                </c:pt>
                <c:pt idx="625">
                  <c:v>0.43395996000000236</c:v>
                </c:pt>
                <c:pt idx="626">
                  <c:v>0.43395996000000236</c:v>
                </c:pt>
                <c:pt idx="627">
                  <c:v>0.43457031000000201</c:v>
                </c:pt>
                <c:pt idx="628">
                  <c:v>0.43212891000000236</c:v>
                </c:pt>
                <c:pt idx="629">
                  <c:v>0.42419434</c:v>
                </c:pt>
                <c:pt idx="630">
                  <c:v>0.43304443000000031</c:v>
                </c:pt>
                <c:pt idx="631">
                  <c:v>0.43701172000000038</c:v>
                </c:pt>
                <c:pt idx="632">
                  <c:v>0.43701172000000038</c:v>
                </c:pt>
                <c:pt idx="633">
                  <c:v>0.43823242000000001</c:v>
                </c:pt>
                <c:pt idx="634">
                  <c:v>0.43884277000000288</c:v>
                </c:pt>
                <c:pt idx="635">
                  <c:v>0.43334961000000038</c:v>
                </c:pt>
                <c:pt idx="636">
                  <c:v>0.43060303</c:v>
                </c:pt>
                <c:pt idx="637">
                  <c:v>0.41503906000000002</c:v>
                </c:pt>
                <c:pt idx="638">
                  <c:v>0.39459229000000173</c:v>
                </c:pt>
                <c:pt idx="639">
                  <c:v>0.40130615000000008</c:v>
                </c:pt>
                <c:pt idx="640">
                  <c:v>0.41656494000000038</c:v>
                </c:pt>
                <c:pt idx="641">
                  <c:v>0.40802002000000032</c:v>
                </c:pt>
                <c:pt idx="642">
                  <c:v>0.40466309</c:v>
                </c:pt>
                <c:pt idx="643">
                  <c:v>0.41625977000000008</c:v>
                </c:pt>
                <c:pt idx="644">
                  <c:v>0.40283203000000001</c:v>
                </c:pt>
                <c:pt idx="645">
                  <c:v>0.39276123000000002</c:v>
                </c:pt>
                <c:pt idx="646">
                  <c:v>0.37933350000000032</c:v>
                </c:pt>
                <c:pt idx="647">
                  <c:v>0.36987305000000031</c:v>
                </c:pt>
                <c:pt idx="648">
                  <c:v>0.37719727000000008</c:v>
                </c:pt>
                <c:pt idx="649">
                  <c:v>0.38391113000000032</c:v>
                </c:pt>
                <c:pt idx="650">
                  <c:v>0.37384033000000155</c:v>
                </c:pt>
                <c:pt idx="651">
                  <c:v>0.37353515999999998</c:v>
                </c:pt>
                <c:pt idx="652">
                  <c:v>0.34027100000000032</c:v>
                </c:pt>
                <c:pt idx="653">
                  <c:v>0.30914307000000002</c:v>
                </c:pt>
                <c:pt idx="654">
                  <c:v>0.29083252000000032</c:v>
                </c:pt>
                <c:pt idx="655">
                  <c:v>0.2734375</c:v>
                </c:pt>
                <c:pt idx="656">
                  <c:v>0.2252197300000012</c:v>
                </c:pt>
                <c:pt idx="657">
                  <c:v>0.22003174000000031</c:v>
                </c:pt>
                <c:pt idx="658">
                  <c:v>0.28350830000000032</c:v>
                </c:pt>
                <c:pt idx="659">
                  <c:v>0.39916992000000173</c:v>
                </c:pt>
                <c:pt idx="660">
                  <c:v>0.49591064000000173</c:v>
                </c:pt>
                <c:pt idx="661">
                  <c:v>0.56701659999999643</c:v>
                </c:pt>
                <c:pt idx="662">
                  <c:v>0.57830811000000004</c:v>
                </c:pt>
                <c:pt idx="663">
                  <c:v>0.58532714999999647</c:v>
                </c:pt>
                <c:pt idx="664">
                  <c:v>0.61981200999999997</c:v>
                </c:pt>
                <c:pt idx="665">
                  <c:v>0.62957764000000005</c:v>
                </c:pt>
                <c:pt idx="666">
                  <c:v>0.64178466999999995</c:v>
                </c:pt>
                <c:pt idx="667">
                  <c:v>0.64819336000000005</c:v>
                </c:pt>
                <c:pt idx="668">
                  <c:v>0.66192627000000404</c:v>
                </c:pt>
                <c:pt idx="669">
                  <c:v>0.67810059000000344</c:v>
                </c:pt>
                <c:pt idx="670">
                  <c:v>0.70678711000000005</c:v>
                </c:pt>
                <c:pt idx="671">
                  <c:v>0.71258544999999951</c:v>
                </c:pt>
                <c:pt idx="672">
                  <c:v>0.71136474999999688</c:v>
                </c:pt>
                <c:pt idx="673">
                  <c:v>0.72479248000000063</c:v>
                </c:pt>
                <c:pt idx="674">
                  <c:v>0.71899413999999995</c:v>
                </c:pt>
                <c:pt idx="675">
                  <c:v>0.70587158000000005</c:v>
                </c:pt>
                <c:pt idx="676">
                  <c:v>0.71075438999999996</c:v>
                </c:pt>
                <c:pt idx="677">
                  <c:v>0.71105956999999997</c:v>
                </c:pt>
                <c:pt idx="678">
                  <c:v>0.72998046999999999</c:v>
                </c:pt>
                <c:pt idx="679">
                  <c:v>0.72143555000000004</c:v>
                </c:pt>
                <c:pt idx="680">
                  <c:v>0.71533203000000001</c:v>
                </c:pt>
                <c:pt idx="681">
                  <c:v>0.72082520000000405</c:v>
                </c:pt>
                <c:pt idx="682">
                  <c:v>0.71838378999999641</c:v>
                </c:pt>
                <c:pt idx="683">
                  <c:v>0.72998046999999999</c:v>
                </c:pt>
                <c:pt idx="684">
                  <c:v>0.72937012000000001</c:v>
                </c:pt>
                <c:pt idx="685">
                  <c:v>0.74737549000000403</c:v>
                </c:pt>
                <c:pt idx="686">
                  <c:v>0.76232910000000065</c:v>
                </c:pt>
                <c:pt idx="687">
                  <c:v>0.76568604000000062</c:v>
                </c:pt>
                <c:pt idx="688">
                  <c:v>0.76629639000000005</c:v>
                </c:pt>
                <c:pt idx="689">
                  <c:v>0.78063965000000346</c:v>
                </c:pt>
                <c:pt idx="690">
                  <c:v>0.80535889000000005</c:v>
                </c:pt>
                <c:pt idx="691">
                  <c:v>0.82397461000000405</c:v>
                </c:pt>
                <c:pt idx="692">
                  <c:v>0.84442139000000005</c:v>
                </c:pt>
                <c:pt idx="693">
                  <c:v>0.85266112999999999</c:v>
                </c:pt>
                <c:pt idx="694">
                  <c:v>0.87738037000000002</c:v>
                </c:pt>
                <c:pt idx="695">
                  <c:v>0.91125487999999999</c:v>
                </c:pt>
                <c:pt idx="696">
                  <c:v>0.90881347999999951</c:v>
                </c:pt>
                <c:pt idx="697">
                  <c:v>0.90667724999999999</c:v>
                </c:pt>
                <c:pt idx="698">
                  <c:v>0.86151122999999996</c:v>
                </c:pt>
                <c:pt idx="699">
                  <c:v>0.82916259999999642</c:v>
                </c:pt>
                <c:pt idx="700">
                  <c:v>0.82092284999999998</c:v>
                </c:pt>
                <c:pt idx="701">
                  <c:v>0.8175659199999995</c:v>
                </c:pt>
                <c:pt idx="702">
                  <c:v>0.82489014000000005</c:v>
                </c:pt>
                <c:pt idx="703">
                  <c:v>0.82916259999999642</c:v>
                </c:pt>
                <c:pt idx="704">
                  <c:v>0.81481934</c:v>
                </c:pt>
                <c:pt idx="705">
                  <c:v>0.77239990000000269</c:v>
                </c:pt>
                <c:pt idx="706">
                  <c:v>0.76599121000000714</c:v>
                </c:pt>
                <c:pt idx="707">
                  <c:v>0.77636718999999532</c:v>
                </c:pt>
                <c:pt idx="708">
                  <c:v>0.78826903999999998</c:v>
                </c:pt>
                <c:pt idx="709">
                  <c:v>0.77575684000000222</c:v>
                </c:pt>
                <c:pt idx="710">
                  <c:v>0.7263183599999995</c:v>
                </c:pt>
                <c:pt idx="711">
                  <c:v>0.76690674000000003</c:v>
                </c:pt>
                <c:pt idx="712">
                  <c:v>0.75592041000000565</c:v>
                </c:pt>
                <c:pt idx="713">
                  <c:v>0.75012206999999997</c:v>
                </c:pt>
                <c:pt idx="714">
                  <c:v>0.71472168000000402</c:v>
                </c:pt>
                <c:pt idx="715">
                  <c:v>0.70434570000000063</c:v>
                </c:pt>
                <c:pt idx="716">
                  <c:v>0.71807860999999995</c:v>
                </c:pt>
                <c:pt idx="717">
                  <c:v>0.78460693000000004</c:v>
                </c:pt>
                <c:pt idx="718">
                  <c:v>0.90728759999999642</c:v>
                </c:pt>
                <c:pt idx="719">
                  <c:v>1.0162353499999999</c:v>
                </c:pt>
                <c:pt idx="720">
                  <c:v>1.0488891600000001</c:v>
                </c:pt>
                <c:pt idx="721">
                  <c:v>0.96893311000000004</c:v>
                </c:pt>
                <c:pt idx="722">
                  <c:v>0.80200194999999996</c:v>
                </c:pt>
                <c:pt idx="723">
                  <c:v>0.70159912000000002</c:v>
                </c:pt>
                <c:pt idx="724">
                  <c:v>0.71380615000000003</c:v>
                </c:pt>
                <c:pt idx="725">
                  <c:v>0.69061278999999753</c:v>
                </c:pt>
                <c:pt idx="726">
                  <c:v>0.46417236000000173</c:v>
                </c:pt>
                <c:pt idx="727">
                  <c:v>-2.1667479999999999E-2</c:v>
                </c:pt>
                <c:pt idx="728">
                  <c:v>-0.7589721699999995</c:v>
                </c:pt>
                <c:pt idx="729">
                  <c:v>-1.38824463</c:v>
                </c:pt>
                <c:pt idx="730">
                  <c:v>-1.2799072299999998</c:v>
                </c:pt>
                <c:pt idx="731">
                  <c:v>-0.32012939000000173</c:v>
                </c:pt>
                <c:pt idx="732">
                  <c:v>0.79376221000000002</c:v>
                </c:pt>
                <c:pt idx="733">
                  <c:v>1.4144897499999998</c:v>
                </c:pt>
                <c:pt idx="734">
                  <c:v>1.612854</c:v>
                </c:pt>
                <c:pt idx="735">
                  <c:v>1.7529296899999902</c:v>
                </c:pt>
                <c:pt idx="736">
                  <c:v>1.9009399399999998</c:v>
                </c:pt>
                <c:pt idx="737">
                  <c:v>1.9485473600000058</c:v>
                </c:pt>
                <c:pt idx="738">
                  <c:v>1.893920899999993</c:v>
                </c:pt>
                <c:pt idx="739">
                  <c:v>1.8991088899999999</c:v>
                </c:pt>
                <c:pt idx="740">
                  <c:v>1.9601440399999999</c:v>
                </c:pt>
                <c:pt idx="741">
                  <c:v>2.1176147500000146</c:v>
                </c:pt>
                <c:pt idx="742">
                  <c:v>2.31903076</c:v>
                </c:pt>
                <c:pt idx="743">
                  <c:v>2.4743652299999987</c:v>
                </c:pt>
                <c:pt idx="744">
                  <c:v>2.50762939</c:v>
                </c:pt>
                <c:pt idx="745">
                  <c:v>2.5033569299999998</c:v>
                </c:pt>
                <c:pt idx="746">
                  <c:v>2.4972534199999967</c:v>
                </c:pt>
                <c:pt idx="747">
                  <c:v>2.4960327099999997</c:v>
                </c:pt>
                <c:pt idx="748">
                  <c:v>2.5045776399999999</c:v>
                </c:pt>
                <c:pt idx="749">
                  <c:v>2.5198364299999967</c:v>
                </c:pt>
                <c:pt idx="750">
                  <c:v>2.5134277300000001</c:v>
                </c:pt>
                <c:pt idx="751">
                  <c:v>2.5094604499999997</c:v>
                </c:pt>
                <c:pt idx="752">
                  <c:v>2.5186157199999997</c:v>
                </c:pt>
                <c:pt idx="753">
                  <c:v>2.5125122099999997</c:v>
                </c:pt>
                <c:pt idx="754">
                  <c:v>2.5167846699999998</c:v>
                </c:pt>
                <c:pt idx="755">
                  <c:v>2.5180053699999987</c:v>
                </c:pt>
                <c:pt idx="756">
                  <c:v>2.5057983400000001</c:v>
                </c:pt>
                <c:pt idx="757">
                  <c:v>2.5201416000000001</c:v>
                </c:pt>
                <c:pt idx="758">
                  <c:v>2.5335693400000001</c:v>
                </c:pt>
                <c:pt idx="759">
                  <c:v>2.51434326</c:v>
                </c:pt>
                <c:pt idx="760">
                  <c:v>2.5317382799999999</c:v>
                </c:pt>
                <c:pt idx="761">
                  <c:v>2.5210571299999978</c:v>
                </c:pt>
                <c:pt idx="762">
                  <c:v>2.5180053699999987</c:v>
                </c:pt>
                <c:pt idx="763">
                  <c:v>2.5137329099999999</c:v>
                </c:pt>
                <c:pt idx="764">
                  <c:v>2.5137329099999999</c:v>
                </c:pt>
                <c:pt idx="765">
                  <c:v>2.5009155299999999</c:v>
                </c:pt>
                <c:pt idx="766">
                  <c:v>2.5152587899999967</c:v>
                </c:pt>
                <c:pt idx="767">
                  <c:v>2.5039672900000012</c:v>
                </c:pt>
                <c:pt idx="768">
                  <c:v>2.5109863299999997</c:v>
                </c:pt>
                <c:pt idx="769">
                  <c:v>2.5125122099999997</c:v>
                </c:pt>
                <c:pt idx="770">
                  <c:v>2.5177002000000002</c:v>
                </c:pt>
                <c:pt idx="771">
                  <c:v>2.5100707999999998</c:v>
                </c:pt>
                <c:pt idx="772">
                  <c:v>2.507324220000017</c:v>
                </c:pt>
                <c:pt idx="773">
                  <c:v>2.5085449199999998</c:v>
                </c:pt>
                <c:pt idx="774">
                  <c:v>2.5161743199999997</c:v>
                </c:pt>
                <c:pt idx="775">
                  <c:v>2.5158691399999791</c:v>
                </c:pt>
                <c:pt idx="776">
                  <c:v>2.5042724599999997</c:v>
                </c:pt>
                <c:pt idx="777">
                  <c:v>2.5094604499999997</c:v>
                </c:pt>
                <c:pt idx="778">
                  <c:v>2.5061035199999999</c:v>
                </c:pt>
                <c:pt idx="779">
                  <c:v>2.5326538099999967</c:v>
                </c:pt>
                <c:pt idx="780">
                  <c:v>2.5061035199999999</c:v>
                </c:pt>
                <c:pt idx="781">
                  <c:v>2.5109863299999997</c:v>
                </c:pt>
                <c:pt idx="782">
                  <c:v>2.4996948199999998</c:v>
                </c:pt>
                <c:pt idx="783">
                  <c:v>2.4942016599999999</c:v>
                </c:pt>
                <c:pt idx="784">
                  <c:v>2.5024414099999968</c:v>
                </c:pt>
                <c:pt idx="785">
                  <c:v>2.5045776399999999</c:v>
                </c:pt>
                <c:pt idx="786">
                  <c:v>2.5103759799999987</c:v>
                </c:pt>
                <c:pt idx="787">
                  <c:v>2.5054931599999999</c:v>
                </c:pt>
                <c:pt idx="788">
                  <c:v>2.51190186</c:v>
                </c:pt>
                <c:pt idx="789">
                  <c:v>2.5100707999999998</c:v>
                </c:pt>
                <c:pt idx="790">
                  <c:v>2.5079345700000206</c:v>
                </c:pt>
                <c:pt idx="791">
                  <c:v>2.5082397500000146</c:v>
                </c:pt>
                <c:pt idx="792">
                  <c:v>2.507324220000017</c:v>
                </c:pt>
                <c:pt idx="793">
                  <c:v>2.4978637699999999</c:v>
                </c:pt>
                <c:pt idx="794">
                  <c:v>2.5042724599999997</c:v>
                </c:pt>
                <c:pt idx="795">
                  <c:v>2.5003051799999998</c:v>
                </c:pt>
                <c:pt idx="796">
                  <c:v>2.49023438</c:v>
                </c:pt>
                <c:pt idx="797">
                  <c:v>2.4942016599999999</c:v>
                </c:pt>
                <c:pt idx="798">
                  <c:v>2.4957275399999999</c:v>
                </c:pt>
                <c:pt idx="799">
                  <c:v>2.5039672900000012</c:v>
                </c:pt>
                <c:pt idx="800">
                  <c:v>2.5036621099999987</c:v>
                </c:pt>
                <c:pt idx="801">
                  <c:v>2.4987792999999998</c:v>
                </c:pt>
                <c:pt idx="802">
                  <c:v>2.4847412100000001</c:v>
                </c:pt>
                <c:pt idx="803">
                  <c:v>2.4960327099999997</c:v>
                </c:pt>
                <c:pt idx="804">
                  <c:v>2.4981689499999997</c:v>
                </c:pt>
                <c:pt idx="805">
                  <c:v>2.4993896499999999</c:v>
                </c:pt>
                <c:pt idx="806">
                  <c:v>2.5109863299999997</c:v>
                </c:pt>
                <c:pt idx="807">
                  <c:v>2.4890136699999998</c:v>
                </c:pt>
                <c:pt idx="808">
                  <c:v>2.5021362300000001</c:v>
                </c:pt>
                <c:pt idx="809">
                  <c:v>2.50671387</c:v>
                </c:pt>
                <c:pt idx="810">
                  <c:v>2.5115966799999998</c:v>
                </c:pt>
                <c:pt idx="811">
                  <c:v>2.4887085</c:v>
                </c:pt>
                <c:pt idx="812">
                  <c:v>2.5106811499999999</c:v>
                </c:pt>
                <c:pt idx="813">
                  <c:v>2.4978637699999999</c:v>
                </c:pt>
                <c:pt idx="814">
                  <c:v>2.4981689499999997</c:v>
                </c:pt>
                <c:pt idx="815">
                  <c:v>2.5009155299999999</c:v>
                </c:pt>
                <c:pt idx="816">
                  <c:v>2.4987792999999998</c:v>
                </c:pt>
                <c:pt idx="817">
                  <c:v>2.5021362300000001</c:v>
                </c:pt>
                <c:pt idx="818">
                  <c:v>2.4841308600000156</c:v>
                </c:pt>
                <c:pt idx="819">
                  <c:v>2.4932861299999987</c:v>
                </c:pt>
                <c:pt idx="820">
                  <c:v>2.5021362300000001</c:v>
                </c:pt>
                <c:pt idx="821">
                  <c:v>2.5057983400000001</c:v>
                </c:pt>
                <c:pt idx="822">
                  <c:v>2.5100707999999998</c:v>
                </c:pt>
                <c:pt idx="823">
                  <c:v>2.5262451199999805</c:v>
                </c:pt>
                <c:pt idx="824">
                  <c:v>2.5</c:v>
                </c:pt>
                <c:pt idx="825">
                  <c:v>2.5009155299999999</c:v>
                </c:pt>
                <c:pt idx="826">
                  <c:v>2.5045776399999999</c:v>
                </c:pt>
                <c:pt idx="827">
                  <c:v>2.4987792999999998</c:v>
                </c:pt>
                <c:pt idx="828">
                  <c:v>2.5094604499999997</c:v>
                </c:pt>
                <c:pt idx="829">
                  <c:v>2.5137329099999999</c:v>
                </c:pt>
                <c:pt idx="830">
                  <c:v>2.51190186</c:v>
                </c:pt>
                <c:pt idx="831">
                  <c:v>2.5079345700000206</c:v>
                </c:pt>
                <c:pt idx="832">
                  <c:v>2.5198364299999967</c:v>
                </c:pt>
                <c:pt idx="833">
                  <c:v>2.5155639599999997</c:v>
                </c:pt>
                <c:pt idx="834">
                  <c:v>2.5192260699999998</c:v>
                </c:pt>
                <c:pt idx="835">
                  <c:v>2.5173950199999999</c:v>
                </c:pt>
                <c:pt idx="836">
                  <c:v>2.5146484399999744</c:v>
                </c:pt>
                <c:pt idx="837">
                  <c:v>2.5128173799999987</c:v>
                </c:pt>
                <c:pt idx="838">
                  <c:v>2.5088500999999988</c:v>
                </c:pt>
                <c:pt idx="839">
                  <c:v>2.5091552699999999</c:v>
                </c:pt>
                <c:pt idx="840">
                  <c:v>2.5088500999999988</c:v>
                </c:pt>
                <c:pt idx="841">
                  <c:v>2.5103759799999987</c:v>
                </c:pt>
                <c:pt idx="842">
                  <c:v>2.5109863299999997</c:v>
                </c:pt>
                <c:pt idx="843">
                  <c:v>2.5180053699999987</c:v>
                </c:pt>
                <c:pt idx="844">
                  <c:v>2.5183105500000011</c:v>
                </c:pt>
                <c:pt idx="845">
                  <c:v>2.5180053699999987</c:v>
                </c:pt>
                <c:pt idx="846">
                  <c:v>2.5146484399999744</c:v>
                </c:pt>
                <c:pt idx="847">
                  <c:v>2.5231933600000156</c:v>
                </c:pt>
                <c:pt idx="848">
                  <c:v>2.5149536099999987</c:v>
                </c:pt>
                <c:pt idx="849">
                  <c:v>2.5100707999999998</c:v>
                </c:pt>
                <c:pt idx="850">
                  <c:v>2.51190186</c:v>
                </c:pt>
                <c:pt idx="851">
                  <c:v>2.5097656299999977</c:v>
                </c:pt>
                <c:pt idx="852">
                  <c:v>2.5131225600000002</c:v>
                </c:pt>
                <c:pt idx="853">
                  <c:v>2.5241088899999999</c:v>
                </c:pt>
                <c:pt idx="854">
                  <c:v>2.5317382799999999</c:v>
                </c:pt>
                <c:pt idx="855">
                  <c:v>2.5210571299999978</c:v>
                </c:pt>
                <c:pt idx="856">
                  <c:v>2.5198364299999967</c:v>
                </c:pt>
                <c:pt idx="857">
                  <c:v>2.5173950199999999</c:v>
                </c:pt>
                <c:pt idx="858">
                  <c:v>2.5097656299999977</c:v>
                </c:pt>
                <c:pt idx="859">
                  <c:v>2.5088500999999988</c:v>
                </c:pt>
                <c:pt idx="860">
                  <c:v>2.5167846699999998</c:v>
                </c:pt>
                <c:pt idx="861">
                  <c:v>2.5173950199999999</c:v>
                </c:pt>
                <c:pt idx="862">
                  <c:v>2.5094604499999997</c:v>
                </c:pt>
                <c:pt idx="863">
                  <c:v>2.5158691399999791</c:v>
                </c:pt>
                <c:pt idx="864">
                  <c:v>2.4996948199999998</c:v>
                </c:pt>
                <c:pt idx="865">
                  <c:v>2.5097656299999977</c:v>
                </c:pt>
                <c:pt idx="866">
                  <c:v>2.5149536099999987</c:v>
                </c:pt>
                <c:pt idx="867">
                  <c:v>2.5189208999999999</c:v>
                </c:pt>
                <c:pt idx="868">
                  <c:v>2.5173950199999999</c:v>
                </c:pt>
                <c:pt idx="869">
                  <c:v>2.5137329099999999</c:v>
                </c:pt>
                <c:pt idx="870">
                  <c:v>2.5155639599999997</c:v>
                </c:pt>
                <c:pt idx="871">
                  <c:v>2.5180053699999987</c:v>
                </c:pt>
                <c:pt idx="872">
                  <c:v>2.5213622999999998</c:v>
                </c:pt>
                <c:pt idx="873">
                  <c:v>2.5164794899999823</c:v>
                </c:pt>
                <c:pt idx="874">
                  <c:v>2.5115966799999998</c:v>
                </c:pt>
                <c:pt idx="875">
                  <c:v>2.5125122099999997</c:v>
                </c:pt>
                <c:pt idx="876">
                  <c:v>2.5122070299999977</c:v>
                </c:pt>
                <c:pt idx="877">
                  <c:v>2.51434326</c:v>
                </c:pt>
                <c:pt idx="878">
                  <c:v>2.5103759799999987</c:v>
                </c:pt>
                <c:pt idx="879">
                  <c:v>2.5079345700000206</c:v>
                </c:pt>
                <c:pt idx="880">
                  <c:v>2.5137329099999999</c:v>
                </c:pt>
                <c:pt idx="881">
                  <c:v>2.5106811499999999</c:v>
                </c:pt>
                <c:pt idx="882">
                  <c:v>2.5231933600000156</c:v>
                </c:pt>
                <c:pt idx="883">
                  <c:v>2.5082397500000146</c:v>
                </c:pt>
                <c:pt idx="884">
                  <c:v>2.5027465799999997</c:v>
                </c:pt>
                <c:pt idx="885">
                  <c:v>2.5048828099999998</c:v>
                </c:pt>
                <c:pt idx="886">
                  <c:v>2.5164794899999823</c:v>
                </c:pt>
                <c:pt idx="887">
                  <c:v>2.5085449199999998</c:v>
                </c:pt>
                <c:pt idx="888">
                  <c:v>2.5082397500000146</c:v>
                </c:pt>
                <c:pt idx="889">
                  <c:v>2.5112915</c:v>
                </c:pt>
                <c:pt idx="890">
                  <c:v>2.5091552699999999</c:v>
                </c:pt>
                <c:pt idx="891">
                  <c:v>2.5140380899999997</c:v>
                </c:pt>
                <c:pt idx="892">
                  <c:v>2.5146484399999744</c:v>
                </c:pt>
                <c:pt idx="893">
                  <c:v>2.4993896499999999</c:v>
                </c:pt>
                <c:pt idx="894">
                  <c:v>2.5057983400000001</c:v>
                </c:pt>
                <c:pt idx="895">
                  <c:v>2.5024414099999968</c:v>
                </c:pt>
                <c:pt idx="896">
                  <c:v>2.5027465799999997</c:v>
                </c:pt>
                <c:pt idx="897">
                  <c:v>2.5030517600000124</c:v>
                </c:pt>
                <c:pt idx="898">
                  <c:v>2.50152588</c:v>
                </c:pt>
                <c:pt idx="899">
                  <c:v>2.4993896499999999</c:v>
                </c:pt>
                <c:pt idx="900">
                  <c:v>2.4990844699999997</c:v>
                </c:pt>
                <c:pt idx="901">
                  <c:v>2.5045776399999999</c:v>
                </c:pt>
                <c:pt idx="902">
                  <c:v>2.4996948199999998</c:v>
                </c:pt>
                <c:pt idx="903">
                  <c:v>2.4984741199999987</c:v>
                </c:pt>
                <c:pt idx="904">
                  <c:v>2.4993896499999999</c:v>
                </c:pt>
                <c:pt idx="905">
                  <c:v>2.5030517600000124</c:v>
                </c:pt>
                <c:pt idx="906">
                  <c:v>2.5039672900000012</c:v>
                </c:pt>
                <c:pt idx="907">
                  <c:v>2.5021362300000001</c:v>
                </c:pt>
                <c:pt idx="908">
                  <c:v>2.4996948199999998</c:v>
                </c:pt>
                <c:pt idx="909">
                  <c:v>2.4942016599999999</c:v>
                </c:pt>
                <c:pt idx="910">
                  <c:v>2.5064086899999967</c:v>
                </c:pt>
                <c:pt idx="911">
                  <c:v>2.4948120099999977</c:v>
                </c:pt>
                <c:pt idx="912">
                  <c:v>2.48199463</c:v>
                </c:pt>
                <c:pt idx="913">
                  <c:v>2.5048828099999998</c:v>
                </c:pt>
                <c:pt idx="914">
                  <c:v>2.5131225600000002</c:v>
                </c:pt>
                <c:pt idx="915">
                  <c:v>2.5140380899999997</c:v>
                </c:pt>
                <c:pt idx="916">
                  <c:v>2.5085449199999998</c:v>
                </c:pt>
                <c:pt idx="917">
                  <c:v>2.5088500999999988</c:v>
                </c:pt>
                <c:pt idx="918">
                  <c:v>2.5079345700000206</c:v>
                </c:pt>
                <c:pt idx="919">
                  <c:v>2.50671387</c:v>
                </c:pt>
                <c:pt idx="920">
                  <c:v>2.50518799</c:v>
                </c:pt>
                <c:pt idx="921">
                  <c:v>2.50671387</c:v>
                </c:pt>
                <c:pt idx="922">
                  <c:v>2.4996948199999998</c:v>
                </c:pt>
                <c:pt idx="923">
                  <c:v>2.4975585899999997</c:v>
                </c:pt>
                <c:pt idx="924">
                  <c:v>2.5018310500000012</c:v>
                </c:pt>
                <c:pt idx="925">
                  <c:v>2.5137329099999999</c:v>
                </c:pt>
                <c:pt idx="926">
                  <c:v>2.5057983400000001</c:v>
                </c:pt>
                <c:pt idx="927">
                  <c:v>2.5042724599999997</c:v>
                </c:pt>
                <c:pt idx="928">
                  <c:v>2.5079345700000206</c:v>
                </c:pt>
                <c:pt idx="929">
                  <c:v>2.5155639599999997</c:v>
                </c:pt>
                <c:pt idx="930">
                  <c:v>2.5173950199999999</c:v>
                </c:pt>
                <c:pt idx="931">
                  <c:v>2.5149536099999987</c:v>
                </c:pt>
                <c:pt idx="932">
                  <c:v>2.5189208999999999</c:v>
                </c:pt>
                <c:pt idx="933">
                  <c:v>2.5134277300000001</c:v>
                </c:pt>
                <c:pt idx="934">
                  <c:v>2.5082397500000146</c:v>
                </c:pt>
                <c:pt idx="935">
                  <c:v>2.5012207000000002</c:v>
                </c:pt>
                <c:pt idx="936">
                  <c:v>2.4969482399999832</c:v>
                </c:pt>
                <c:pt idx="937">
                  <c:v>2.4908447299999987</c:v>
                </c:pt>
                <c:pt idx="938">
                  <c:v>2.4990844699999997</c:v>
                </c:pt>
                <c:pt idx="939">
                  <c:v>2.4981689499999997</c:v>
                </c:pt>
                <c:pt idx="940">
                  <c:v>2.4975585899999997</c:v>
                </c:pt>
                <c:pt idx="941">
                  <c:v>2.5018310500000012</c:v>
                </c:pt>
                <c:pt idx="942">
                  <c:v>2.4822997999999998</c:v>
                </c:pt>
                <c:pt idx="943">
                  <c:v>2.4911498999999977</c:v>
                </c:pt>
                <c:pt idx="944">
                  <c:v>2.4822997999999998</c:v>
                </c:pt>
                <c:pt idx="945">
                  <c:v>2.4929809599999997</c:v>
                </c:pt>
                <c:pt idx="946">
                  <c:v>2.4890136699999998</c:v>
                </c:pt>
                <c:pt idx="947">
                  <c:v>2.4966430699999864</c:v>
                </c:pt>
                <c:pt idx="948">
                  <c:v>2.4942016599999999</c:v>
                </c:pt>
                <c:pt idx="949">
                  <c:v>2.4899292000000002</c:v>
                </c:pt>
                <c:pt idx="950">
                  <c:v>2.4942016599999999</c:v>
                </c:pt>
                <c:pt idx="951">
                  <c:v>2.4942016599999999</c:v>
                </c:pt>
                <c:pt idx="952">
                  <c:v>2.5024414099999968</c:v>
                </c:pt>
                <c:pt idx="953">
                  <c:v>2.5033569299999998</c:v>
                </c:pt>
                <c:pt idx="954">
                  <c:v>2.5045776399999999</c:v>
                </c:pt>
                <c:pt idx="955">
                  <c:v>2.50671387</c:v>
                </c:pt>
                <c:pt idx="956">
                  <c:v>2.4984741199999987</c:v>
                </c:pt>
                <c:pt idx="957">
                  <c:v>2.4969482399999832</c:v>
                </c:pt>
                <c:pt idx="958">
                  <c:v>2.4920654299999749</c:v>
                </c:pt>
                <c:pt idx="959">
                  <c:v>2.4960327099999997</c:v>
                </c:pt>
                <c:pt idx="960">
                  <c:v>2.4920654299999749</c:v>
                </c:pt>
                <c:pt idx="961">
                  <c:v>2.50152588</c:v>
                </c:pt>
                <c:pt idx="962">
                  <c:v>2.5018310500000012</c:v>
                </c:pt>
                <c:pt idx="963">
                  <c:v>2.5106811499999999</c:v>
                </c:pt>
                <c:pt idx="964">
                  <c:v>2.5054931599999999</c:v>
                </c:pt>
                <c:pt idx="965">
                  <c:v>2.5137329099999999</c:v>
                </c:pt>
                <c:pt idx="966">
                  <c:v>2.5155639599999997</c:v>
                </c:pt>
                <c:pt idx="967">
                  <c:v>2.4966430699999864</c:v>
                </c:pt>
                <c:pt idx="968">
                  <c:v>2.5079345700000206</c:v>
                </c:pt>
                <c:pt idx="969">
                  <c:v>2.5128173799999987</c:v>
                </c:pt>
                <c:pt idx="970">
                  <c:v>2.4935913100000002</c:v>
                </c:pt>
                <c:pt idx="971">
                  <c:v>2.5003051799999998</c:v>
                </c:pt>
                <c:pt idx="972">
                  <c:v>2.5061035199999999</c:v>
                </c:pt>
                <c:pt idx="973">
                  <c:v>2.4993896499999999</c:v>
                </c:pt>
                <c:pt idx="974">
                  <c:v>2.4987792999999998</c:v>
                </c:pt>
                <c:pt idx="975">
                  <c:v>2.4981689499999997</c:v>
                </c:pt>
                <c:pt idx="976">
                  <c:v>2.5006103500000001</c:v>
                </c:pt>
                <c:pt idx="977">
                  <c:v>2.5079345700000206</c:v>
                </c:pt>
                <c:pt idx="978">
                  <c:v>2.5070190399999999</c:v>
                </c:pt>
                <c:pt idx="979">
                  <c:v>2.4996948199999998</c:v>
                </c:pt>
                <c:pt idx="980">
                  <c:v>2.5064086899999967</c:v>
                </c:pt>
                <c:pt idx="981">
                  <c:v>2.5155639599999997</c:v>
                </c:pt>
                <c:pt idx="982">
                  <c:v>2.5097656299999977</c:v>
                </c:pt>
                <c:pt idx="983">
                  <c:v>2.4896240199999999</c:v>
                </c:pt>
                <c:pt idx="984">
                  <c:v>2.5109863299999997</c:v>
                </c:pt>
                <c:pt idx="985">
                  <c:v>2.5167846699999998</c:v>
                </c:pt>
                <c:pt idx="986">
                  <c:v>2.5164794899999823</c:v>
                </c:pt>
                <c:pt idx="987">
                  <c:v>2.5152587899999967</c:v>
                </c:pt>
                <c:pt idx="988">
                  <c:v>2.5115966799999998</c:v>
                </c:pt>
                <c:pt idx="989">
                  <c:v>2.5164794899999823</c:v>
                </c:pt>
                <c:pt idx="990">
                  <c:v>2.5167846699999998</c:v>
                </c:pt>
                <c:pt idx="991">
                  <c:v>2.5161743199999997</c:v>
                </c:pt>
                <c:pt idx="992">
                  <c:v>2.5100707999999998</c:v>
                </c:pt>
                <c:pt idx="993">
                  <c:v>2.5109863299999997</c:v>
                </c:pt>
                <c:pt idx="994">
                  <c:v>2.5064086899999967</c:v>
                </c:pt>
                <c:pt idx="995">
                  <c:v>2.5161743199999997</c:v>
                </c:pt>
                <c:pt idx="996">
                  <c:v>2.5183105500000011</c:v>
                </c:pt>
                <c:pt idx="997">
                  <c:v>2.5247192400000156</c:v>
                </c:pt>
                <c:pt idx="998">
                  <c:v>2.5201416000000001</c:v>
                </c:pt>
                <c:pt idx="999">
                  <c:v>2.5192260699999998</c:v>
                </c:pt>
                <c:pt idx="1000">
                  <c:v>2.5320434599999841</c:v>
                </c:pt>
                <c:pt idx="1001">
                  <c:v>2.5268554699999823</c:v>
                </c:pt>
                <c:pt idx="1002">
                  <c:v>2.5216674799999987</c:v>
                </c:pt>
                <c:pt idx="1003">
                  <c:v>2.5241088899999999</c:v>
                </c:pt>
                <c:pt idx="1004">
                  <c:v>2.5164794899999823</c:v>
                </c:pt>
                <c:pt idx="1005">
                  <c:v>2.5259399400000002</c:v>
                </c:pt>
                <c:pt idx="1006">
                  <c:v>2.5286865199999999</c:v>
                </c:pt>
                <c:pt idx="1007">
                  <c:v>2.5244140600000002</c:v>
                </c:pt>
                <c:pt idx="1008">
                  <c:v>2.5125122099999997</c:v>
                </c:pt>
                <c:pt idx="1009">
                  <c:v>2.5152587899999967</c:v>
                </c:pt>
                <c:pt idx="1010">
                  <c:v>2.5122070299999977</c:v>
                </c:pt>
                <c:pt idx="1011">
                  <c:v>2.5170898400000001</c:v>
                </c:pt>
                <c:pt idx="1012">
                  <c:v>2.5170898400000001</c:v>
                </c:pt>
                <c:pt idx="1013">
                  <c:v>2.5097656299999977</c:v>
                </c:pt>
                <c:pt idx="1014">
                  <c:v>2.5253295900000001</c:v>
                </c:pt>
                <c:pt idx="1015">
                  <c:v>2.5088500999999988</c:v>
                </c:pt>
                <c:pt idx="1016">
                  <c:v>2.5088500999999988</c:v>
                </c:pt>
                <c:pt idx="1017">
                  <c:v>2.5033569299999998</c:v>
                </c:pt>
                <c:pt idx="1018">
                  <c:v>2.5003051799999998</c:v>
                </c:pt>
                <c:pt idx="1019">
                  <c:v>2.5082397500000146</c:v>
                </c:pt>
                <c:pt idx="1020">
                  <c:v>2.5091552699999999</c:v>
                </c:pt>
                <c:pt idx="1021">
                  <c:v>2.4911498999999977</c:v>
                </c:pt>
                <c:pt idx="1022">
                  <c:v>2.5079345700000206</c:v>
                </c:pt>
                <c:pt idx="1023">
                  <c:v>2.5006103500000001</c:v>
                </c:pt>
                <c:pt idx="1024">
                  <c:v>2.5177002000000002</c:v>
                </c:pt>
                <c:pt idx="1025">
                  <c:v>2.5079345700000206</c:v>
                </c:pt>
                <c:pt idx="1026">
                  <c:v>2.52258301</c:v>
                </c:pt>
                <c:pt idx="1027">
                  <c:v>2.5161743199999997</c:v>
                </c:pt>
                <c:pt idx="1028">
                  <c:v>2.5146484399999744</c:v>
                </c:pt>
                <c:pt idx="1029">
                  <c:v>2.5192260699999998</c:v>
                </c:pt>
                <c:pt idx="1030">
                  <c:v>2.5234985399999998</c:v>
                </c:pt>
                <c:pt idx="1031">
                  <c:v>2.5177002000000002</c:v>
                </c:pt>
                <c:pt idx="1032">
                  <c:v>2.5167846699999998</c:v>
                </c:pt>
                <c:pt idx="1033">
                  <c:v>2.5183105500000011</c:v>
                </c:pt>
                <c:pt idx="1034">
                  <c:v>2.5210571299999978</c:v>
                </c:pt>
                <c:pt idx="1035">
                  <c:v>2.5158691399999791</c:v>
                </c:pt>
                <c:pt idx="1036">
                  <c:v>2.5314331099999987</c:v>
                </c:pt>
                <c:pt idx="1037">
                  <c:v>2.52258301</c:v>
                </c:pt>
                <c:pt idx="1038">
                  <c:v>2.53753662</c:v>
                </c:pt>
                <c:pt idx="1039">
                  <c:v>2.5186157199999997</c:v>
                </c:pt>
                <c:pt idx="1040">
                  <c:v>2.5137329099999999</c:v>
                </c:pt>
                <c:pt idx="1041">
                  <c:v>2.5131225600000002</c:v>
                </c:pt>
                <c:pt idx="1042">
                  <c:v>2.5140380899999997</c:v>
                </c:pt>
                <c:pt idx="1043">
                  <c:v>2.4990844699999997</c:v>
                </c:pt>
                <c:pt idx="1044">
                  <c:v>2.5149536099999987</c:v>
                </c:pt>
                <c:pt idx="1045">
                  <c:v>2.5207519500000002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3C-4906-A1EF-9C56772544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877440"/>
        <c:axId val="58878976"/>
      </c:lineChart>
      <c:catAx>
        <c:axId val="5887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58878976"/>
        <c:crosses val="autoZero"/>
        <c:auto val="1"/>
        <c:lblAlgn val="ctr"/>
        <c:lblOffset val="100"/>
        <c:noMultiLvlLbl val="0"/>
      </c:catAx>
      <c:valAx>
        <c:axId val="5887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8774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'1t-3'!$A$1:$A$500</c:f>
              <c:numCache>
                <c:formatCode>General</c:formatCode>
                <c:ptCount val="500"/>
                <c:pt idx="0">
                  <c:v>2.37945556999999</c:v>
                </c:pt>
                <c:pt idx="1">
                  <c:v>2.3767089799999872</c:v>
                </c:pt>
                <c:pt idx="2">
                  <c:v>2.3770141599999999</c:v>
                </c:pt>
                <c:pt idx="3">
                  <c:v>2.3593139599999997</c:v>
                </c:pt>
                <c:pt idx="4">
                  <c:v>2.3837280299999999</c:v>
                </c:pt>
                <c:pt idx="5">
                  <c:v>2.3791503899999977</c:v>
                </c:pt>
                <c:pt idx="6">
                  <c:v>2.37945556999999</c:v>
                </c:pt>
                <c:pt idx="7">
                  <c:v>2.3770141599999999</c:v>
                </c:pt>
                <c:pt idx="8">
                  <c:v>2.3764038099999967</c:v>
                </c:pt>
                <c:pt idx="9">
                  <c:v>2.3693847700000052</c:v>
                </c:pt>
                <c:pt idx="10">
                  <c:v>2.3645019500000002</c:v>
                </c:pt>
                <c:pt idx="11">
                  <c:v>2.37121581999999</c:v>
                </c:pt>
                <c:pt idx="12">
                  <c:v>2.3733520499999998</c:v>
                </c:pt>
                <c:pt idx="13">
                  <c:v>2.3693847700000052</c:v>
                </c:pt>
                <c:pt idx="14">
                  <c:v>2.3632812500000107</c:v>
                </c:pt>
                <c:pt idx="15">
                  <c:v>2.3641967800000012</c:v>
                </c:pt>
                <c:pt idx="16">
                  <c:v>2.3672485399999967</c:v>
                </c:pt>
                <c:pt idx="17">
                  <c:v>2.3696899399999967</c:v>
                </c:pt>
                <c:pt idx="18">
                  <c:v>2.3696899399999967</c:v>
                </c:pt>
                <c:pt idx="19">
                  <c:v>2.3742675799999997</c:v>
                </c:pt>
                <c:pt idx="20">
                  <c:v>2.3638916000000001</c:v>
                </c:pt>
                <c:pt idx="21">
                  <c:v>2.3577880899999997</c:v>
                </c:pt>
                <c:pt idx="22">
                  <c:v>2.3593139599999997</c:v>
                </c:pt>
                <c:pt idx="23">
                  <c:v>2.3669433599999987</c:v>
                </c:pt>
                <c:pt idx="24">
                  <c:v>2.3617553699999987</c:v>
                </c:pt>
                <c:pt idx="25">
                  <c:v>2.3587036099999987</c:v>
                </c:pt>
                <c:pt idx="26">
                  <c:v>2.3507690399999968</c:v>
                </c:pt>
                <c:pt idx="27">
                  <c:v>2.3593139599999997</c:v>
                </c:pt>
                <c:pt idx="28">
                  <c:v>2.3681640600000002</c:v>
                </c:pt>
                <c:pt idx="29">
                  <c:v>2.3648071299999978</c:v>
                </c:pt>
                <c:pt idx="30">
                  <c:v>2.3568725599999967</c:v>
                </c:pt>
                <c:pt idx="31">
                  <c:v>2.35809326</c:v>
                </c:pt>
                <c:pt idx="32">
                  <c:v>2.3641967800000012</c:v>
                </c:pt>
                <c:pt idx="33">
                  <c:v>2.3599243199999997</c:v>
                </c:pt>
                <c:pt idx="34">
                  <c:v>2.3638916000000001</c:v>
                </c:pt>
                <c:pt idx="35">
                  <c:v>2.3577880899999997</c:v>
                </c:pt>
                <c:pt idx="36">
                  <c:v>2.3687744099999999</c:v>
                </c:pt>
                <c:pt idx="37">
                  <c:v>2.3434448199999998</c:v>
                </c:pt>
                <c:pt idx="38">
                  <c:v>2.3565673799999987</c:v>
                </c:pt>
                <c:pt idx="39">
                  <c:v>2.3654174799999987</c:v>
                </c:pt>
                <c:pt idx="40">
                  <c:v>2.3529052699999977</c:v>
                </c:pt>
                <c:pt idx="41">
                  <c:v>2.3532104499999997</c:v>
                </c:pt>
                <c:pt idx="42">
                  <c:v>2.3483276399999999</c:v>
                </c:pt>
                <c:pt idx="43">
                  <c:v>2.3422241199999987</c:v>
                </c:pt>
                <c:pt idx="44">
                  <c:v>2.3474121099999987</c:v>
                </c:pt>
                <c:pt idx="45">
                  <c:v>2.3638916000000001</c:v>
                </c:pt>
                <c:pt idx="46">
                  <c:v>2.3464965799999997</c:v>
                </c:pt>
                <c:pt idx="47">
                  <c:v>2.3522949199999967</c:v>
                </c:pt>
                <c:pt idx="48">
                  <c:v>2.3382568399999881</c:v>
                </c:pt>
                <c:pt idx="49">
                  <c:v>2.3422241199999987</c:v>
                </c:pt>
                <c:pt idx="50">
                  <c:v>2.34069824</c:v>
                </c:pt>
                <c:pt idx="51">
                  <c:v>2.3361206099999987</c:v>
                </c:pt>
                <c:pt idx="52">
                  <c:v>2.3641967800000012</c:v>
                </c:pt>
                <c:pt idx="53">
                  <c:v>2.3367309599999997</c:v>
                </c:pt>
                <c:pt idx="54">
                  <c:v>2.3385620099999977</c:v>
                </c:pt>
                <c:pt idx="55">
                  <c:v>2.3428344699999997</c:v>
                </c:pt>
                <c:pt idx="56">
                  <c:v>2.3449707000000002</c:v>
                </c:pt>
                <c:pt idx="57">
                  <c:v>2.3461914099999999</c:v>
                </c:pt>
                <c:pt idx="58">
                  <c:v>2.3507690399999968</c:v>
                </c:pt>
                <c:pt idx="59">
                  <c:v>2.3477172900000012</c:v>
                </c:pt>
                <c:pt idx="60">
                  <c:v>2.3608398400000001</c:v>
                </c:pt>
                <c:pt idx="61">
                  <c:v>2.3428344699999997</c:v>
                </c:pt>
                <c:pt idx="62">
                  <c:v>2.3443603500000001</c:v>
                </c:pt>
                <c:pt idx="63">
                  <c:v>2.3443603500000001</c:v>
                </c:pt>
                <c:pt idx="64">
                  <c:v>2.3480224599999997</c:v>
                </c:pt>
                <c:pt idx="65">
                  <c:v>2.3455810500000012</c:v>
                </c:pt>
                <c:pt idx="66">
                  <c:v>2.3516845699999998</c:v>
                </c:pt>
                <c:pt idx="67">
                  <c:v>2.3553466799999967</c:v>
                </c:pt>
                <c:pt idx="68">
                  <c:v>2.3516845699999998</c:v>
                </c:pt>
                <c:pt idx="69">
                  <c:v>2.3587036099999987</c:v>
                </c:pt>
                <c:pt idx="70">
                  <c:v>2.3547363299999997</c:v>
                </c:pt>
                <c:pt idx="71">
                  <c:v>2.3617553699999987</c:v>
                </c:pt>
                <c:pt idx="72">
                  <c:v>2.3614501999999904</c:v>
                </c:pt>
                <c:pt idx="73">
                  <c:v>2.3547363299999997</c:v>
                </c:pt>
                <c:pt idx="74">
                  <c:v>2.3638916000000001</c:v>
                </c:pt>
                <c:pt idx="75">
                  <c:v>2.3559570299999977</c:v>
                </c:pt>
                <c:pt idx="76">
                  <c:v>2.3623657199999997</c:v>
                </c:pt>
                <c:pt idx="77">
                  <c:v>2.3654174799999987</c:v>
                </c:pt>
                <c:pt idx="78">
                  <c:v>2.3706054699999872</c:v>
                </c:pt>
                <c:pt idx="79">
                  <c:v>2.3562622099999881</c:v>
                </c:pt>
                <c:pt idx="80">
                  <c:v>2.3648071299999978</c:v>
                </c:pt>
                <c:pt idx="81">
                  <c:v>2.3721313500000001</c:v>
                </c:pt>
                <c:pt idx="82">
                  <c:v>2.3638916000000001</c:v>
                </c:pt>
                <c:pt idx="83">
                  <c:v>2.3696899399999967</c:v>
                </c:pt>
                <c:pt idx="84">
                  <c:v>2.3693847700000052</c:v>
                </c:pt>
                <c:pt idx="85">
                  <c:v>2.3605346700000012</c:v>
                </c:pt>
                <c:pt idx="86">
                  <c:v>2.3251342800000012</c:v>
                </c:pt>
                <c:pt idx="87">
                  <c:v>2.2369384799999987</c:v>
                </c:pt>
                <c:pt idx="88">
                  <c:v>2.1331787100000001</c:v>
                </c:pt>
                <c:pt idx="89">
                  <c:v>2.0742797899999998</c:v>
                </c:pt>
                <c:pt idx="90">
                  <c:v>2.07855225</c:v>
                </c:pt>
                <c:pt idx="91">
                  <c:v>2.0953369099999999</c:v>
                </c:pt>
                <c:pt idx="92">
                  <c:v>2.1081543000000011</c:v>
                </c:pt>
                <c:pt idx="93">
                  <c:v>2.0980835</c:v>
                </c:pt>
                <c:pt idx="94">
                  <c:v>2.0941162100000001</c:v>
                </c:pt>
                <c:pt idx="95">
                  <c:v>2.0989990199999999</c:v>
                </c:pt>
                <c:pt idx="96">
                  <c:v>2.0950317400000107</c:v>
                </c:pt>
                <c:pt idx="97">
                  <c:v>2.0703125</c:v>
                </c:pt>
                <c:pt idx="98">
                  <c:v>1.9992065400000001</c:v>
                </c:pt>
                <c:pt idx="99">
                  <c:v>1.91558838</c:v>
                </c:pt>
                <c:pt idx="100">
                  <c:v>1.79016113</c:v>
                </c:pt>
                <c:pt idx="101">
                  <c:v>1.5927123999999999</c:v>
                </c:pt>
                <c:pt idx="102">
                  <c:v>1.2072753899999951</c:v>
                </c:pt>
                <c:pt idx="103">
                  <c:v>0.67718506000000278</c:v>
                </c:pt>
                <c:pt idx="104">
                  <c:v>0.15625000000000044</c:v>
                </c:pt>
                <c:pt idx="105">
                  <c:v>-0.21270752000000001</c:v>
                </c:pt>
                <c:pt idx="106">
                  <c:v>-0.39337158000000244</c:v>
                </c:pt>
                <c:pt idx="107">
                  <c:v>-0.48370361000000001</c:v>
                </c:pt>
                <c:pt idx="108">
                  <c:v>-0.57464600000000243</c:v>
                </c:pt>
                <c:pt idx="109">
                  <c:v>-0.60150146000000004</c:v>
                </c:pt>
                <c:pt idx="110">
                  <c:v>-0.52337645999999949</c:v>
                </c:pt>
                <c:pt idx="111">
                  <c:v>-0.40618896000000215</c:v>
                </c:pt>
                <c:pt idx="112">
                  <c:v>-0.34088135000000008</c:v>
                </c:pt>
                <c:pt idx="113">
                  <c:v>-0.28594971000000002</c:v>
                </c:pt>
                <c:pt idx="114">
                  <c:v>-0.28900146000000032</c:v>
                </c:pt>
                <c:pt idx="115">
                  <c:v>-0.26672363000000004</c:v>
                </c:pt>
                <c:pt idx="116">
                  <c:v>-0.28259277000000038</c:v>
                </c:pt>
                <c:pt idx="117">
                  <c:v>-0.28259277000000038</c:v>
                </c:pt>
                <c:pt idx="118">
                  <c:v>-0.24597168000000041</c:v>
                </c:pt>
                <c:pt idx="119">
                  <c:v>-0.26824950999999997</c:v>
                </c:pt>
                <c:pt idx="120">
                  <c:v>-0.27496338000000031</c:v>
                </c:pt>
                <c:pt idx="121">
                  <c:v>-0.28869629000000002</c:v>
                </c:pt>
                <c:pt idx="122">
                  <c:v>-0.26977539</c:v>
                </c:pt>
                <c:pt idx="123">
                  <c:v>-0.25817871000000031</c:v>
                </c:pt>
                <c:pt idx="124">
                  <c:v>-0.26245117000000001</c:v>
                </c:pt>
                <c:pt idx="125">
                  <c:v>-0.25756836000000038</c:v>
                </c:pt>
                <c:pt idx="126">
                  <c:v>-0.22827148000000044</c:v>
                </c:pt>
                <c:pt idx="127">
                  <c:v>-0.24108887000000001</c:v>
                </c:pt>
                <c:pt idx="128">
                  <c:v>-0.23010253999999997</c:v>
                </c:pt>
                <c:pt idx="129">
                  <c:v>-0.21575928000000114</c:v>
                </c:pt>
                <c:pt idx="130">
                  <c:v>-0.22186279</c:v>
                </c:pt>
                <c:pt idx="131">
                  <c:v>-0.20599365000000044</c:v>
                </c:pt>
                <c:pt idx="132">
                  <c:v>-0.20477295000000001</c:v>
                </c:pt>
                <c:pt idx="133">
                  <c:v>-0.21118164</c:v>
                </c:pt>
                <c:pt idx="134">
                  <c:v>-0.21026611000000076</c:v>
                </c:pt>
                <c:pt idx="135">
                  <c:v>-0.20629882999999999</c:v>
                </c:pt>
                <c:pt idx="136">
                  <c:v>-0.21118164</c:v>
                </c:pt>
                <c:pt idx="137">
                  <c:v>-0.20050049000000064</c:v>
                </c:pt>
                <c:pt idx="138">
                  <c:v>-0.20202637000000001</c:v>
                </c:pt>
                <c:pt idx="139">
                  <c:v>-0.19226074000000001</c:v>
                </c:pt>
                <c:pt idx="140">
                  <c:v>-0.18981934000000125</c:v>
                </c:pt>
                <c:pt idx="141">
                  <c:v>-0.1953125</c:v>
                </c:pt>
                <c:pt idx="142">
                  <c:v>-0.17089844000000087</c:v>
                </c:pt>
                <c:pt idx="143">
                  <c:v>-0.15014648000000119</c:v>
                </c:pt>
                <c:pt idx="144">
                  <c:v>-0.14770507999999999</c:v>
                </c:pt>
                <c:pt idx="145">
                  <c:v>-0.13305664</c:v>
                </c:pt>
                <c:pt idx="146">
                  <c:v>-0.12481689</c:v>
                </c:pt>
                <c:pt idx="147">
                  <c:v>-0.13061523000000044</c:v>
                </c:pt>
                <c:pt idx="148">
                  <c:v>-0.13977050999999988</c:v>
                </c:pt>
                <c:pt idx="149">
                  <c:v>-0.13610839999999999</c:v>
                </c:pt>
                <c:pt idx="150">
                  <c:v>-0.12084961</c:v>
                </c:pt>
                <c:pt idx="151">
                  <c:v>-0.11688232</c:v>
                </c:pt>
                <c:pt idx="152">
                  <c:v>-0.11169434000000029</c:v>
                </c:pt>
                <c:pt idx="153">
                  <c:v>-0.11688232</c:v>
                </c:pt>
                <c:pt idx="154">
                  <c:v>-0.11383057000000002</c:v>
                </c:pt>
                <c:pt idx="155">
                  <c:v>-0.11291503999999998</c:v>
                </c:pt>
                <c:pt idx="156">
                  <c:v>-0.11749268000000022</c:v>
                </c:pt>
                <c:pt idx="157">
                  <c:v>-0.10284424000000029</c:v>
                </c:pt>
                <c:pt idx="158">
                  <c:v>-0.10528564000000061</c:v>
                </c:pt>
                <c:pt idx="159">
                  <c:v>-9.3078610000000006E-2</c:v>
                </c:pt>
                <c:pt idx="160">
                  <c:v>-6.7749019999999993E-2</c:v>
                </c:pt>
                <c:pt idx="161">
                  <c:v>-7.9956050000000112E-2</c:v>
                </c:pt>
                <c:pt idx="162">
                  <c:v>-8.3923340000000582E-2</c:v>
                </c:pt>
                <c:pt idx="163">
                  <c:v>-7.6904299999999995E-2</c:v>
                </c:pt>
                <c:pt idx="164">
                  <c:v>-6.9885249999999996E-2</c:v>
                </c:pt>
                <c:pt idx="165">
                  <c:v>-5.3100590000000003E-2</c:v>
                </c:pt>
                <c:pt idx="166">
                  <c:v>-6.6833500000000004E-2</c:v>
                </c:pt>
                <c:pt idx="167">
                  <c:v>-6.1035159999999866E-2</c:v>
                </c:pt>
                <c:pt idx="168">
                  <c:v>-6.8969730000000021E-2</c:v>
                </c:pt>
                <c:pt idx="169">
                  <c:v>-6.0729980000000024E-2</c:v>
                </c:pt>
                <c:pt idx="170">
                  <c:v>-4.5166020000000133E-2</c:v>
                </c:pt>
                <c:pt idx="171">
                  <c:v>-3.1738280000000001E-2</c:v>
                </c:pt>
                <c:pt idx="172">
                  <c:v>-9.7656300000000685E-3</c:v>
                </c:pt>
                <c:pt idx="173">
                  <c:v>-1.525879E-2</c:v>
                </c:pt>
                <c:pt idx="174">
                  <c:v>-3.265381000000022E-2</c:v>
                </c:pt>
                <c:pt idx="175">
                  <c:v>-3.2348630000000003E-2</c:v>
                </c:pt>
                <c:pt idx="176">
                  <c:v>-4.3640139999999945E-2</c:v>
                </c:pt>
                <c:pt idx="177">
                  <c:v>-4.5166020000000133E-2</c:v>
                </c:pt>
                <c:pt idx="178">
                  <c:v>-5.7678220000000002E-2</c:v>
                </c:pt>
                <c:pt idx="179">
                  <c:v>-5.7373050000000023E-2</c:v>
                </c:pt>
                <c:pt idx="180">
                  <c:v>-5.5847170000000002E-2</c:v>
                </c:pt>
                <c:pt idx="181">
                  <c:v>-5.3100590000000003E-2</c:v>
                </c:pt>
                <c:pt idx="182">
                  <c:v>-5.096436E-2</c:v>
                </c:pt>
                <c:pt idx="183">
                  <c:v>-3.3874509999999997E-2</c:v>
                </c:pt>
                <c:pt idx="184">
                  <c:v>-2.8991699999999988E-2</c:v>
                </c:pt>
                <c:pt idx="185">
                  <c:v>-3.0822749999999999E-2</c:v>
                </c:pt>
                <c:pt idx="186">
                  <c:v>-4.058838E-2</c:v>
                </c:pt>
                <c:pt idx="187">
                  <c:v>-2.7771000000000184E-2</c:v>
                </c:pt>
                <c:pt idx="188">
                  <c:v>-2.5634770000000119E-2</c:v>
                </c:pt>
                <c:pt idx="189">
                  <c:v>-2.2888180000000001E-2</c:v>
                </c:pt>
                <c:pt idx="190">
                  <c:v>-2.3498539999999978E-2</c:v>
                </c:pt>
                <c:pt idx="191">
                  <c:v>-2.2583010000000143E-2</c:v>
                </c:pt>
                <c:pt idx="192">
                  <c:v>-9.1552700000000226E-3</c:v>
                </c:pt>
                <c:pt idx="193">
                  <c:v>1.1901860000000085E-2</c:v>
                </c:pt>
                <c:pt idx="194">
                  <c:v>3.1433110000000243E-2</c:v>
                </c:pt>
                <c:pt idx="195">
                  <c:v>2.9296880000000001E-2</c:v>
                </c:pt>
                <c:pt idx="196">
                  <c:v>3.2958979999999999E-2</c:v>
                </c:pt>
                <c:pt idx="197">
                  <c:v>3.6010739999999999E-2</c:v>
                </c:pt>
                <c:pt idx="198">
                  <c:v>1.1291499999999999E-2</c:v>
                </c:pt>
                <c:pt idx="199">
                  <c:v>3.2043460000000051E-2</c:v>
                </c:pt>
                <c:pt idx="200">
                  <c:v>3.02124E-2</c:v>
                </c:pt>
                <c:pt idx="201">
                  <c:v>3.2958979999999999E-2</c:v>
                </c:pt>
                <c:pt idx="202">
                  <c:v>3.8452149999999997E-2</c:v>
                </c:pt>
                <c:pt idx="203">
                  <c:v>1.9226070000000088E-2</c:v>
                </c:pt>
                <c:pt idx="204">
                  <c:v>3.356934000000001E-2</c:v>
                </c:pt>
                <c:pt idx="205">
                  <c:v>3.5400390000000052E-2</c:v>
                </c:pt>
                <c:pt idx="206">
                  <c:v>4.6081539999999997E-2</c:v>
                </c:pt>
                <c:pt idx="207">
                  <c:v>5.3100590000000003E-2</c:v>
                </c:pt>
                <c:pt idx="208">
                  <c:v>5.7983400000000226E-2</c:v>
                </c:pt>
                <c:pt idx="209">
                  <c:v>6.4086910000000386E-2</c:v>
                </c:pt>
                <c:pt idx="210">
                  <c:v>6.92749E-2</c:v>
                </c:pt>
                <c:pt idx="211">
                  <c:v>5.7373050000000023E-2</c:v>
                </c:pt>
                <c:pt idx="212">
                  <c:v>6.4392090000000554E-2</c:v>
                </c:pt>
                <c:pt idx="213">
                  <c:v>6.0119630000000285E-2</c:v>
                </c:pt>
                <c:pt idx="214">
                  <c:v>4.6081539999999997E-2</c:v>
                </c:pt>
                <c:pt idx="215">
                  <c:v>2.5329589999999968E-2</c:v>
                </c:pt>
                <c:pt idx="216">
                  <c:v>9.1552700000000226E-3</c:v>
                </c:pt>
                <c:pt idx="217">
                  <c:v>2.1362299999999998E-3</c:v>
                </c:pt>
                <c:pt idx="218">
                  <c:v>-1.0070800000000001E-2</c:v>
                </c:pt>
                <c:pt idx="219">
                  <c:v>-1.7700200000000003E-2</c:v>
                </c:pt>
                <c:pt idx="220">
                  <c:v>-1.7395020000000001E-2</c:v>
                </c:pt>
                <c:pt idx="221">
                  <c:v>-2.4414060000000001E-2</c:v>
                </c:pt>
                <c:pt idx="222">
                  <c:v>-4.0893550000000084E-2</c:v>
                </c:pt>
                <c:pt idx="223">
                  <c:v>-5.4016110000000332E-2</c:v>
                </c:pt>
                <c:pt idx="224">
                  <c:v>-6.6223139999999986E-2</c:v>
                </c:pt>
                <c:pt idx="225">
                  <c:v>-6.6833500000000004E-2</c:v>
                </c:pt>
                <c:pt idx="226">
                  <c:v>-6.6833500000000004E-2</c:v>
                </c:pt>
                <c:pt idx="227">
                  <c:v>-8.6059570000000044E-2</c:v>
                </c:pt>
                <c:pt idx="228">
                  <c:v>-9.4299320000000228E-2</c:v>
                </c:pt>
                <c:pt idx="229">
                  <c:v>-9.155273000000004E-2</c:v>
                </c:pt>
                <c:pt idx="230">
                  <c:v>-8.69751E-2</c:v>
                </c:pt>
                <c:pt idx="231">
                  <c:v>-7.5378420000000113E-2</c:v>
                </c:pt>
                <c:pt idx="232">
                  <c:v>-6.2561039999999998E-2</c:v>
                </c:pt>
                <c:pt idx="233">
                  <c:v>-5.0659179999999845E-2</c:v>
                </c:pt>
                <c:pt idx="234">
                  <c:v>-3.9367679999999995E-2</c:v>
                </c:pt>
                <c:pt idx="235">
                  <c:v>-4.1809079999999985E-2</c:v>
                </c:pt>
                <c:pt idx="236">
                  <c:v>-4.9438480000000319E-2</c:v>
                </c:pt>
                <c:pt idx="237">
                  <c:v>-5.4016110000000332E-2</c:v>
                </c:pt>
                <c:pt idx="238">
                  <c:v>-7.3852539999999994E-2</c:v>
                </c:pt>
                <c:pt idx="239">
                  <c:v>-5.1879879999999788E-2</c:v>
                </c:pt>
                <c:pt idx="240">
                  <c:v>-1.9226070000000088E-2</c:v>
                </c:pt>
                <c:pt idx="241">
                  <c:v>7.9345700000000123E-3</c:v>
                </c:pt>
                <c:pt idx="242">
                  <c:v>1.8920900000000001E-2</c:v>
                </c:pt>
                <c:pt idx="243">
                  <c:v>4.3640139999999945E-2</c:v>
                </c:pt>
                <c:pt idx="244">
                  <c:v>3.5705569999999999E-2</c:v>
                </c:pt>
                <c:pt idx="245">
                  <c:v>9.7656300000000685E-3</c:v>
                </c:pt>
                <c:pt idx="246">
                  <c:v>6.1035000000000039E-4</c:v>
                </c:pt>
                <c:pt idx="247">
                  <c:v>6.4086900000000432E-3</c:v>
                </c:pt>
                <c:pt idx="248">
                  <c:v>-3.0518000000000006E-4</c:v>
                </c:pt>
                <c:pt idx="249">
                  <c:v>-6.1035200000000003E-3</c:v>
                </c:pt>
                <c:pt idx="250">
                  <c:v>-4.8828100000000004E-3</c:v>
                </c:pt>
                <c:pt idx="251">
                  <c:v>-6.1035200000000003E-3</c:v>
                </c:pt>
                <c:pt idx="252">
                  <c:v>-1.037598E-2</c:v>
                </c:pt>
                <c:pt idx="253">
                  <c:v>1.8310500000000085E-3</c:v>
                </c:pt>
                <c:pt idx="254">
                  <c:v>1.2207030000000001E-2</c:v>
                </c:pt>
                <c:pt idx="255">
                  <c:v>1.6174319999999999E-2</c:v>
                </c:pt>
                <c:pt idx="256">
                  <c:v>2.1362300000000001E-2</c:v>
                </c:pt>
                <c:pt idx="257">
                  <c:v>9.1553000000000543E-4</c:v>
                </c:pt>
                <c:pt idx="258">
                  <c:v>-4.2724600000000213E-3</c:v>
                </c:pt>
                <c:pt idx="259">
                  <c:v>-1.6479489999999999E-2</c:v>
                </c:pt>
                <c:pt idx="260">
                  <c:v>-2.471924000000001E-2</c:v>
                </c:pt>
                <c:pt idx="261">
                  <c:v>-4.2419430000000327E-2</c:v>
                </c:pt>
                <c:pt idx="262">
                  <c:v>-4.3029789999999978E-2</c:v>
                </c:pt>
                <c:pt idx="263">
                  <c:v>-4.1809079999999985E-2</c:v>
                </c:pt>
                <c:pt idx="264">
                  <c:v>-1.7395020000000001E-2</c:v>
                </c:pt>
                <c:pt idx="265">
                  <c:v>2.5634770000000119E-2</c:v>
                </c:pt>
                <c:pt idx="266">
                  <c:v>4.6997070000000023E-2</c:v>
                </c:pt>
                <c:pt idx="267">
                  <c:v>4.9133300000000033E-2</c:v>
                </c:pt>
                <c:pt idx="268">
                  <c:v>3.3874509999999997E-2</c:v>
                </c:pt>
                <c:pt idx="269">
                  <c:v>5.5541989999999986E-2</c:v>
                </c:pt>
                <c:pt idx="270">
                  <c:v>4.0283199999999977E-2</c:v>
                </c:pt>
                <c:pt idx="271">
                  <c:v>3.3264160000000001E-2</c:v>
                </c:pt>
                <c:pt idx="272">
                  <c:v>2.9602050000000001E-2</c:v>
                </c:pt>
                <c:pt idx="273">
                  <c:v>3.2348630000000003E-2</c:v>
                </c:pt>
                <c:pt idx="274">
                  <c:v>3.6315920000000002E-2</c:v>
                </c:pt>
                <c:pt idx="275">
                  <c:v>3.4484859999999999E-2</c:v>
                </c:pt>
                <c:pt idx="276">
                  <c:v>2.502441E-2</c:v>
                </c:pt>
                <c:pt idx="277">
                  <c:v>8.2397500000000005E-3</c:v>
                </c:pt>
                <c:pt idx="278">
                  <c:v>1.0986330000000001E-2</c:v>
                </c:pt>
                <c:pt idx="279">
                  <c:v>2.0446780000000001E-2</c:v>
                </c:pt>
                <c:pt idx="280">
                  <c:v>3.5400390000000052E-2</c:v>
                </c:pt>
                <c:pt idx="281">
                  <c:v>5.8593750000000014E-2</c:v>
                </c:pt>
                <c:pt idx="282">
                  <c:v>7.8735349999999996E-2</c:v>
                </c:pt>
                <c:pt idx="283">
                  <c:v>7.2021479999999999E-2</c:v>
                </c:pt>
                <c:pt idx="284">
                  <c:v>7.4462890000000406E-2</c:v>
                </c:pt>
                <c:pt idx="285">
                  <c:v>5.4016110000000332E-2</c:v>
                </c:pt>
                <c:pt idx="286">
                  <c:v>3.3264160000000001E-2</c:v>
                </c:pt>
                <c:pt idx="287">
                  <c:v>1.6784670000000085E-2</c:v>
                </c:pt>
                <c:pt idx="288">
                  <c:v>3.4179689999999999E-2</c:v>
                </c:pt>
                <c:pt idx="289">
                  <c:v>3.356934000000001E-2</c:v>
                </c:pt>
                <c:pt idx="290">
                  <c:v>7.1105959999999996E-2</c:v>
                </c:pt>
                <c:pt idx="291">
                  <c:v>7.9040529999999998E-2</c:v>
                </c:pt>
                <c:pt idx="292">
                  <c:v>7.8125E-2</c:v>
                </c:pt>
                <c:pt idx="293">
                  <c:v>7.4768070000000422E-2</c:v>
                </c:pt>
                <c:pt idx="294">
                  <c:v>6.7749019999999993E-2</c:v>
                </c:pt>
                <c:pt idx="295">
                  <c:v>6.1950680000000022E-2</c:v>
                </c:pt>
                <c:pt idx="296">
                  <c:v>6.744385E-2</c:v>
                </c:pt>
                <c:pt idx="297">
                  <c:v>5.4321290000000286E-2</c:v>
                </c:pt>
                <c:pt idx="298">
                  <c:v>6.0729980000000024E-2</c:v>
                </c:pt>
                <c:pt idx="299">
                  <c:v>7.0800779999999994E-2</c:v>
                </c:pt>
                <c:pt idx="300">
                  <c:v>8.5144040000000046E-2</c:v>
                </c:pt>
                <c:pt idx="301">
                  <c:v>8.1481929999999994E-2</c:v>
                </c:pt>
                <c:pt idx="302">
                  <c:v>9.9792480000000044E-2</c:v>
                </c:pt>
                <c:pt idx="303">
                  <c:v>8.3618160000000066E-2</c:v>
                </c:pt>
                <c:pt idx="304">
                  <c:v>8.0871580000000012E-2</c:v>
                </c:pt>
                <c:pt idx="305">
                  <c:v>7.8125E-2</c:v>
                </c:pt>
                <c:pt idx="306">
                  <c:v>6.8359379999999997E-2</c:v>
                </c:pt>
                <c:pt idx="307">
                  <c:v>8.4838870000000247E-2</c:v>
                </c:pt>
                <c:pt idx="308">
                  <c:v>9.3078610000000006E-2</c:v>
                </c:pt>
                <c:pt idx="309">
                  <c:v>9.5520020000000636E-2</c:v>
                </c:pt>
                <c:pt idx="310">
                  <c:v>0.11322021000000022</c:v>
                </c:pt>
                <c:pt idx="311">
                  <c:v>0.11993408000000012</c:v>
                </c:pt>
                <c:pt idx="312">
                  <c:v>0.11566162000000044</c:v>
                </c:pt>
                <c:pt idx="313">
                  <c:v>0.10711670000000049</c:v>
                </c:pt>
                <c:pt idx="314">
                  <c:v>0.11199951</c:v>
                </c:pt>
                <c:pt idx="315">
                  <c:v>0.11871337999999999</c:v>
                </c:pt>
                <c:pt idx="316">
                  <c:v>9.7351070000000026E-2</c:v>
                </c:pt>
                <c:pt idx="317">
                  <c:v>9.7045900000000004E-2</c:v>
                </c:pt>
                <c:pt idx="318">
                  <c:v>7.9040529999999998E-2</c:v>
                </c:pt>
                <c:pt idx="319">
                  <c:v>9.5214840000000245E-2</c:v>
                </c:pt>
                <c:pt idx="320">
                  <c:v>8.3618160000000066E-2</c:v>
                </c:pt>
                <c:pt idx="321">
                  <c:v>7.2326660000000403E-2</c:v>
                </c:pt>
                <c:pt idx="322">
                  <c:v>5.4931640000000032E-2</c:v>
                </c:pt>
                <c:pt idx="323">
                  <c:v>4.0893550000000084E-2</c:v>
                </c:pt>
                <c:pt idx="324">
                  <c:v>3.2958979999999999E-2</c:v>
                </c:pt>
                <c:pt idx="325">
                  <c:v>4.9133300000000033E-2</c:v>
                </c:pt>
                <c:pt idx="326">
                  <c:v>5.7067870000000034E-2</c:v>
                </c:pt>
                <c:pt idx="327">
                  <c:v>6.0729980000000024E-2</c:v>
                </c:pt>
                <c:pt idx="328">
                  <c:v>5.3405759999999976E-2</c:v>
                </c:pt>
                <c:pt idx="329">
                  <c:v>4.8522950000000002E-2</c:v>
                </c:pt>
                <c:pt idx="330">
                  <c:v>3.9367679999999995E-2</c:v>
                </c:pt>
                <c:pt idx="331">
                  <c:v>3.5400390000000052E-2</c:v>
                </c:pt>
                <c:pt idx="332">
                  <c:v>3.02124E-2</c:v>
                </c:pt>
                <c:pt idx="333">
                  <c:v>4.2724610000000246E-2</c:v>
                </c:pt>
                <c:pt idx="334">
                  <c:v>5.7678220000000002E-2</c:v>
                </c:pt>
                <c:pt idx="335">
                  <c:v>9.0026860000000722E-2</c:v>
                </c:pt>
                <c:pt idx="336">
                  <c:v>7.2021479999999999E-2</c:v>
                </c:pt>
                <c:pt idx="337">
                  <c:v>7.5073239999999999E-2</c:v>
                </c:pt>
                <c:pt idx="338">
                  <c:v>6.469727000000032E-2</c:v>
                </c:pt>
                <c:pt idx="339">
                  <c:v>6.3476560000000001E-2</c:v>
                </c:pt>
                <c:pt idx="340">
                  <c:v>3.8146970000000002E-2</c:v>
                </c:pt>
                <c:pt idx="341">
                  <c:v>2.7465820000000012E-2</c:v>
                </c:pt>
                <c:pt idx="342">
                  <c:v>3.356934000000001E-2</c:v>
                </c:pt>
                <c:pt idx="343">
                  <c:v>3.5095210000000182E-2</c:v>
                </c:pt>
                <c:pt idx="344">
                  <c:v>3.6926269999999997E-2</c:v>
                </c:pt>
                <c:pt idx="345">
                  <c:v>3.4179689999999999E-2</c:v>
                </c:pt>
                <c:pt idx="346">
                  <c:v>2.6550290000000001E-2</c:v>
                </c:pt>
                <c:pt idx="347">
                  <c:v>1.7089840000000002E-2</c:v>
                </c:pt>
                <c:pt idx="348">
                  <c:v>3.356934000000001E-2</c:v>
                </c:pt>
                <c:pt idx="349">
                  <c:v>4.5776369999999997E-2</c:v>
                </c:pt>
                <c:pt idx="350">
                  <c:v>5.2490230000000387E-2</c:v>
                </c:pt>
                <c:pt idx="351">
                  <c:v>3.6926269999999997E-2</c:v>
                </c:pt>
                <c:pt idx="352">
                  <c:v>2.6855469999999999E-2</c:v>
                </c:pt>
                <c:pt idx="353">
                  <c:v>1.3122560000000057E-2</c:v>
                </c:pt>
                <c:pt idx="354">
                  <c:v>3.0822749999999999E-2</c:v>
                </c:pt>
                <c:pt idx="355">
                  <c:v>5.7678220000000002E-2</c:v>
                </c:pt>
                <c:pt idx="356">
                  <c:v>8.3312990000000003E-2</c:v>
                </c:pt>
                <c:pt idx="357">
                  <c:v>0.12512206999999967</c:v>
                </c:pt>
                <c:pt idx="358">
                  <c:v>0.13732910000000001</c:v>
                </c:pt>
                <c:pt idx="359">
                  <c:v>0.13885497999999988</c:v>
                </c:pt>
                <c:pt idx="360">
                  <c:v>0.17517089999999988</c:v>
                </c:pt>
                <c:pt idx="361">
                  <c:v>0.23620605000000044</c:v>
                </c:pt>
                <c:pt idx="362">
                  <c:v>0.28289795000000001</c:v>
                </c:pt>
                <c:pt idx="363">
                  <c:v>0.31524658000000122</c:v>
                </c:pt>
                <c:pt idx="364">
                  <c:v>0.3402710000000001</c:v>
                </c:pt>
                <c:pt idx="365">
                  <c:v>0.36926270000000122</c:v>
                </c:pt>
                <c:pt idx="366">
                  <c:v>0.39886475000000227</c:v>
                </c:pt>
                <c:pt idx="367">
                  <c:v>0.36437988000000227</c:v>
                </c:pt>
                <c:pt idx="368">
                  <c:v>0.18280029000000067</c:v>
                </c:pt>
                <c:pt idx="369">
                  <c:v>-2.1667479999999999E-2</c:v>
                </c:pt>
                <c:pt idx="370">
                  <c:v>2.1667479999999999E-2</c:v>
                </c:pt>
                <c:pt idx="371">
                  <c:v>0.40557861000000139</c:v>
                </c:pt>
                <c:pt idx="372">
                  <c:v>0.84045409999999998</c:v>
                </c:pt>
                <c:pt idx="373">
                  <c:v>1.04827881</c:v>
                </c:pt>
                <c:pt idx="374">
                  <c:v>1.0845947299999998</c:v>
                </c:pt>
                <c:pt idx="375">
                  <c:v>1.154785160000007</c:v>
                </c:pt>
                <c:pt idx="376">
                  <c:v>1.24511719</c:v>
                </c:pt>
                <c:pt idx="377">
                  <c:v>1.2554931599999948</c:v>
                </c:pt>
                <c:pt idx="378">
                  <c:v>1.247863769999995</c:v>
                </c:pt>
                <c:pt idx="379">
                  <c:v>1.3876342799999946</c:v>
                </c:pt>
                <c:pt idx="380">
                  <c:v>1.6949462899999999</c:v>
                </c:pt>
                <c:pt idx="381">
                  <c:v>1.9934082</c:v>
                </c:pt>
                <c:pt idx="382">
                  <c:v>2.0989990199999999</c:v>
                </c:pt>
                <c:pt idx="383">
                  <c:v>2.0736694299999967</c:v>
                </c:pt>
                <c:pt idx="384">
                  <c:v>2.0657348600000112</c:v>
                </c:pt>
                <c:pt idx="385">
                  <c:v>2.06207275</c:v>
                </c:pt>
                <c:pt idx="386">
                  <c:v>2.0788574199999967</c:v>
                </c:pt>
                <c:pt idx="387">
                  <c:v>2.0715332000000002</c:v>
                </c:pt>
                <c:pt idx="388">
                  <c:v>2.0806884799999987</c:v>
                </c:pt>
                <c:pt idx="389">
                  <c:v>2.1398925799999997</c:v>
                </c:pt>
                <c:pt idx="390">
                  <c:v>2.26409912</c:v>
                </c:pt>
                <c:pt idx="391">
                  <c:v>2.3236083999999977</c:v>
                </c:pt>
                <c:pt idx="392">
                  <c:v>2.3617553699999987</c:v>
                </c:pt>
                <c:pt idx="393">
                  <c:v>2.3425292999999998</c:v>
                </c:pt>
                <c:pt idx="394">
                  <c:v>2.3577880899999997</c:v>
                </c:pt>
                <c:pt idx="395">
                  <c:v>2.3693847700000052</c:v>
                </c:pt>
                <c:pt idx="396">
                  <c:v>2.3623657199999997</c:v>
                </c:pt>
                <c:pt idx="397">
                  <c:v>2.3733520499999998</c:v>
                </c:pt>
                <c:pt idx="398">
                  <c:v>2.3785400399999967</c:v>
                </c:pt>
                <c:pt idx="399">
                  <c:v>2.3654174799999987</c:v>
                </c:pt>
                <c:pt idx="400">
                  <c:v>2.3736572299999987</c:v>
                </c:pt>
                <c:pt idx="401">
                  <c:v>2.36633301</c:v>
                </c:pt>
                <c:pt idx="402">
                  <c:v>2.3574829099999977</c:v>
                </c:pt>
                <c:pt idx="403">
                  <c:v>2.3678588899999977</c:v>
                </c:pt>
                <c:pt idx="404">
                  <c:v>2.3504638699999987</c:v>
                </c:pt>
                <c:pt idx="405">
                  <c:v>2.3648071299999978</c:v>
                </c:pt>
                <c:pt idx="406">
                  <c:v>2.3626708999999977</c:v>
                </c:pt>
                <c:pt idx="407">
                  <c:v>2.3611450199999977</c:v>
                </c:pt>
                <c:pt idx="408">
                  <c:v>2.3699951199999987</c:v>
                </c:pt>
                <c:pt idx="409">
                  <c:v>2.3648071299999978</c:v>
                </c:pt>
                <c:pt idx="410">
                  <c:v>2.3675537100000001</c:v>
                </c:pt>
                <c:pt idx="411">
                  <c:v>2.3678588899999977</c:v>
                </c:pt>
                <c:pt idx="412">
                  <c:v>2.3599243199999997</c:v>
                </c:pt>
                <c:pt idx="413">
                  <c:v>2.3641967800000012</c:v>
                </c:pt>
                <c:pt idx="414">
                  <c:v>2.3654174799999987</c:v>
                </c:pt>
                <c:pt idx="415">
                  <c:v>2.3651122999999998</c:v>
                </c:pt>
                <c:pt idx="416">
                  <c:v>2.3669433599999987</c:v>
                </c:pt>
                <c:pt idx="417">
                  <c:v>2.3648071299999978</c:v>
                </c:pt>
                <c:pt idx="418">
                  <c:v>2.3614501999999904</c:v>
                </c:pt>
                <c:pt idx="419">
                  <c:v>2.3495483399999881</c:v>
                </c:pt>
                <c:pt idx="420">
                  <c:v>2.3693847700000052</c:v>
                </c:pt>
                <c:pt idx="421">
                  <c:v>2.3651122999999998</c:v>
                </c:pt>
                <c:pt idx="422">
                  <c:v>2.3703002899999999</c:v>
                </c:pt>
                <c:pt idx="423">
                  <c:v>2.3529052699999977</c:v>
                </c:pt>
                <c:pt idx="424">
                  <c:v>2.3657226599999999</c:v>
                </c:pt>
                <c:pt idx="425">
                  <c:v>2.3660278299999997</c:v>
                </c:pt>
                <c:pt idx="426">
                  <c:v>2.3645019500000002</c:v>
                </c:pt>
                <c:pt idx="427">
                  <c:v>2.3626708999999977</c:v>
                </c:pt>
                <c:pt idx="428">
                  <c:v>2.3611450199999977</c:v>
                </c:pt>
                <c:pt idx="429">
                  <c:v>2.3620605499999998</c:v>
                </c:pt>
                <c:pt idx="430">
                  <c:v>2.3617553699999987</c:v>
                </c:pt>
                <c:pt idx="431">
                  <c:v>2.3638916000000001</c:v>
                </c:pt>
                <c:pt idx="432">
                  <c:v>2.35809326</c:v>
                </c:pt>
                <c:pt idx="433">
                  <c:v>2.3590087899999967</c:v>
                </c:pt>
                <c:pt idx="434">
                  <c:v>2.3516845699999998</c:v>
                </c:pt>
                <c:pt idx="435">
                  <c:v>2.3553466799999967</c:v>
                </c:pt>
                <c:pt idx="436">
                  <c:v>2.3583984399999967</c:v>
                </c:pt>
                <c:pt idx="437">
                  <c:v>2.3544311499999999</c:v>
                </c:pt>
                <c:pt idx="438">
                  <c:v>2.3654174799999987</c:v>
                </c:pt>
                <c:pt idx="439">
                  <c:v>2.3660278299999997</c:v>
                </c:pt>
                <c:pt idx="440">
                  <c:v>2.3562622099999881</c:v>
                </c:pt>
                <c:pt idx="441">
                  <c:v>2.3638916000000001</c:v>
                </c:pt>
                <c:pt idx="442">
                  <c:v>2.3718261699999967</c:v>
                </c:pt>
                <c:pt idx="443">
                  <c:v>2.3696899399999967</c:v>
                </c:pt>
                <c:pt idx="444">
                  <c:v>2.38586426</c:v>
                </c:pt>
                <c:pt idx="445">
                  <c:v>2.3593139599999997</c:v>
                </c:pt>
                <c:pt idx="446">
                  <c:v>2.3605346700000012</c:v>
                </c:pt>
                <c:pt idx="447">
                  <c:v>2.3483276399999999</c:v>
                </c:pt>
                <c:pt idx="448">
                  <c:v>2.3455810500000012</c:v>
                </c:pt>
                <c:pt idx="449">
                  <c:v>2.3345947300000001</c:v>
                </c:pt>
                <c:pt idx="450">
                  <c:v>2.3754882799999977</c:v>
                </c:pt>
                <c:pt idx="451">
                  <c:v>2.3822021499999977</c:v>
                </c:pt>
                <c:pt idx="452">
                  <c:v>2.3608398400000001</c:v>
                </c:pt>
                <c:pt idx="453">
                  <c:v>2.3535156299999977</c:v>
                </c:pt>
                <c:pt idx="454">
                  <c:v>2.3544311499999999</c:v>
                </c:pt>
                <c:pt idx="455">
                  <c:v>2.3724365199999977</c:v>
                </c:pt>
                <c:pt idx="456">
                  <c:v>2.3532104499999997</c:v>
                </c:pt>
                <c:pt idx="457">
                  <c:v>2.3596191399999844</c:v>
                </c:pt>
                <c:pt idx="458">
                  <c:v>2.35809326</c:v>
                </c:pt>
                <c:pt idx="459">
                  <c:v>2.3550414999999862</c:v>
                </c:pt>
                <c:pt idx="460">
                  <c:v>2.3541259799999987</c:v>
                </c:pt>
                <c:pt idx="461">
                  <c:v>2.3614501999999904</c:v>
                </c:pt>
                <c:pt idx="462">
                  <c:v>2.35198975</c:v>
                </c:pt>
                <c:pt idx="463">
                  <c:v>2.3547363299999997</c:v>
                </c:pt>
                <c:pt idx="464">
                  <c:v>2.3504638699999987</c:v>
                </c:pt>
                <c:pt idx="465">
                  <c:v>2.3562622099999881</c:v>
                </c:pt>
                <c:pt idx="466">
                  <c:v>2.3623657199999997</c:v>
                </c:pt>
                <c:pt idx="467">
                  <c:v>2.34893799</c:v>
                </c:pt>
                <c:pt idx="468">
                  <c:v>2.3654174799999987</c:v>
                </c:pt>
                <c:pt idx="469">
                  <c:v>2.3608398400000001</c:v>
                </c:pt>
                <c:pt idx="470">
                  <c:v>2.3635864299999998</c:v>
                </c:pt>
                <c:pt idx="471">
                  <c:v>2.3751831099999987</c:v>
                </c:pt>
                <c:pt idx="472">
                  <c:v>2.3678588899999977</c:v>
                </c:pt>
                <c:pt idx="473">
                  <c:v>2.371521</c:v>
                </c:pt>
                <c:pt idx="474">
                  <c:v>2.3730468799999977</c:v>
                </c:pt>
                <c:pt idx="475">
                  <c:v>2.3657226599999999</c:v>
                </c:pt>
                <c:pt idx="476">
                  <c:v>2.3739623999999977</c:v>
                </c:pt>
                <c:pt idx="477">
                  <c:v>2.3632812500000107</c:v>
                </c:pt>
                <c:pt idx="478">
                  <c:v>2.3706054699999872</c:v>
                </c:pt>
                <c:pt idx="479">
                  <c:v>2.3641967800000012</c:v>
                </c:pt>
                <c:pt idx="480">
                  <c:v>2.3638916000000001</c:v>
                </c:pt>
                <c:pt idx="481">
                  <c:v>2.3629760699999998</c:v>
                </c:pt>
                <c:pt idx="482">
                  <c:v>2.3620605499999998</c:v>
                </c:pt>
                <c:pt idx="483">
                  <c:v>2.3605346700000012</c:v>
                </c:pt>
                <c:pt idx="484">
                  <c:v>2.3568725599999967</c:v>
                </c:pt>
                <c:pt idx="485">
                  <c:v>2.3562622099999881</c:v>
                </c:pt>
                <c:pt idx="486">
                  <c:v>2.3559570299999977</c:v>
                </c:pt>
                <c:pt idx="487">
                  <c:v>2.3620605499999998</c:v>
                </c:pt>
                <c:pt idx="488">
                  <c:v>2.3562622099999881</c:v>
                </c:pt>
                <c:pt idx="489">
                  <c:v>2.3483276399999999</c:v>
                </c:pt>
                <c:pt idx="490">
                  <c:v>2.3657226599999999</c:v>
                </c:pt>
                <c:pt idx="491">
                  <c:v>2.3510742199999997</c:v>
                </c:pt>
                <c:pt idx="492">
                  <c:v>2.3666381799999967</c:v>
                </c:pt>
                <c:pt idx="493">
                  <c:v>2.3623657199999997</c:v>
                </c:pt>
                <c:pt idx="494">
                  <c:v>2.3532104499999997</c:v>
                </c:pt>
                <c:pt idx="495">
                  <c:v>2.3632812500000107</c:v>
                </c:pt>
                <c:pt idx="496">
                  <c:v>2.36633301</c:v>
                </c:pt>
                <c:pt idx="497">
                  <c:v>2.3535156299999977</c:v>
                </c:pt>
                <c:pt idx="498">
                  <c:v>2.3513793899999977</c:v>
                </c:pt>
                <c:pt idx="499">
                  <c:v>2.3403930700000002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44-42D3-AA04-6F411C83C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123776"/>
        <c:axId val="60129664"/>
      </c:lineChart>
      <c:catAx>
        <c:axId val="6012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60129664"/>
        <c:crosses val="autoZero"/>
        <c:auto val="1"/>
        <c:lblAlgn val="ctr"/>
        <c:lblOffset val="100"/>
        <c:noMultiLvlLbl val="0"/>
      </c:catAx>
      <c:valAx>
        <c:axId val="60129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123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EC65A-2A56-490A-A445-1C7E97637F2A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96509-65DE-48C1-AF4E-847F7CC857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8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wmf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navigation8" descr="ujkm,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091" y="293689"/>
            <a:ext cx="1674813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2613" y="2181238"/>
            <a:ext cx="7866062" cy="1223963"/>
          </a:xfrm>
          <a:ln/>
          <a:effectLst/>
        </p:spPr>
        <p:txBody>
          <a:bodyPr/>
          <a:lstStyle>
            <a:lvl1pPr>
              <a:defRPr sz="3400">
                <a:solidFill>
                  <a:schemeClr val="tx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026" name="Picture 2" descr="D:\Pictures\Лого\ТВЭЛ\Логотип - ТВЭЛ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9240"/>
            <a:ext cx="2232248" cy="77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ictures\Лого\Элемаш\Логотип ЭЛЕМАШ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1814"/>
            <a:ext cx="3310489" cy="70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76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1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83568" y="172721"/>
            <a:ext cx="7416824" cy="735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7327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5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9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49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1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8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51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4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2721"/>
            <a:ext cx="7416824" cy="735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31438" y="6417287"/>
            <a:ext cx="580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931185-5022-4A70-83FB-28C2089DD742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4" name="Прямая соединительная линия 13"/>
          <p:cNvCxnSpPr/>
          <p:nvPr userDrawn="1"/>
        </p:nvCxnSpPr>
        <p:spPr>
          <a:xfrm>
            <a:off x="0" y="980728"/>
            <a:ext cx="91440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8100" dist="12700" dir="5400000" rotWithShape="0">
              <a:srgbClr val="000000">
                <a:alpha val="70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2" name="Picture 4" descr="D:\Pictures\Лого\Элемаш\Логотип ЭЛЕМАШ-2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438" y="172721"/>
            <a:ext cx="812454" cy="66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navigation8" descr="ujkm,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26" y="172721"/>
            <a:ext cx="751750" cy="66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D:\Pictures\Лого\ТВЭЛ\Логотип - ТВЭЛ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81328"/>
            <a:ext cx="1080120" cy="37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8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Разработка технологии изготовления твэлов с малым вредным поглощением для ТВС модернизированной активной зоны реактора СМ-3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512" y="6372225"/>
            <a:ext cx="1616311" cy="4857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27.05-31.05.2019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79512" y="3501008"/>
            <a:ext cx="8964488" cy="158417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defRPr/>
            </a:pPr>
            <a:r>
              <a:rPr lang="ru-RU" sz="2000" dirty="0">
                <a:solidFill>
                  <a:schemeClr val="tx2"/>
                </a:solidFill>
              </a:rPr>
              <a:t>Е.Л.Санников, В.В.Лемехов, </a:t>
            </a:r>
            <a:r>
              <a:rPr lang="ru-RU" sz="2000" dirty="0" err="1">
                <a:solidFill>
                  <a:schemeClr val="tx2"/>
                </a:solidFill>
              </a:rPr>
              <a:t>В.Г.Колосовский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u="sng" dirty="0">
                <a:solidFill>
                  <a:schemeClr val="tx2"/>
                </a:solidFill>
              </a:rPr>
              <a:t>Р.С.Коротков</a:t>
            </a:r>
            <a:r>
              <a:rPr lang="ru-RU" sz="2000" dirty="0">
                <a:solidFill>
                  <a:schemeClr val="tx2"/>
                </a:solidFill>
              </a:rPr>
              <a:t>, Е.В. Лупанина</a:t>
            </a:r>
          </a:p>
          <a:p>
            <a:pPr lvl="0" eaLnBrk="0" hangingPunct="0">
              <a:lnSpc>
                <a:spcPct val="90000"/>
              </a:lnSpc>
              <a:defRPr/>
            </a:pPr>
            <a:r>
              <a:rPr lang="ru-RU" sz="20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ПАО «Машиностроительный завод», г.Электросталь</a:t>
            </a:r>
          </a:p>
          <a:p>
            <a:pPr lvl="0" eaLnBrk="0" hangingPunct="0">
              <a:lnSpc>
                <a:spcPct val="90000"/>
              </a:lnSpc>
              <a:defRPr/>
            </a:pPr>
            <a:endParaRPr lang="ru-RU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90000"/>
              </a:lnSpc>
              <a:defRPr/>
            </a:pPr>
            <a:r>
              <a:rPr lang="ru-RU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А.В.Козлов, В.И.Сорокин</a:t>
            </a:r>
          </a:p>
          <a:p>
            <a:pPr lvl="0" eaLnBrk="0" hangingPunct="0">
              <a:defRPr/>
            </a:pPr>
            <a:r>
              <a:rPr lang="ru-RU" sz="20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АО «ВНИИНМ», г.Москва</a:t>
            </a:r>
          </a:p>
          <a:p>
            <a:pPr lvl="0" eaLnBrk="0" hangingPunct="0">
              <a:lnSpc>
                <a:spcPct val="90000"/>
              </a:lnSpc>
              <a:defRPr/>
            </a:pPr>
            <a:endParaRPr lang="ru-RU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79512" y="5805264"/>
            <a:ext cx="2232248" cy="629791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АО «ГНЦ НИИАР»</a:t>
            </a:r>
          </a:p>
          <a:p>
            <a:pPr lvl="0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г.Димитровград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07504" y="5301208"/>
            <a:ext cx="4788024" cy="504056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ct val="90000"/>
              </a:lnSpc>
              <a:defRPr/>
            </a:pPr>
            <a:r>
              <a:rPr lang="en-US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XI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конференция по реакторному материаловедению, посвящённая 55-летию ОРМ НИИАР</a:t>
            </a:r>
          </a:p>
        </p:txBody>
      </p:sp>
    </p:spTree>
    <p:extLst>
      <p:ext uri="{BB962C8B-B14F-4D97-AF65-F5344CB8AC3E}">
        <p14:creationId xmlns:p14="http://schemas.microsoft.com/office/powerpoint/2010/main" val="2971390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подбор фракционного состава топлива;</a:t>
            </a:r>
          </a:p>
          <a:p>
            <a:pPr lvl="0"/>
            <a:r>
              <a:rPr lang="ru-RU" dirty="0"/>
              <a:t>оптимизация режимов заливки (нагрев, скорость охлаждения и т.д.)</a:t>
            </a:r>
          </a:p>
          <a:p>
            <a:pPr lvl="0"/>
            <a:r>
              <a:rPr lang="ru-RU" dirty="0"/>
              <a:t>отработка конструкции питателя (подбор фиксатора и метода пережатия технологической вставки)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Выработка решения проблемы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 </a:t>
            </a:r>
          </a:p>
          <a:p>
            <a:pPr lvl="0"/>
            <a:r>
              <a:rPr lang="ru-RU" sz="2000" dirty="0"/>
              <a:t>отсев мелкой фракции интерметаллида урана;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подготовка заливочной кассеты: </a:t>
            </a:r>
            <a:r>
              <a:rPr lang="ru-RU" sz="2000" dirty="0" err="1"/>
              <a:t>засверловка</a:t>
            </a:r>
            <a:r>
              <a:rPr lang="ru-RU" sz="2000" dirty="0"/>
              <a:t> отверстий в </a:t>
            </a:r>
            <a:r>
              <a:rPr lang="ru-RU" sz="2000" dirty="0" err="1"/>
              <a:t>силуминовой</a:t>
            </a:r>
            <a:r>
              <a:rPr lang="ru-RU" sz="2000" dirty="0"/>
              <a:t> шашке под изделия, использование дополнительных труб для увеличения теплоёмкости заливочной кассеты, использование утяжелителя;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пережатие технологической вставки без использования фиксатора и штока (по </a:t>
            </a:r>
            <a:r>
              <a:rPr lang="ru-RU" sz="2000" dirty="0" err="1"/>
              <a:t>шлифзерну</a:t>
            </a:r>
            <a:r>
              <a:rPr lang="ru-RU" sz="2000" dirty="0"/>
              <a:t>), в двух взаимно перпендикулярных направлениях;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/>
              <a:t>уменьшено время подъёма изделий из реторты печи заливки в холодильник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Комплекс мероприятий для решения проблемы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rmAutofit/>
          </a:bodyPr>
          <a:lstStyle/>
          <a:p>
            <a:r>
              <a:rPr lang="ru-RU" sz="2400" dirty="0"/>
              <a:t>Отсутствие всплесков на диаграмме контроля качества заливки</a:t>
            </a:r>
          </a:p>
          <a:p>
            <a:r>
              <a:rPr lang="ru-RU" sz="2400" dirty="0"/>
              <a:t>Отсутствие локальных дефектов заливки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Результаты экспериментов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35696" y="2708920"/>
          <a:ext cx="5514975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3203848" y="4365104"/>
            <a:ext cx="28083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195736" y="5949280"/>
            <a:ext cx="4896544" cy="4857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Диаграмма контроля качества заливки</a:t>
            </a:r>
          </a:p>
          <a:p>
            <a:pPr lvl="0" algn="ctr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Красная линия – браковочный уровень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00200"/>
            <a:ext cx="5148064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Плотное прилегание топливной композиции к оболочке, поры </a:t>
            </a:r>
            <a:r>
              <a:rPr lang="ru-RU" u="sng" dirty="0"/>
              <a:t>отсутствуют</a:t>
            </a:r>
          </a:p>
          <a:p>
            <a:endParaRPr lang="ru-RU" u="sng" dirty="0"/>
          </a:p>
          <a:p>
            <a:r>
              <a:rPr lang="ru-RU" dirty="0"/>
              <a:t>Величина диффузионного слоя и остаточной толщины стенки оболочки соответствуют требованиям КД</a:t>
            </a:r>
            <a:endParaRPr lang="ru-RU" u="sng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Результаты экспериментов</a:t>
            </a:r>
          </a:p>
        </p:txBody>
      </p:sp>
      <p:pic>
        <p:nvPicPr>
          <p:cNvPr id="5" name="Рисунок 4" descr="C:\Users\IrinaPot\Desktop\н-д 155\1.jpg"/>
          <p:cNvPicPr/>
          <p:nvPr/>
        </p:nvPicPr>
        <p:blipFill>
          <a:blip r:embed="rId2" cstate="print"/>
          <a:srcRect l="14746" t="3467" r="12506" b="5600"/>
          <a:stretch>
            <a:fillRect/>
          </a:stretch>
        </p:blipFill>
        <p:spPr bwMode="auto">
          <a:xfrm>
            <a:off x="5148064" y="1700808"/>
            <a:ext cx="3892302" cy="383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64088" y="5517232"/>
            <a:ext cx="3528392" cy="4857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Качество заливки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256584"/>
          </a:xfrm>
        </p:spPr>
        <p:txBody>
          <a:bodyPr/>
          <a:lstStyle/>
          <a:p>
            <a:r>
              <a:rPr lang="ru-RU" sz="2400" dirty="0"/>
              <a:t>Разработана  и экспериментально подтверждена технология изготовления твэлов  с малым вредным поглощением для модернизированной активной зоны реактора СМ-3. </a:t>
            </a:r>
          </a:p>
          <a:p>
            <a:endParaRPr lang="ru-RU" sz="2400" dirty="0"/>
          </a:p>
          <a:p>
            <a:r>
              <a:rPr lang="ru-RU" sz="2400" dirty="0"/>
              <a:t>Изготовлена и направлена в АО «ГНЦ НИИАР» опытная партия </a:t>
            </a:r>
            <a:r>
              <a:rPr lang="ru-RU" sz="2400" dirty="0" err="1"/>
              <a:t>МВП-твэлов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r>
              <a:rPr lang="ru-RU" sz="2400" dirty="0"/>
              <a:t>Для производства МВП-твэлов необходимо финансирование на проектирование и создание участка. Кроме того, не решена проблема утилизация </a:t>
            </a:r>
            <a:r>
              <a:rPr lang="ru-RU" sz="2400" dirty="0" err="1"/>
              <a:t>алюминий-циркониевых</a:t>
            </a:r>
            <a:r>
              <a:rPr lang="ru-RU" sz="2400" dirty="0"/>
              <a:t> оборотов.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Заключение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3105835"/>
            <a:ext cx="9144000" cy="646331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</a:rPr>
              <a:t>СПАСИБО ЗА ВНИМАНИЕ!</a:t>
            </a:r>
            <a:endParaRPr lang="en-US" sz="3600" b="1" dirty="0">
              <a:solidFill>
                <a:schemeClr val="tx2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4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102A1D0-8A6E-4999-82DD-DA9ABE3B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Разработка и отработка технологии изготовления твэлов с малым вредным поглощением с изготовлением опытной партии для АО «ГНЦ НИИАР»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конструкция твэла на основе материалов с малым сечением захвата нейтронов разработана АО «ВНИИНМ»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69A66CE-924F-466A-BDF4-3CE75C51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C3E285E-07B8-49CC-8F95-3ADC4175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 работы</a:t>
            </a:r>
          </a:p>
        </p:txBody>
      </p:sp>
    </p:spTree>
    <p:extLst>
      <p:ext uri="{BB962C8B-B14F-4D97-AF65-F5344CB8AC3E}">
        <p14:creationId xmlns:p14="http://schemas.microsoft.com/office/powerpoint/2010/main" val="396534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9008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200" dirty="0"/>
              <a:t>профилирование оболочки </a:t>
            </a:r>
            <a:r>
              <a:rPr lang="ru-RU" sz="2200" dirty="0" err="1"/>
              <a:t>МВП-твэла</a:t>
            </a:r>
            <a:r>
              <a:rPr lang="ru-RU" sz="2200" dirty="0"/>
              <a:t> проводится </a:t>
            </a:r>
            <a:r>
              <a:rPr lang="ru-RU" sz="2200" u="sng" dirty="0"/>
              <a:t>ДО</a:t>
            </a:r>
            <a:r>
              <a:rPr lang="ru-RU" sz="2200" dirty="0"/>
              <a:t> снаряжения;</a:t>
            </a:r>
          </a:p>
          <a:p>
            <a:pPr lvl="0"/>
            <a:endParaRPr lang="ru-RU" sz="2200" dirty="0"/>
          </a:p>
          <a:p>
            <a:pPr lvl="0"/>
            <a:r>
              <a:rPr lang="ru-RU" sz="2200" dirty="0"/>
              <a:t>в </a:t>
            </a:r>
            <a:r>
              <a:rPr lang="ru-RU" sz="2200" dirty="0" err="1"/>
              <a:t>МВП-твэлах</a:t>
            </a:r>
            <a:r>
              <a:rPr lang="ru-RU" sz="2200" dirty="0"/>
              <a:t> дисперсионная топливная композиция пропитывается контактным материалом (силумином), в отличие от спечённого сердечника штатных твэлов, состоящего из смеси композиций двуокиси урана, меди и бериллиевой бронзы.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Особенности технологии изготовления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355976" y="364502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0" y="4293096"/>
            <a:ext cx="9144000" cy="2044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Ключевые операции при изготовлении </a:t>
            </a:r>
            <a:r>
              <a:rPr lang="ru-RU" sz="20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МВП-твэлов</a:t>
            </a:r>
            <a:r>
              <a:rPr lang="ru-RU" sz="2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получение оболочек требуемой геометрии;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снаряжение топливной композиции;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</a:rPr>
              <a:t>пропитка </a:t>
            </a:r>
            <a:r>
              <a:rPr lang="ru-RU" sz="2000" dirty="0" err="1">
                <a:solidFill>
                  <a:schemeClr val="tx2"/>
                </a:solidFill>
              </a:rPr>
              <a:t>виброуплотненного</a:t>
            </a:r>
            <a:r>
              <a:rPr lang="ru-RU" sz="2000" dirty="0">
                <a:solidFill>
                  <a:schemeClr val="tx2"/>
                </a:solidFill>
              </a:rPr>
              <a:t> топлива матричным материалом (заливка).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28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2400" dirty="0"/>
              <a:t>Технологическая схема изготовления включала заковку концов, многоступенчатую </a:t>
            </a:r>
            <a:r>
              <a:rPr lang="ru-RU" sz="2400" dirty="0" err="1"/>
              <a:t>фильерную</a:t>
            </a:r>
            <a:r>
              <a:rPr lang="ru-RU" sz="2400" dirty="0"/>
              <a:t> осадку концов и профилирование труб</a:t>
            </a:r>
          </a:p>
          <a:p>
            <a:endParaRPr lang="ru-RU" sz="2400" dirty="0"/>
          </a:p>
          <a:p>
            <a:r>
              <a:rPr lang="ru-RU" sz="2400" u="sng" dirty="0"/>
              <a:t>Проблема</a:t>
            </a:r>
            <a:r>
              <a:rPr lang="ru-RU" sz="2400" dirty="0"/>
              <a:t> - увеличение описанного диаметра оболочек на выходном при профилировании конце</a:t>
            </a:r>
            <a:r>
              <a:rPr lang="en-US" sz="2400" dirty="0"/>
              <a:t> </a:t>
            </a:r>
            <a:r>
              <a:rPr lang="ru-RU" sz="2400" dirty="0"/>
              <a:t>свыше требований конструкторской документации.</a:t>
            </a:r>
          </a:p>
          <a:p>
            <a:endParaRPr lang="ru-RU" sz="2400" dirty="0"/>
          </a:p>
          <a:p>
            <a:r>
              <a:rPr lang="ru-RU" sz="2400" u="sng" dirty="0"/>
              <a:t>Причина</a:t>
            </a:r>
            <a:r>
              <a:rPr lang="ru-RU" sz="2400" dirty="0"/>
              <a:t> - накопление на концах заготовки напряжений деформации, получаемых при </a:t>
            </a:r>
            <a:r>
              <a:rPr lang="ru-RU" sz="2400" dirty="0" err="1"/>
              <a:t>фильерной</a:t>
            </a:r>
            <a:r>
              <a:rPr lang="ru-RU" sz="2400" dirty="0"/>
              <a:t> осадке заготовок</a:t>
            </a:r>
          </a:p>
          <a:p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Изготовление оболочек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456383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Решение</a:t>
            </a:r>
            <a:r>
              <a:rPr lang="ru-RU" sz="2400" dirty="0"/>
              <a:t> – промежуточный отжиг заготовок оболочек после </a:t>
            </a:r>
            <a:r>
              <a:rPr lang="ru-RU" sz="2400" dirty="0" err="1"/>
              <a:t>фильерной</a:t>
            </a:r>
            <a:r>
              <a:rPr lang="ru-RU" sz="2400" dirty="0"/>
              <a:t> осадки перед профилированием для снятия напряжений деформации </a:t>
            </a:r>
          </a:p>
          <a:p>
            <a:endParaRPr lang="ru-RU" sz="2400" dirty="0"/>
          </a:p>
          <a:p>
            <a:r>
              <a:rPr lang="ru-RU" sz="2400" b="1" u="sng" dirty="0"/>
              <a:t>Результат</a:t>
            </a:r>
            <a:r>
              <a:rPr lang="ru-RU" sz="2400" dirty="0"/>
              <a:t> – проблема полностью исключена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Изготовление оболочек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1700808"/>
            <a:ext cx="2458616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Профиль оболочек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Изготовление оболочек</a:t>
            </a:r>
          </a:p>
        </p:txBody>
      </p:sp>
      <p:pic>
        <p:nvPicPr>
          <p:cNvPr id="5" name="Рисунок 4" descr="Безымянный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2437539" cy="3067050"/>
          </a:xfrm>
          <a:prstGeom prst="rect">
            <a:avLst/>
          </a:prstGeom>
        </p:spPr>
      </p:pic>
      <p:sp>
        <p:nvSpPr>
          <p:cNvPr id="7" name="Содержимое 1"/>
          <p:cNvSpPr txBox="1">
            <a:spLocks/>
          </p:cNvSpPr>
          <p:nvPr/>
        </p:nvSpPr>
        <p:spPr>
          <a:xfrm>
            <a:off x="3851920" y="1700808"/>
            <a:ext cx="4752528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Микроструктура материала оболочки</a:t>
            </a:r>
          </a:p>
        </p:txBody>
      </p:sp>
      <p:pic>
        <p:nvPicPr>
          <p:cNvPr id="8" name="Рисунок 7" descr="C:\Users\IrinaPot\Desktop\з.188-т.о. Т= 800\пол2.jpg"/>
          <p:cNvPicPr/>
          <p:nvPr/>
        </p:nvPicPr>
        <p:blipFill>
          <a:blip r:embed="rId3" cstate="print">
            <a:lum bright="20000" contrast="40000"/>
          </a:blip>
          <a:srcRect/>
          <a:stretch>
            <a:fillRect/>
          </a:stretch>
        </p:blipFill>
        <p:spPr bwMode="auto">
          <a:xfrm>
            <a:off x="4067944" y="2348880"/>
            <a:ext cx="438226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Технологическая схема включала запрессовку технологической вставки, снаряжение, заливку</a:t>
            </a:r>
          </a:p>
          <a:p>
            <a:endParaRPr lang="ru-RU" dirty="0"/>
          </a:p>
          <a:p>
            <a:r>
              <a:rPr lang="ru-RU" u="sng" dirty="0"/>
              <a:t>Проблема</a:t>
            </a:r>
            <a:r>
              <a:rPr lang="ru-RU" dirty="0"/>
              <a:t> – брак по заливке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Изготовление твэлов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4525963"/>
          </a:xfrm>
        </p:spPr>
        <p:txBody>
          <a:bodyPr>
            <a:normAutofit/>
          </a:bodyPr>
          <a:lstStyle/>
          <a:p>
            <a:r>
              <a:rPr lang="ru-RU" sz="2000" dirty="0"/>
              <a:t>Всплеск в правой части графика в сторону увеличения условных единиц – ухудшение электрической проводимости топливного сердечника. </a:t>
            </a:r>
          </a:p>
          <a:p>
            <a:r>
              <a:rPr lang="ru-RU" sz="2000" dirty="0"/>
              <a:t>Наличие всплеска говорит о том, что в этой области топливного сердечника присутствуют локальные дефекты заливки или пустоты (поры).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Изготовление твэлов. Контроль КЗКМ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11560" y="3284984"/>
          <a:ext cx="6624736" cy="2844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283968" y="4437112"/>
            <a:ext cx="1440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20072" y="3861048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123728" y="6093296"/>
            <a:ext cx="4896544" cy="4857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Диаграмма контроля качества заливки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chemeClr val="accent1"/>
                </a:solidFill>
              </a:rPr>
              <a:t>Красной линией отмечен браковочный уровень</a:t>
            </a:r>
          </a:p>
          <a:p>
            <a:pPr lvl="0" algn="ctr" eaLnBrk="0" hangingPunct="0">
              <a:lnSpc>
                <a:spcPct val="90000"/>
              </a:lnSpc>
              <a:defRPr/>
            </a:pPr>
            <a:endParaRPr lang="ru-RU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3573016"/>
            <a:ext cx="133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Дефект заливки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79912" y="1600200"/>
            <a:ext cx="5256584" cy="4525963"/>
          </a:xfrm>
        </p:spPr>
        <p:txBody>
          <a:bodyPr>
            <a:normAutofit/>
          </a:bodyPr>
          <a:lstStyle/>
          <a:p>
            <a:r>
              <a:rPr lang="ru-RU" sz="2000" dirty="0"/>
              <a:t>Локальные </a:t>
            </a:r>
            <a:r>
              <a:rPr lang="ru-RU" sz="2000" dirty="0" err="1"/>
              <a:t>несплошности</a:t>
            </a:r>
            <a:r>
              <a:rPr lang="ru-RU" sz="2000" dirty="0"/>
              <a:t> в виде мелких пор, располагающиеся в теле топливного столба. </a:t>
            </a:r>
          </a:p>
          <a:p>
            <a:endParaRPr lang="ru-RU" sz="2000" dirty="0"/>
          </a:p>
          <a:p>
            <a:r>
              <a:rPr lang="ru-RU" sz="2000" dirty="0"/>
              <a:t>Большая часть этих пор располагается в низу заливки. Данные поры занимают ≈ 1/3 площади шлифа. </a:t>
            </a:r>
          </a:p>
          <a:p>
            <a:endParaRPr lang="ru-RU" sz="2000" dirty="0"/>
          </a:p>
          <a:p>
            <a:r>
              <a:rPr lang="ru-RU" sz="2000" dirty="0"/>
              <a:t>Максимальный размер поры составляет ≈ 1000 мкм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1185-5022-4A70-83FB-28C2089DD74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Изготовление твэлов. Металлографический контроль</a:t>
            </a:r>
          </a:p>
        </p:txBody>
      </p:sp>
      <p:pic>
        <p:nvPicPr>
          <p:cNvPr id="5" name="Рисунок 4" descr="2-поры-1сеч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0" t="4800" r="23376"/>
          <a:stretch>
            <a:fillRect/>
          </a:stretch>
        </p:blipFill>
        <p:spPr bwMode="auto">
          <a:xfrm>
            <a:off x="251520" y="1916832"/>
            <a:ext cx="3528392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1520" y="5301208"/>
            <a:ext cx="3528392" cy="4857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Качество заливки</a:t>
            </a: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611560" y="3573016"/>
            <a:ext cx="1080120" cy="72008"/>
          </a:xfrm>
          <a:prstGeom prst="straightConnector1">
            <a:avLst/>
          </a:prstGeom>
          <a:ln>
            <a:solidFill>
              <a:schemeClr val="bg1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AutoShape 2"/>
          <p:cNvCxnSpPr>
            <a:cxnSpLocks noChangeShapeType="1"/>
          </p:cNvCxnSpPr>
          <p:nvPr/>
        </p:nvCxnSpPr>
        <p:spPr bwMode="auto">
          <a:xfrm>
            <a:off x="611560" y="3573016"/>
            <a:ext cx="648073" cy="632842"/>
          </a:xfrm>
          <a:prstGeom prst="straightConnector1">
            <a:avLst/>
          </a:prstGeom>
          <a:ln>
            <a:solidFill>
              <a:schemeClr val="bg1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AutoShape 2"/>
          <p:cNvCxnSpPr>
            <a:cxnSpLocks noChangeShapeType="1"/>
          </p:cNvCxnSpPr>
          <p:nvPr/>
        </p:nvCxnSpPr>
        <p:spPr bwMode="auto">
          <a:xfrm>
            <a:off x="2411760" y="2204864"/>
            <a:ext cx="864097" cy="632842"/>
          </a:xfrm>
          <a:prstGeom prst="straightConnector1">
            <a:avLst/>
          </a:prstGeom>
          <a:ln>
            <a:solidFill>
              <a:schemeClr val="bg1"/>
            </a:solidFill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520" y="321297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поры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9672" y="1988840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поры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С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596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Berlin Sans FB Demi</vt:lpstr>
      <vt:lpstr>Calibri</vt:lpstr>
      <vt:lpstr>Тема Office</vt:lpstr>
      <vt:lpstr>Разработка технологии изготовления твэлов с малым вредным поглощением для ТВС модернизированной активной зоны реактора СМ-3</vt:lpstr>
      <vt:lpstr>Цель работы</vt:lpstr>
      <vt:lpstr>Особенности технологии изготовления</vt:lpstr>
      <vt:lpstr>Изготовление оболочек</vt:lpstr>
      <vt:lpstr>Изготовление оболочек</vt:lpstr>
      <vt:lpstr>Изготовление оболочек</vt:lpstr>
      <vt:lpstr>Изготовление твэлов</vt:lpstr>
      <vt:lpstr>Изготовление твэлов. Контроль КЗКМ</vt:lpstr>
      <vt:lpstr>Изготовление твэлов. Металлографический контроль</vt:lpstr>
      <vt:lpstr>Выработка решения проблемы</vt:lpstr>
      <vt:lpstr>Комплекс мероприятий для решения проблемы</vt:lpstr>
      <vt:lpstr>Результаты экспериментов</vt:lpstr>
      <vt:lpstr>Результаты экспериментов</vt:lpstr>
      <vt:lpstr>Заключение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….</dc:title>
  <dc:creator>Карпович Сергей Петрович</dc:creator>
  <cp:lastModifiedBy>Roman Korotkov</cp:lastModifiedBy>
  <cp:revision>51</cp:revision>
  <dcterms:created xsi:type="dcterms:W3CDTF">2014-01-10T10:42:53Z</dcterms:created>
  <dcterms:modified xsi:type="dcterms:W3CDTF">2019-05-30T02:58:43Z</dcterms:modified>
</cp:coreProperties>
</file>