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681" r:id="rId3"/>
  </p:sldMasterIdLst>
  <p:notesMasterIdLst>
    <p:notesMasterId r:id="rId23"/>
  </p:notesMasterIdLst>
  <p:handoutMasterIdLst>
    <p:handoutMasterId r:id="rId24"/>
  </p:handoutMasterIdLst>
  <p:sldIdLst>
    <p:sldId id="443" r:id="rId4"/>
    <p:sldId id="442" r:id="rId5"/>
    <p:sldId id="470" r:id="rId6"/>
    <p:sldId id="452" r:id="rId7"/>
    <p:sldId id="469" r:id="rId8"/>
    <p:sldId id="445" r:id="rId9"/>
    <p:sldId id="471" r:id="rId10"/>
    <p:sldId id="456" r:id="rId11"/>
    <p:sldId id="460" r:id="rId12"/>
    <p:sldId id="459" r:id="rId13"/>
    <p:sldId id="461" r:id="rId14"/>
    <p:sldId id="463" r:id="rId15"/>
    <p:sldId id="464" r:id="rId16"/>
    <p:sldId id="472" r:id="rId17"/>
    <p:sldId id="451" r:id="rId18"/>
    <p:sldId id="453" r:id="rId19"/>
    <p:sldId id="468" r:id="rId20"/>
    <p:sldId id="467" r:id="rId21"/>
    <p:sldId id="466" r:id="rId22"/>
  </p:sldIdLst>
  <p:sldSz cx="12801600" cy="9601200" type="A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 Буланова" initials="Т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FB3"/>
    <a:srgbClr val="2F2F95"/>
    <a:srgbClr val="3535A9"/>
    <a:srgbClr val="A40000"/>
    <a:srgbClr val="9CE4E8"/>
    <a:srgbClr val="EEF8F8"/>
    <a:srgbClr val="D0EAEC"/>
    <a:srgbClr val="0091FE"/>
    <a:srgbClr val="DEF1F2"/>
    <a:srgbClr val="9C9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07" autoAdjust="0"/>
    <p:restoredTop sz="93323" autoAdjust="0"/>
  </p:normalViewPr>
  <p:slideViewPr>
    <p:cSldViewPr snapToGrid="0" snapToObjects="1">
      <p:cViewPr>
        <p:scale>
          <a:sx n="64" d="100"/>
          <a:sy n="64" d="100"/>
        </p:scale>
        <p:origin x="-546" y="144"/>
      </p:cViewPr>
      <p:guideLst>
        <p:guide orient="horz" pos="3024"/>
        <p:guide pos="6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25324364818769"/>
          <c:y val="4.9704893899332699E-2"/>
          <c:w val="0.58535539332887032"/>
          <c:h val="0.70958535355494357"/>
        </c:manualLayout>
      </c:layout>
      <c:scatterChart>
        <c:scatterStyle val="lineMarker"/>
        <c:varyColors val="0"/>
        <c:ser>
          <c:idx val="1"/>
          <c:order val="1"/>
          <c:tx>
            <c:v>Тисп=450С</c:v>
          </c:tx>
          <c:marker>
            <c:symbol val="none"/>
          </c:marker>
          <c:xVal>
            <c:numRef>
              <c:f>'плоский-452'!$F:$F</c:f>
              <c:numCache>
                <c:formatCode>General</c:formatCode>
                <c:ptCount val="10485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4.8828125E-4</c:v>
                </c:pt>
                <c:pt idx="6">
                  <c:v>1.123046875E-2</c:v>
                </c:pt>
                <c:pt idx="7">
                  <c:v>2.1484375E-2</c:v>
                </c:pt>
                <c:pt idx="8">
                  <c:v>3.125E-2</c:v>
                </c:pt>
                <c:pt idx="9">
                  <c:v>4.052734375E-2</c:v>
                </c:pt>
                <c:pt idx="10">
                  <c:v>5.029296875E-2</c:v>
                </c:pt>
                <c:pt idx="11">
                  <c:v>6.005859375E-2</c:v>
                </c:pt>
                <c:pt idx="12">
                  <c:v>6.982421875E-2</c:v>
                </c:pt>
                <c:pt idx="13">
                  <c:v>7.958984375E-2</c:v>
                </c:pt>
                <c:pt idx="14">
                  <c:v>8.935546875E-2</c:v>
                </c:pt>
                <c:pt idx="15">
                  <c:v>9.912109375E-2</c:v>
                </c:pt>
                <c:pt idx="16">
                  <c:v>0.109130859375</c:v>
                </c:pt>
                <c:pt idx="17">
                  <c:v>0.118896484375</c:v>
                </c:pt>
                <c:pt idx="18">
                  <c:v>0.129150390625</c:v>
                </c:pt>
                <c:pt idx="19">
                  <c:v>0.138916015625</c:v>
                </c:pt>
                <c:pt idx="20">
                  <c:v>0.149169921875</c:v>
                </c:pt>
                <c:pt idx="21">
                  <c:v>0.158935546875</c:v>
                </c:pt>
                <c:pt idx="22">
                  <c:v>0.168701171875</c:v>
                </c:pt>
                <c:pt idx="23">
                  <c:v>0.178466796875</c:v>
                </c:pt>
                <c:pt idx="24">
                  <c:v>0.187744140625</c:v>
                </c:pt>
                <c:pt idx="25">
                  <c:v>0.197509765625</c:v>
                </c:pt>
                <c:pt idx="26">
                  <c:v>0.207275390625</c:v>
                </c:pt>
                <c:pt idx="27">
                  <c:v>0.217041015625</c:v>
                </c:pt>
                <c:pt idx="28">
                  <c:v>0.226318359375</c:v>
                </c:pt>
                <c:pt idx="29">
                  <c:v>0.23583984375</c:v>
                </c:pt>
                <c:pt idx="30">
                  <c:v>0.24560546875</c:v>
                </c:pt>
                <c:pt idx="31">
                  <c:v>0.255859375</c:v>
                </c:pt>
                <c:pt idx="32">
                  <c:v>0.265625</c:v>
                </c:pt>
                <c:pt idx="33">
                  <c:v>0.275390625</c:v>
                </c:pt>
                <c:pt idx="34">
                  <c:v>0.28466796875</c:v>
                </c:pt>
                <c:pt idx="35">
                  <c:v>0.29443359375</c:v>
                </c:pt>
                <c:pt idx="36">
                  <c:v>0.30419921875</c:v>
                </c:pt>
                <c:pt idx="37">
                  <c:v>0.31396484375</c:v>
                </c:pt>
                <c:pt idx="38">
                  <c:v>0.32373046875</c:v>
                </c:pt>
                <c:pt idx="39">
                  <c:v>0.333984375</c:v>
                </c:pt>
                <c:pt idx="40">
                  <c:v>0.34375</c:v>
                </c:pt>
                <c:pt idx="41">
                  <c:v>0.353271484375</c:v>
                </c:pt>
                <c:pt idx="42">
                  <c:v>0.363525390625</c:v>
                </c:pt>
                <c:pt idx="43">
                  <c:v>0.373291015625</c:v>
                </c:pt>
                <c:pt idx="44">
                  <c:v>0.382568359375</c:v>
                </c:pt>
                <c:pt idx="45">
                  <c:v>0.392333984375</c:v>
                </c:pt>
                <c:pt idx="46">
                  <c:v>0.402099609375</c:v>
                </c:pt>
                <c:pt idx="47">
                  <c:v>0.411865234375</c:v>
                </c:pt>
                <c:pt idx="48">
                  <c:v>0.421630859375</c:v>
                </c:pt>
                <c:pt idx="49">
                  <c:v>0.431396484375</c:v>
                </c:pt>
                <c:pt idx="50">
                  <c:v>0.440673828125</c:v>
                </c:pt>
                <c:pt idx="51">
                  <c:v>0.450439453125</c:v>
                </c:pt>
                <c:pt idx="52">
                  <c:v>0.460205078125</c:v>
                </c:pt>
                <c:pt idx="53">
                  <c:v>0.469482421875</c:v>
                </c:pt>
                <c:pt idx="54">
                  <c:v>0.47900390625</c:v>
                </c:pt>
                <c:pt idx="55">
                  <c:v>0.48828125</c:v>
                </c:pt>
                <c:pt idx="56">
                  <c:v>0.498046875</c:v>
                </c:pt>
                <c:pt idx="57">
                  <c:v>0.50830078125</c:v>
                </c:pt>
                <c:pt idx="58">
                  <c:v>0.51806640625</c:v>
                </c:pt>
                <c:pt idx="59">
                  <c:v>0.52783203125</c:v>
                </c:pt>
                <c:pt idx="60">
                  <c:v>0.5380859375</c:v>
                </c:pt>
                <c:pt idx="61">
                  <c:v>0.5478515625</c:v>
                </c:pt>
                <c:pt idx="62">
                  <c:v>0.5576171875</c:v>
                </c:pt>
                <c:pt idx="63">
                  <c:v>0.5673828125</c:v>
                </c:pt>
                <c:pt idx="64">
                  <c:v>0.57763671875</c:v>
                </c:pt>
                <c:pt idx="65">
                  <c:v>0.58740234375</c:v>
                </c:pt>
                <c:pt idx="66">
                  <c:v>0.59716796875</c:v>
                </c:pt>
                <c:pt idx="67">
                  <c:v>0.607177734375</c:v>
                </c:pt>
                <c:pt idx="68">
                  <c:v>0.616943359375</c:v>
                </c:pt>
                <c:pt idx="69">
                  <c:v>0.626708984375</c:v>
                </c:pt>
                <c:pt idx="70">
                  <c:v>0.635986328125</c:v>
                </c:pt>
                <c:pt idx="71">
                  <c:v>0.645751953125</c:v>
                </c:pt>
                <c:pt idx="72">
                  <c:v>0.655517578125</c:v>
                </c:pt>
                <c:pt idx="73">
                  <c:v>0.664794921875</c:v>
                </c:pt>
                <c:pt idx="74">
                  <c:v>0.674560546875</c:v>
                </c:pt>
                <c:pt idx="75">
                  <c:v>0.684326171875</c:v>
                </c:pt>
                <c:pt idx="76">
                  <c:v>0.694580078125</c:v>
                </c:pt>
                <c:pt idx="77">
                  <c:v>0.704833984375</c:v>
                </c:pt>
                <c:pt idx="78">
                  <c:v>0.715576171875</c:v>
                </c:pt>
                <c:pt idx="79">
                  <c:v>0.725830078125</c:v>
                </c:pt>
                <c:pt idx="80">
                  <c:v>0.73583984375</c:v>
                </c:pt>
                <c:pt idx="81">
                  <c:v>0.7451171875</c:v>
                </c:pt>
                <c:pt idx="82">
                  <c:v>0.75439453125</c:v>
                </c:pt>
                <c:pt idx="83">
                  <c:v>0.763671875</c:v>
                </c:pt>
                <c:pt idx="84">
                  <c:v>0.77294921875</c:v>
                </c:pt>
                <c:pt idx="85">
                  <c:v>0.78271484375</c:v>
                </c:pt>
                <c:pt idx="86">
                  <c:v>0.79248046875</c:v>
                </c:pt>
                <c:pt idx="87">
                  <c:v>0.8017578125</c:v>
                </c:pt>
                <c:pt idx="88">
                  <c:v>0.81201171875</c:v>
                </c:pt>
                <c:pt idx="89">
                  <c:v>0.8212890625</c:v>
                </c:pt>
                <c:pt idx="90">
                  <c:v>0.8310546875</c:v>
                </c:pt>
                <c:pt idx="91">
                  <c:v>0.84033203125</c:v>
                </c:pt>
                <c:pt idx="92">
                  <c:v>0.85009765625</c:v>
                </c:pt>
                <c:pt idx="93">
                  <c:v>0.859619140625</c:v>
                </c:pt>
                <c:pt idx="94">
                  <c:v>0.869384765625</c:v>
                </c:pt>
                <c:pt idx="95">
                  <c:v>0.878662109375</c:v>
                </c:pt>
                <c:pt idx="96">
                  <c:v>0.888427734375</c:v>
                </c:pt>
                <c:pt idx="97">
                  <c:v>0.898193359375</c:v>
                </c:pt>
                <c:pt idx="98">
                  <c:v>0.907958984375</c:v>
                </c:pt>
                <c:pt idx="99">
                  <c:v>0.918212890625</c:v>
                </c:pt>
                <c:pt idx="100">
                  <c:v>0.928955078125</c:v>
                </c:pt>
                <c:pt idx="101">
                  <c:v>0.939208984375</c:v>
                </c:pt>
                <c:pt idx="102">
                  <c:v>0.949462890625</c:v>
                </c:pt>
                <c:pt idx="103">
                  <c:v>0.959228515625</c:v>
                </c:pt>
                <c:pt idx="104">
                  <c:v>0.968505859375</c:v>
                </c:pt>
                <c:pt idx="105">
                  <c:v>0.978515625</c:v>
                </c:pt>
                <c:pt idx="106">
                  <c:v>0.98779296875</c:v>
                </c:pt>
                <c:pt idx="107">
                  <c:v>0.99755859375</c:v>
                </c:pt>
                <c:pt idx="108">
                  <c:v>1.0078125</c:v>
                </c:pt>
                <c:pt idx="109">
                  <c:v>1.017578125</c:v>
                </c:pt>
                <c:pt idx="110">
                  <c:v>1.02734375</c:v>
                </c:pt>
                <c:pt idx="111">
                  <c:v>1.03662109375</c:v>
                </c:pt>
                <c:pt idx="112">
                  <c:v>1.046875</c:v>
                </c:pt>
                <c:pt idx="113">
                  <c:v>1.056640625</c:v>
                </c:pt>
                <c:pt idx="114">
                  <c:v>1.06689453125</c:v>
                </c:pt>
                <c:pt idx="115">
                  <c:v>1.0771484375</c:v>
                </c:pt>
                <c:pt idx="116">
                  <c:v>1.08740234375</c:v>
                </c:pt>
                <c:pt idx="117">
                  <c:v>1.09765625</c:v>
                </c:pt>
                <c:pt idx="118">
                  <c:v>1.107666015625</c:v>
                </c:pt>
                <c:pt idx="119">
                  <c:v>1.117431640625</c:v>
                </c:pt>
                <c:pt idx="120">
                  <c:v>1.127685546875</c:v>
                </c:pt>
                <c:pt idx="121">
                  <c:v>1.137451171875</c:v>
                </c:pt>
                <c:pt idx="122">
                  <c:v>1.147705078125</c:v>
                </c:pt>
                <c:pt idx="123">
                  <c:v>1.157470703125</c:v>
                </c:pt>
                <c:pt idx="124">
                  <c:v>1.166748046875</c:v>
                </c:pt>
                <c:pt idx="125">
                  <c:v>1.176513671875</c:v>
                </c:pt>
                <c:pt idx="126">
                  <c:v>1.185791015625</c:v>
                </c:pt>
                <c:pt idx="127">
                  <c:v>1.196044921875</c:v>
                </c:pt>
                <c:pt idx="128">
                  <c:v>1.205810546875</c:v>
                </c:pt>
                <c:pt idx="129">
                  <c:v>1.215576171875</c:v>
                </c:pt>
                <c:pt idx="130">
                  <c:v>1.22509765625</c:v>
                </c:pt>
                <c:pt idx="131">
                  <c:v>1.23486328125</c:v>
                </c:pt>
                <c:pt idx="132">
                  <c:v>1.24462890625</c:v>
                </c:pt>
                <c:pt idx="133">
                  <c:v>1.25439453125</c:v>
                </c:pt>
                <c:pt idx="134">
                  <c:v>1.2646484375</c:v>
                </c:pt>
                <c:pt idx="135">
                  <c:v>1.27392578125</c:v>
                </c:pt>
                <c:pt idx="136">
                  <c:v>1.28369140625</c:v>
                </c:pt>
                <c:pt idx="137">
                  <c:v>1.29345703125</c:v>
                </c:pt>
                <c:pt idx="138">
                  <c:v>1.30322265625</c:v>
                </c:pt>
                <c:pt idx="139">
                  <c:v>1.3134765625</c:v>
                </c:pt>
                <c:pt idx="140">
                  <c:v>1.3232421875</c:v>
                </c:pt>
                <c:pt idx="141">
                  <c:v>1.3330078125</c:v>
                </c:pt>
                <c:pt idx="142">
                  <c:v>1.34326171875</c:v>
                </c:pt>
                <c:pt idx="143">
                  <c:v>1.352783203125</c:v>
                </c:pt>
                <c:pt idx="144">
                  <c:v>1.363037109375</c:v>
                </c:pt>
                <c:pt idx="145">
                  <c:v>1.373291015625</c:v>
                </c:pt>
                <c:pt idx="146">
                  <c:v>1.383056640625</c:v>
                </c:pt>
                <c:pt idx="147">
                  <c:v>1.392333984375</c:v>
                </c:pt>
                <c:pt idx="148">
                  <c:v>1.402099609375</c:v>
                </c:pt>
                <c:pt idx="149">
                  <c:v>1.412353515625</c:v>
                </c:pt>
                <c:pt idx="150">
                  <c:v>1.422607421875</c:v>
                </c:pt>
                <c:pt idx="151">
                  <c:v>1.432373046875</c:v>
                </c:pt>
                <c:pt idx="152">
                  <c:v>1.442138671875</c:v>
                </c:pt>
                <c:pt idx="153">
                  <c:v>1.452392578125</c:v>
                </c:pt>
                <c:pt idx="154">
                  <c:v>1.463134765625</c:v>
                </c:pt>
                <c:pt idx="155">
                  <c:v>1.472900390625</c:v>
                </c:pt>
                <c:pt idx="156">
                  <c:v>1.482421875</c:v>
                </c:pt>
                <c:pt idx="157">
                  <c:v>1.4921875</c:v>
                </c:pt>
                <c:pt idx="158">
                  <c:v>1.50244140625</c:v>
                </c:pt>
                <c:pt idx="159">
                  <c:v>1.5126953125</c:v>
                </c:pt>
                <c:pt idx="160">
                  <c:v>1.52294921875</c:v>
                </c:pt>
                <c:pt idx="161">
                  <c:v>1.53271484375</c:v>
                </c:pt>
                <c:pt idx="162">
                  <c:v>1.54296875</c:v>
                </c:pt>
                <c:pt idx="163">
                  <c:v>1.55322265625</c:v>
                </c:pt>
                <c:pt idx="164">
                  <c:v>1.5634765625</c:v>
                </c:pt>
                <c:pt idx="165">
                  <c:v>1.57373046875</c:v>
                </c:pt>
                <c:pt idx="166">
                  <c:v>1.58349609375</c:v>
                </c:pt>
                <c:pt idx="167">
                  <c:v>1.59326171875</c:v>
                </c:pt>
                <c:pt idx="168">
                  <c:v>1.602783203125</c:v>
                </c:pt>
                <c:pt idx="169">
                  <c:v>1.612548828125</c:v>
                </c:pt>
                <c:pt idx="170">
                  <c:v>1.622314453125</c:v>
                </c:pt>
                <c:pt idx="171">
                  <c:v>1.632080078125</c:v>
                </c:pt>
                <c:pt idx="172">
                  <c:v>1.642333984375</c:v>
                </c:pt>
                <c:pt idx="173">
                  <c:v>1.652587890625</c:v>
                </c:pt>
                <c:pt idx="174">
                  <c:v>1.662353515625</c:v>
                </c:pt>
                <c:pt idx="175">
                  <c:v>1.672119140625</c:v>
                </c:pt>
                <c:pt idx="176">
                  <c:v>1.681396484375</c:v>
                </c:pt>
                <c:pt idx="177">
                  <c:v>1.691162109375</c:v>
                </c:pt>
                <c:pt idx="178">
                  <c:v>1.700927734375</c:v>
                </c:pt>
                <c:pt idx="179">
                  <c:v>1.710693359375</c:v>
                </c:pt>
                <c:pt idx="180">
                  <c:v>1.720458984375</c:v>
                </c:pt>
                <c:pt idx="181">
                  <c:v>1.72998046875</c:v>
                </c:pt>
                <c:pt idx="182">
                  <c:v>1.7392578125</c:v>
                </c:pt>
                <c:pt idx="183">
                  <c:v>1.74951171875</c:v>
                </c:pt>
                <c:pt idx="184">
                  <c:v>1.759765625</c:v>
                </c:pt>
                <c:pt idx="185">
                  <c:v>1.76953125</c:v>
                </c:pt>
                <c:pt idx="186">
                  <c:v>1.77978515625</c:v>
                </c:pt>
                <c:pt idx="187">
                  <c:v>1.78955078125</c:v>
                </c:pt>
                <c:pt idx="188">
                  <c:v>1.79931640625</c:v>
                </c:pt>
                <c:pt idx="189">
                  <c:v>1.80908203125</c:v>
                </c:pt>
                <c:pt idx="190">
                  <c:v>1.81884765625</c:v>
                </c:pt>
                <c:pt idx="191">
                  <c:v>1.82861328125</c:v>
                </c:pt>
                <c:pt idx="192">
                  <c:v>1.83837890625</c:v>
                </c:pt>
                <c:pt idx="193">
                  <c:v>1.848388671875</c:v>
                </c:pt>
                <c:pt idx="194">
                  <c:v>1.858154296875</c:v>
                </c:pt>
                <c:pt idx="195">
                  <c:v>1.867431640625</c:v>
                </c:pt>
                <c:pt idx="196">
                  <c:v>1.877197265625</c:v>
                </c:pt>
                <c:pt idx="197">
                  <c:v>1.885986328125</c:v>
                </c:pt>
                <c:pt idx="198">
                  <c:v>1.896240234375</c:v>
                </c:pt>
                <c:pt idx="199">
                  <c:v>1.906005859375</c:v>
                </c:pt>
                <c:pt idx="200">
                  <c:v>1.916259765625</c:v>
                </c:pt>
                <c:pt idx="201">
                  <c:v>1.926513671875</c:v>
                </c:pt>
                <c:pt idx="202">
                  <c:v>1.936279296875</c:v>
                </c:pt>
                <c:pt idx="203">
                  <c:v>1.946533203125</c:v>
                </c:pt>
                <c:pt idx="204">
                  <c:v>1.956298828125</c:v>
                </c:pt>
                <c:pt idx="205">
                  <c:v>1.966552734375</c:v>
                </c:pt>
                <c:pt idx="206">
                  <c:v>1.9755859375</c:v>
                </c:pt>
                <c:pt idx="207">
                  <c:v>1.9853515625</c:v>
                </c:pt>
                <c:pt idx="208">
                  <c:v>1.9951171875</c:v>
                </c:pt>
                <c:pt idx="209">
                  <c:v>2.00537109375</c:v>
                </c:pt>
                <c:pt idx="210">
                  <c:v>2.01513671875</c:v>
                </c:pt>
                <c:pt idx="211">
                  <c:v>2.02490234375</c:v>
                </c:pt>
                <c:pt idx="212">
                  <c:v>2.03466796875</c:v>
                </c:pt>
                <c:pt idx="213">
                  <c:v>2.04443359375</c:v>
                </c:pt>
                <c:pt idx="214">
                  <c:v>2.05419921875</c:v>
                </c:pt>
                <c:pt idx="215">
                  <c:v>2.06396484375</c:v>
                </c:pt>
                <c:pt idx="216">
                  <c:v>2.07373046875</c:v>
                </c:pt>
                <c:pt idx="217">
                  <c:v>2.08349609375</c:v>
                </c:pt>
                <c:pt idx="218">
                  <c:v>2.09375</c:v>
                </c:pt>
                <c:pt idx="219">
                  <c:v>2.103271484375</c:v>
                </c:pt>
                <c:pt idx="220">
                  <c:v>2.113525390625</c:v>
                </c:pt>
                <c:pt idx="221">
                  <c:v>2.122802734375</c:v>
                </c:pt>
                <c:pt idx="222">
                  <c:v>2.132568359375</c:v>
                </c:pt>
                <c:pt idx="223">
                  <c:v>2.142822265625</c:v>
                </c:pt>
                <c:pt idx="224">
                  <c:v>2.152587890625</c:v>
                </c:pt>
                <c:pt idx="225">
                  <c:v>2.162841796875</c:v>
                </c:pt>
                <c:pt idx="226">
                  <c:v>2.172607421875</c:v>
                </c:pt>
                <c:pt idx="227">
                  <c:v>2.181884765625</c:v>
                </c:pt>
                <c:pt idx="228">
                  <c:v>2.191162109375</c:v>
                </c:pt>
                <c:pt idx="229">
                  <c:v>2.200927734375</c:v>
                </c:pt>
                <c:pt idx="230">
                  <c:v>2.210693359375</c:v>
                </c:pt>
                <c:pt idx="231">
                  <c:v>2.220458984375</c:v>
                </c:pt>
                <c:pt idx="232">
                  <c:v>2.22998046875</c:v>
                </c:pt>
                <c:pt idx="233">
                  <c:v>2.2392578125</c:v>
                </c:pt>
                <c:pt idx="234">
                  <c:v>2.24951171875</c:v>
                </c:pt>
                <c:pt idx="235">
                  <c:v>2.25927734375</c:v>
                </c:pt>
                <c:pt idx="236">
                  <c:v>2.26904296875</c:v>
                </c:pt>
                <c:pt idx="237">
                  <c:v>2.27880859375</c:v>
                </c:pt>
                <c:pt idx="238">
                  <c:v>2.2880859375</c:v>
                </c:pt>
                <c:pt idx="239">
                  <c:v>2.2978515625</c:v>
                </c:pt>
                <c:pt idx="240">
                  <c:v>2.30810546875</c:v>
                </c:pt>
                <c:pt idx="241">
                  <c:v>2.31787109375</c:v>
                </c:pt>
                <c:pt idx="242">
                  <c:v>2.32763671875</c:v>
                </c:pt>
                <c:pt idx="243">
                  <c:v>2.33740234375</c:v>
                </c:pt>
                <c:pt idx="244">
                  <c:v>2.346923828125</c:v>
                </c:pt>
                <c:pt idx="245">
                  <c:v>2.356689453125</c:v>
                </c:pt>
                <c:pt idx="246">
                  <c:v>2.366455078125</c:v>
                </c:pt>
                <c:pt idx="247">
                  <c:v>2.376220703125</c:v>
                </c:pt>
                <c:pt idx="248">
                  <c:v>2.385498046875</c:v>
                </c:pt>
                <c:pt idx="249">
                  <c:v>2.395263671875</c:v>
                </c:pt>
                <c:pt idx="250">
                  <c:v>2.405029296875</c:v>
                </c:pt>
                <c:pt idx="251">
                  <c:v>2.414794921875</c:v>
                </c:pt>
                <c:pt idx="252">
                  <c:v>2.425048828125</c:v>
                </c:pt>
                <c:pt idx="253">
                  <c:v>2.434326171875</c:v>
                </c:pt>
                <c:pt idx="254">
                  <c:v>2.443603515625</c:v>
                </c:pt>
                <c:pt idx="255">
                  <c:v>2.453369140625</c:v>
                </c:pt>
                <c:pt idx="256">
                  <c:v>2.463134765625</c:v>
                </c:pt>
                <c:pt idx="257">
                  <c:v>2.47265625</c:v>
                </c:pt>
                <c:pt idx="258">
                  <c:v>2.48193359375</c:v>
                </c:pt>
                <c:pt idx="259">
                  <c:v>2.49169921875</c:v>
                </c:pt>
                <c:pt idx="260">
                  <c:v>2.50146484375</c:v>
                </c:pt>
                <c:pt idx="261">
                  <c:v>2.51123046875</c:v>
                </c:pt>
                <c:pt idx="262">
                  <c:v>2.521484375</c:v>
                </c:pt>
                <c:pt idx="263">
                  <c:v>2.53125</c:v>
                </c:pt>
                <c:pt idx="264">
                  <c:v>2.54150390625</c:v>
                </c:pt>
                <c:pt idx="265">
                  <c:v>2.55126953125</c:v>
                </c:pt>
                <c:pt idx="266">
                  <c:v>2.56103515625</c:v>
                </c:pt>
                <c:pt idx="267">
                  <c:v>2.57080078125</c:v>
                </c:pt>
                <c:pt idx="268">
                  <c:v>2.58056640625</c:v>
                </c:pt>
                <c:pt idx="269">
                  <c:v>2.59033203125</c:v>
                </c:pt>
                <c:pt idx="270">
                  <c:v>2.600341796875</c:v>
                </c:pt>
                <c:pt idx="271">
                  <c:v>2.610107421875</c:v>
                </c:pt>
                <c:pt idx="272">
                  <c:v>2.619384765625</c:v>
                </c:pt>
                <c:pt idx="273">
                  <c:v>2.628662109375</c:v>
                </c:pt>
                <c:pt idx="274">
                  <c:v>2.638427734375</c:v>
                </c:pt>
                <c:pt idx="275">
                  <c:v>2.648193359375</c:v>
                </c:pt>
                <c:pt idx="276">
                  <c:v>2.658447265625</c:v>
                </c:pt>
                <c:pt idx="277">
                  <c:v>2.668212890625</c:v>
                </c:pt>
                <c:pt idx="278">
                  <c:v>2.677978515625</c:v>
                </c:pt>
                <c:pt idx="279">
                  <c:v>2.687744140625</c:v>
                </c:pt>
                <c:pt idx="280">
                  <c:v>2.697509765625</c:v>
                </c:pt>
                <c:pt idx="281">
                  <c:v>2.707763671875</c:v>
                </c:pt>
                <c:pt idx="282">
                  <c:v>2.718017578125</c:v>
                </c:pt>
              </c:numCache>
            </c:numRef>
          </c:xVal>
          <c:yVal>
            <c:numRef>
              <c:f>'плоский-452'!$D:$D</c:f>
              <c:numCache>
                <c:formatCode>General</c:formatCode>
                <c:ptCount val="1048576"/>
                <c:pt idx="0">
                  <c:v>87.18</c:v>
                </c:pt>
                <c:pt idx="1">
                  <c:v>87.20999999999998</c:v>
                </c:pt>
                <c:pt idx="2">
                  <c:v>87.03</c:v>
                </c:pt>
                <c:pt idx="3">
                  <c:v>87.12</c:v>
                </c:pt>
                <c:pt idx="4">
                  <c:v>87.03</c:v>
                </c:pt>
                <c:pt idx="5">
                  <c:v>88.949999999999989</c:v>
                </c:pt>
                <c:pt idx="6">
                  <c:v>113.82</c:v>
                </c:pt>
                <c:pt idx="7">
                  <c:v>135.69</c:v>
                </c:pt>
                <c:pt idx="8">
                  <c:v>156.9</c:v>
                </c:pt>
                <c:pt idx="9">
                  <c:v>176.85</c:v>
                </c:pt>
                <c:pt idx="10">
                  <c:v>197.01</c:v>
                </c:pt>
                <c:pt idx="11">
                  <c:v>218.37</c:v>
                </c:pt>
                <c:pt idx="12">
                  <c:v>239.31</c:v>
                </c:pt>
                <c:pt idx="13">
                  <c:v>261.14999999999998</c:v>
                </c:pt>
                <c:pt idx="14">
                  <c:v>282.23999999999995</c:v>
                </c:pt>
                <c:pt idx="15">
                  <c:v>305.06999999999994</c:v>
                </c:pt>
                <c:pt idx="16">
                  <c:v>330.35999999999996</c:v>
                </c:pt>
                <c:pt idx="17">
                  <c:v>356.58</c:v>
                </c:pt>
                <c:pt idx="18">
                  <c:v>383.18999999999994</c:v>
                </c:pt>
                <c:pt idx="19">
                  <c:v>409.85999999999996</c:v>
                </c:pt>
                <c:pt idx="20">
                  <c:v>437.34</c:v>
                </c:pt>
                <c:pt idx="21">
                  <c:v>464.42999999999995</c:v>
                </c:pt>
                <c:pt idx="22">
                  <c:v>492.03</c:v>
                </c:pt>
                <c:pt idx="23">
                  <c:v>519.21</c:v>
                </c:pt>
                <c:pt idx="24">
                  <c:v>547.77</c:v>
                </c:pt>
                <c:pt idx="25">
                  <c:v>575.88</c:v>
                </c:pt>
                <c:pt idx="26">
                  <c:v>605.1</c:v>
                </c:pt>
                <c:pt idx="27">
                  <c:v>633.81000000000006</c:v>
                </c:pt>
                <c:pt idx="28">
                  <c:v>662.88</c:v>
                </c:pt>
                <c:pt idx="29">
                  <c:v>690.78</c:v>
                </c:pt>
                <c:pt idx="30">
                  <c:v>719.7</c:v>
                </c:pt>
                <c:pt idx="31">
                  <c:v>747.18</c:v>
                </c:pt>
                <c:pt idx="32">
                  <c:v>774.06000000000006</c:v>
                </c:pt>
                <c:pt idx="33">
                  <c:v>800.01</c:v>
                </c:pt>
                <c:pt idx="34">
                  <c:v>824.73</c:v>
                </c:pt>
                <c:pt idx="35">
                  <c:v>848.82</c:v>
                </c:pt>
                <c:pt idx="36">
                  <c:v>871.11</c:v>
                </c:pt>
                <c:pt idx="37">
                  <c:v>892.44</c:v>
                </c:pt>
                <c:pt idx="38">
                  <c:v>911.55</c:v>
                </c:pt>
                <c:pt idx="39">
                  <c:v>929.82</c:v>
                </c:pt>
                <c:pt idx="40">
                  <c:v>948.06</c:v>
                </c:pt>
                <c:pt idx="41">
                  <c:v>963.99</c:v>
                </c:pt>
                <c:pt idx="42">
                  <c:v>979.38</c:v>
                </c:pt>
                <c:pt idx="43">
                  <c:v>993.56999999999994</c:v>
                </c:pt>
                <c:pt idx="44">
                  <c:v>1007.49</c:v>
                </c:pt>
                <c:pt idx="45">
                  <c:v>1020.03</c:v>
                </c:pt>
                <c:pt idx="46">
                  <c:v>1031.9399999999998</c:v>
                </c:pt>
                <c:pt idx="47">
                  <c:v>1043.07</c:v>
                </c:pt>
                <c:pt idx="48">
                  <c:v>1053.33</c:v>
                </c:pt>
                <c:pt idx="49">
                  <c:v>1063.3499999999999</c:v>
                </c:pt>
                <c:pt idx="50">
                  <c:v>1071.9899999999998</c:v>
                </c:pt>
                <c:pt idx="51">
                  <c:v>1080.6299999999999</c:v>
                </c:pt>
                <c:pt idx="52">
                  <c:v>1088.2199999999998</c:v>
                </c:pt>
                <c:pt idx="53">
                  <c:v>1095.54</c:v>
                </c:pt>
                <c:pt idx="54">
                  <c:v>1102.77</c:v>
                </c:pt>
                <c:pt idx="55">
                  <c:v>1109.3999999999999</c:v>
                </c:pt>
                <c:pt idx="56">
                  <c:v>1116.2099999999998</c:v>
                </c:pt>
                <c:pt idx="57">
                  <c:v>1122.7199999999998</c:v>
                </c:pt>
                <c:pt idx="58">
                  <c:v>1128.1499999999999</c:v>
                </c:pt>
                <c:pt idx="59">
                  <c:v>1133.9999999999998</c:v>
                </c:pt>
                <c:pt idx="60">
                  <c:v>1138.8599999999999</c:v>
                </c:pt>
                <c:pt idx="61">
                  <c:v>1144.1399999999999</c:v>
                </c:pt>
                <c:pt idx="62">
                  <c:v>1148.9699999999998</c:v>
                </c:pt>
                <c:pt idx="63">
                  <c:v>1153.9499999999998</c:v>
                </c:pt>
                <c:pt idx="64">
                  <c:v>1158.54</c:v>
                </c:pt>
                <c:pt idx="65">
                  <c:v>1163.31</c:v>
                </c:pt>
                <c:pt idx="66">
                  <c:v>1167.7499999999998</c:v>
                </c:pt>
                <c:pt idx="67">
                  <c:v>1171.77</c:v>
                </c:pt>
                <c:pt idx="68">
                  <c:v>1175.6999999999998</c:v>
                </c:pt>
                <c:pt idx="69">
                  <c:v>1179.9299999999998</c:v>
                </c:pt>
                <c:pt idx="70">
                  <c:v>1183.1099999999999</c:v>
                </c:pt>
                <c:pt idx="71">
                  <c:v>1186.8599999999999</c:v>
                </c:pt>
                <c:pt idx="72">
                  <c:v>1190.52</c:v>
                </c:pt>
                <c:pt idx="73">
                  <c:v>1194.27</c:v>
                </c:pt>
                <c:pt idx="74">
                  <c:v>1197.78</c:v>
                </c:pt>
                <c:pt idx="75">
                  <c:v>1200.06</c:v>
                </c:pt>
                <c:pt idx="76">
                  <c:v>1203.9899999999998</c:v>
                </c:pt>
                <c:pt idx="77">
                  <c:v>1206.57</c:v>
                </c:pt>
                <c:pt idx="78">
                  <c:v>1209.7499999999998</c:v>
                </c:pt>
                <c:pt idx="79">
                  <c:v>1212.6299999999999</c:v>
                </c:pt>
                <c:pt idx="80">
                  <c:v>1215.3899999999999</c:v>
                </c:pt>
                <c:pt idx="81">
                  <c:v>1218.3599999999999</c:v>
                </c:pt>
                <c:pt idx="82">
                  <c:v>1220.82</c:v>
                </c:pt>
                <c:pt idx="83">
                  <c:v>1223.7299999999998</c:v>
                </c:pt>
                <c:pt idx="84">
                  <c:v>1225.8</c:v>
                </c:pt>
                <c:pt idx="85">
                  <c:v>1228.2299999999998</c:v>
                </c:pt>
                <c:pt idx="86">
                  <c:v>1230.5999999999999</c:v>
                </c:pt>
                <c:pt idx="87">
                  <c:v>1232.04</c:v>
                </c:pt>
                <c:pt idx="88">
                  <c:v>1234.5899999999999</c:v>
                </c:pt>
                <c:pt idx="89">
                  <c:v>1236.4199999999998</c:v>
                </c:pt>
                <c:pt idx="90">
                  <c:v>1238.8499999999999</c:v>
                </c:pt>
                <c:pt idx="91">
                  <c:v>1241.1599999999999</c:v>
                </c:pt>
                <c:pt idx="92">
                  <c:v>1242.3899999999999</c:v>
                </c:pt>
                <c:pt idx="93">
                  <c:v>1244.6099999999999</c:v>
                </c:pt>
                <c:pt idx="94">
                  <c:v>1246.29</c:v>
                </c:pt>
                <c:pt idx="95">
                  <c:v>1248.1799999999998</c:v>
                </c:pt>
                <c:pt idx="96">
                  <c:v>1250.1299999999999</c:v>
                </c:pt>
                <c:pt idx="97">
                  <c:v>1251.3899999999999</c:v>
                </c:pt>
                <c:pt idx="98">
                  <c:v>1253.79</c:v>
                </c:pt>
                <c:pt idx="99">
                  <c:v>1254.81</c:v>
                </c:pt>
                <c:pt idx="100">
                  <c:v>1256.3999999999999</c:v>
                </c:pt>
                <c:pt idx="101">
                  <c:v>1258.08</c:v>
                </c:pt>
                <c:pt idx="102">
                  <c:v>1259.3399999999999</c:v>
                </c:pt>
                <c:pt idx="103">
                  <c:v>1261.08</c:v>
                </c:pt>
                <c:pt idx="104">
                  <c:v>1262.2199999999998</c:v>
                </c:pt>
                <c:pt idx="105">
                  <c:v>1264.05</c:v>
                </c:pt>
                <c:pt idx="106">
                  <c:v>1265.0099999999998</c:v>
                </c:pt>
                <c:pt idx="107">
                  <c:v>1265.82</c:v>
                </c:pt>
                <c:pt idx="108">
                  <c:v>1267.1699999999998</c:v>
                </c:pt>
                <c:pt idx="109">
                  <c:v>1268.0099999999998</c:v>
                </c:pt>
                <c:pt idx="110">
                  <c:v>1269.3599999999999</c:v>
                </c:pt>
                <c:pt idx="111">
                  <c:v>1270.32</c:v>
                </c:pt>
                <c:pt idx="112">
                  <c:v>1271.8799999999999</c:v>
                </c:pt>
                <c:pt idx="113">
                  <c:v>1272.8999999999999</c:v>
                </c:pt>
                <c:pt idx="114">
                  <c:v>1273.3499999999999</c:v>
                </c:pt>
                <c:pt idx="115">
                  <c:v>1274.4899999999998</c:v>
                </c:pt>
                <c:pt idx="116">
                  <c:v>1275.3</c:v>
                </c:pt>
                <c:pt idx="117">
                  <c:v>1276.1999999999998</c:v>
                </c:pt>
                <c:pt idx="118">
                  <c:v>1276.6199999999999</c:v>
                </c:pt>
                <c:pt idx="119">
                  <c:v>1277.0099999999998</c:v>
                </c:pt>
                <c:pt idx="120">
                  <c:v>1278.7499999999998</c:v>
                </c:pt>
                <c:pt idx="121">
                  <c:v>1279.02</c:v>
                </c:pt>
                <c:pt idx="122">
                  <c:v>1279.8599999999999</c:v>
                </c:pt>
                <c:pt idx="123">
                  <c:v>1280.4899999999998</c:v>
                </c:pt>
                <c:pt idx="124">
                  <c:v>1281.1499999999999</c:v>
                </c:pt>
                <c:pt idx="125">
                  <c:v>1281.9599999999998</c:v>
                </c:pt>
                <c:pt idx="126">
                  <c:v>1282.2299999999998</c:v>
                </c:pt>
                <c:pt idx="127">
                  <c:v>1282.9499999999998</c:v>
                </c:pt>
                <c:pt idx="128">
                  <c:v>1283.4899999999998</c:v>
                </c:pt>
                <c:pt idx="129">
                  <c:v>1283.9399999999998</c:v>
                </c:pt>
                <c:pt idx="130">
                  <c:v>1284.7499999999998</c:v>
                </c:pt>
                <c:pt idx="131">
                  <c:v>1284.8699999999999</c:v>
                </c:pt>
                <c:pt idx="132">
                  <c:v>1285.56</c:v>
                </c:pt>
                <c:pt idx="133">
                  <c:v>1285.6499999999999</c:v>
                </c:pt>
                <c:pt idx="134">
                  <c:v>1286.0999999999999</c:v>
                </c:pt>
                <c:pt idx="135">
                  <c:v>1286.7299999999998</c:v>
                </c:pt>
                <c:pt idx="136">
                  <c:v>1286.4899999999998</c:v>
                </c:pt>
                <c:pt idx="137">
                  <c:v>1287.4499999999998</c:v>
                </c:pt>
                <c:pt idx="138">
                  <c:v>1287.54</c:v>
                </c:pt>
                <c:pt idx="139">
                  <c:v>1287.9899999999998</c:v>
                </c:pt>
                <c:pt idx="140">
                  <c:v>1288.53</c:v>
                </c:pt>
                <c:pt idx="141">
                  <c:v>1288.6199999999999</c:v>
                </c:pt>
                <c:pt idx="142">
                  <c:v>1288.8</c:v>
                </c:pt>
                <c:pt idx="143">
                  <c:v>1288.8899999999999</c:v>
                </c:pt>
                <c:pt idx="144">
                  <c:v>1289.0999999999999</c:v>
                </c:pt>
                <c:pt idx="145">
                  <c:v>1289.82</c:v>
                </c:pt>
                <c:pt idx="146">
                  <c:v>1289.3699999999999</c:v>
                </c:pt>
                <c:pt idx="147">
                  <c:v>1289.82</c:v>
                </c:pt>
                <c:pt idx="148">
                  <c:v>1289.52</c:v>
                </c:pt>
                <c:pt idx="149">
                  <c:v>1290.3</c:v>
                </c:pt>
                <c:pt idx="150">
                  <c:v>1290.2399999999998</c:v>
                </c:pt>
                <c:pt idx="151">
                  <c:v>1290.1799999999998</c:v>
                </c:pt>
                <c:pt idx="152">
                  <c:v>1289.9999999999998</c:v>
                </c:pt>
                <c:pt idx="153">
                  <c:v>1290.54</c:v>
                </c:pt>
                <c:pt idx="154">
                  <c:v>1290.8699999999999</c:v>
                </c:pt>
                <c:pt idx="155">
                  <c:v>1290.4499999999998</c:v>
                </c:pt>
                <c:pt idx="156">
                  <c:v>1290.4799999999998</c:v>
                </c:pt>
                <c:pt idx="157">
                  <c:v>1290.4199999999998</c:v>
                </c:pt>
                <c:pt idx="158">
                  <c:v>1290.4799999999998</c:v>
                </c:pt>
                <c:pt idx="159">
                  <c:v>1290.5099999999998</c:v>
                </c:pt>
                <c:pt idx="160">
                  <c:v>1290.27</c:v>
                </c:pt>
                <c:pt idx="161">
                  <c:v>1290.4799999999998</c:v>
                </c:pt>
                <c:pt idx="162">
                  <c:v>1290.3</c:v>
                </c:pt>
                <c:pt idx="163">
                  <c:v>1290.3</c:v>
                </c:pt>
                <c:pt idx="164">
                  <c:v>1290.8999999999999</c:v>
                </c:pt>
                <c:pt idx="165">
                  <c:v>1290.5099999999998</c:v>
                </c:pt>
                <c:pt idx="166">
                  <c:v>1290.3</c:v>
                </c:pt>
                <c:pt idx="167">
                  <c:v>1289.9699999999998</c:v>
                </c:pt>
                <c:pt idx="168">
                  <c:v>1289.7299999999998</c:v>
                </c:pt>
                <c:pt idx="169">
                  <c:v>1290.1799999999998</c:v>
                </c:pt>
                <c:pt idx="170">
                  <c:v>1289.4599999999998</c:v>
                </c:pt>
                <c:pt idx="171">
                  <c:v>1289.4299999999998</c:v>
                </c:pt>
                <c:pt idx="172">
                  <c:v>1289.52</c:v>
                </c:pt>
                <c:pt idx="173">
                  <c:v>1288.8599999999999</c:v>
                </c:pt>
                <c:pt idx="174">
                  <c:v>1289.07</c:v>
                </c:pt>
                <c:pt idx="175">
                  <c:v>1288.53</c:v>
                </c:pt>
                <c:pt idx="176">
                  <c:v>1288.4099999999999</c:v>
                </c:pt>
                <c:pt idx="177">
                  <c:v>1288.32</c:v>
                </c:pt>
                <c:pt idx="178">
                  <c:v>1287.9899999999998</c:v>
                </c:pt>
                <c:pt idx="179">
                  <c:v>1288.2299999999998</c:v>
                </c:pt>
                <c:pt idx="180">
                  <c:v>1287.27</c:v>
                </c:pt>
                <c:pt idx="181">
                  <c:v>1287.6299999999999</c:v>
                </c:pt>
                <c:pt idx="182">
                  <c:v>1286.9399999999998</c:v>
                </c:pt>
                <c:pt idx="183">
                  <c:v>1286.58</c:v>
                </c:pt>
                <c:pt idx="184">
                  <c:v>1286.31</c:v>
                </c:pt>
                <c:pt idx="185">
                  <c:v>1285.3799999999999</c:v>
                </c:pt>
                <c:pt idx="186">
                  <c:v>1285.6499999999999</c:v>
                </c:pt>
                <c:pt idx="187">
                  <c:v>1284.8399999999999</c:v>
                </c:pt>
                <c:pt idx="188">
                  <c:v>1284.7199999999998</c:v>
                </c:pt>
                <c:pt idx="189">
                  <c:v>1284.1799999999998</c:v>
                </c:pt>
                <c:pt idx="190">
                  <c:v>1283.6099999999999</c:v>
                </c:pt>
                <c:pt idx="191">
                  <c:v>1283.28</c:v>
                </c:pt>
                <c:pt idx="192">
                  <c:v>1282.4999999999998</c:v>
                </c:pt>
                <c:pt idx="193">
                  <c:v>1281.6899999999998</c:v>
                </c:pt>
                <c:pt idx="194">
                  <c:v>1281.2399999999998</c:v>
                </c:pt>
                <c:pt idx="195">
                  <c:v>1280.31</c:v>
                </c:pt>
                <c:pt idx="196">
                  <c:v>1280.04</c:v>
                </c:pt>
                <c:pt idx="197">
                  <c:v>1278.9599999999998</c:v>
                </c:pt>
                <c:pt idx="198">
                  <c:v>1278.0899999999999</c:v>
                </c:pt>
                <c:pt idx="199">
                  <c:v>1277.3999999999999</c:v>
                </c:pt>
                <c:pt idx="200">
                  <c:v>1276.1699999999998</c:v>
                </c:pt>
                <c:pt idx="201">
                  <c:v>1275.3</c:v>
                </c:pt>
                <c:pt idx="202">
                  <c:v>1273.6799999999998</c:v>
                </c:pt>
                <c:pt idx="203">
                  <c:v>1272.6599999999999</c:v>
                </c:pt>
                <c:pt idx="204">
                  <c:v>1271.79</c:v>
                </c:pt>
                <c:pt idx="205">
                  <c:v>1269.8999999999999</c:v>
                </c:pt>
                <c:pt idx="206">
                  <c:v>1268.9699999999998</c:v>
                </c:pt>
                <c:pt idx="207">
                  <c:v>1266.6899999999998</c:v>
                </c:pt>
                <c:pt idx="208">
                  <c:v>1265.07</c:v>
                </c:pt>
                <c:pt idx="209">
                  <c:v>1263.4199999999998</c:v>
                </c:pt>
                <c:pt idx="210">
                  <c:v>1261.3799999999999</c:v>
                </c:pt>
                <c:pt idx="211">
                  <c:v>1259.52</c:v>
                </c:pt>
                <c:pt idx="212">
                  <c:v>1257.0899999999999</c:v>
                </c:pt>
                <c:pt idx="213">
                  <c:v>1254.7199999999998</c:v>
                </c:pt>
                <c:pt idx="214">
                  <c:v>1252.6199999999999</c:v>
                </c:pt>
                <c:pt idx="215">
                  <c:v>1249.8</c:v>
                </c:pt>
                <c:pt idx="216">
                  <c:v>1247.6699999999998</c:v>
                </c:pt>
                <c:pt idx="217">
                  <c:v>1244.6999999999998</c:v>
                </c:pt>
                <c:pt idx="218">
                  <c:v>1241.8499999999999</c:v>
                </c:pt>
                <c:pt idx="219">
                  <c:v>1239.8699999999999</c:v>
                </c:pt>
                <c:pt idx="220">
                  <c:v>1236.5099999999998</c:v>
                </c:pt>
                <c:pt idx="221">
                  <c:v>1233.2099999999998</c:v>
                </c:pt>
                <c:pt idx="222">
                  <c:v>1230.33</c:v>
                </c:pt>
                <c:pt idx="223">
                  <c:v>1227.6599999999999</c:v>
                </c:pt>
                <c:pt idx="224">
                  <c:v>1224.0899999999999</c:v>
                </c:pt>
                <c:pt idx="225">
                  <c:v>1220.9699999999998</c:v>
                </c:pt>
                <c:pt idx="226">
                  <c:v>1217.4899999999998</c:v>
                </c:pt>
                <c:pt idx="227">
                  <c:v>1214.4899999999998</c:v>
                </c:pt>
                <c:pt idx="228">
                  <c:v>1210.8599999999999</c:v>
                </c:pt>
                <c:pt idx="229">
                  <c:v>1207.3799999999999</c:v>
                </c:pt>
                <c:pt idx="230">
                  <c:v>1203.2099999999998</c:v>
                </c:pt>
                <c:pt idx="231">
                  <c:v>1199.79</c:v>
                </c:pt>
                <c:pt idx="232">
                  <c:v>1195.56</c:v>
                </c:pt>
                <c:pt idx="233">
                  <c:v>1192.02</c:v>
                </c:pt>
                <c:pt idx="234">
                  <c:v>1188.1199999999999</c:v>
                </c:pt>
                <c:pt idx="235">
                  <c:v>1184.2499999999998</c:v>
                </c:pt>
                <c:pt idx="236">
                  <c:v>1180.1099999999999</c:v>
                </c:pt>
                <c:pt idx="237">
                  <c:v>1175.6699999999998</c:v>
                </c:pt>
                <c:pt idx="238">
                  <c:v>1171.83</c:v>
                </c:pt>
                <c:pt idx="239">
                  <c:v>1166.6999999999998</c:v>
                </c:pt>
                <c:pt idx="240">
                  <c:v>1162.53</c:v>
                </c:pt>
                <c:pt idx="241">
                  <c:v>1157.8499999999999</c:v>
                </c:pt>
                <c:pt idx="242">
                  <c:v>1152.9599999999998</c:v>
                </c:pt>
                <c:pt idx="243">
                  <c:v>1148.4299999999998</c:v>
                </c:pt>
                <c:pt idx="244">
                  <c:v>1143.1799999999998</c:v>
                </c:pt>
                <c:pt idx="245">
                  <c:v>1138.3799999999999</c:v>
                </c:pt>
                <c:pt idx="246">
                  <c:v>1133.6999999999998</c:v>
                </c:pt>
                <c:pt idx="247">
                  <c:v>1128.4499999999998</c:v>
                </c:pt>
                <c:pt idx="248">
                  <c:v>1123.2299999999998</c:v>
                </c:pt>
                <c:pt idx="249">
                  <c:v>1117.6799999999998</c:v>
                </c:pt>
                <c:pt idx="250">
                  <c:v>1111.83</c:v>
                </c:pt>
                <c:pt idx="251">
                  <c:v>1106.1299999999999</c:v>
                </c:pt>
                <c:pt idx="252">
                  <c:v>1100.55</c:v>
                </c:pt>
                <c:pt idx="253">
                  <c:v>1094.3699999999999</c:v>
                </c:pt>
                <c:pt idx="254">
                  <c:v>1088.3999999999999</c:v>
                </c:pt>
                <c:pt idx="255">
                  <c:v>1082.52</c:v>
                </c:pt>
                <c:pt idx="256">
                  <c:v>1076.1599999999999</c:v>
                </c:pt>
                <c:pt idx="257">
                  <c:v>1069.1699999999998</c:v>
                </c:pt>
                <c:pt idx="258">
                  <c:v>1063.05</c:v>
                </c:pt>
                <c:pt idx="259">
                  <c:v>1055.8499999999999</c:v>
                </c:pt>
                <c:pt idx="260">
                  <c:v>1049.28</c:v>
                </c:pt>
                <c:pt idx="261">
                  <c:v>1041.51</c:v>
                </c:pt>
                <c:pt idx="262">
                  <c:v>1034.28</c:v>
                </c:pt>
                <c:pt idx="263">
                  <c:v>1026.8999999999999</c:v>
                </c:pt>
                <c:pt idx="264">
                  <c:v>1019.22</c:v>
                </c:pt>
                <c:pt idx="265">
                  <c:v>1011.3599999999999</c:v>
                </c:pt>
                <c:pt idx="266">
                  <c:v>1003.1099999999999</c:v>
                </c:pt>
                <c:pt idx="267">
                  <c:v>994.29</c:v>
                </c:pt>
                <c:pt idx="268">
                  <c:v>985.62</c:v>
                </c:pt>
                <c:pt idx="269">
                  <c:v>976.65</c:v>
                </c:pt>
                <c:pt idx="270">
                  <c:v>967.32</c:v>
                </c:pt>
                <c:pt idx="271">
                  <c:v>958.02</c:v>
                </c:pt>
                <c:pt idx="272">
                  <c:v>948.24</c:v>
                </c:pt>
                <c:pt idx="273">
                  <c:v>937.89</c:v>
                </c:pt>
                <c:pt idx="274">
                  <c:v>926.31</c:v>
                </c:pt>
                <c:pt idx="275">
                  <c:v>915.12</c:v>
                </c:pt>
                <c:pt idx="276">
                  <c:v>903.06</c:v>
                </c:pt>
                <c:pt idx="277">
                  <c:v>889.68</c:v>
                </c:pt>
                <c:pt idx="278">
                  <c:v>843.6</c:v>
                </c:pt>
                <c:pt idx="279">
                  <c:v>497.25</c:v>
                </c:pt>
                <c:pt idx="280">
                  <c:v>368.03999999999996</c:v>
                </c:pt>
                <c:pt idx="281">
                  <c:v>148.07999999999998</c:v>
                </c:pt>
                <c:pt idx="282">
                  <c:v>0.4199999999999946</c:v>
                </c:pt>
              </c:numCache>
            </c:numRef>
          </c:yVal>
          <c:smooth val="0"/>
        </c:ser>
        <c:ser>
          <c:idx val="2"/>
          <c:order val="2"/>
          <c:tx>
            <c:v>Тисп=450С</c:v>
          </c:tx>
          <c:marker>
            <c:symbol val="none"/>
          </c:marker>
          <c:xVal>
            <c:numRef>
              <c:f>'[плоский-451(1).xlsx]плоский-451'!$F:$F</c:f>
              <c:numCache>
                <c:formatCode>General</c:formatCode>
                <c:ptCount val="10485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-9.765625E-4</c:v>
                </c:pt>
                <c:pt idx="13">
                  <c:v>0</c:v>
                </c:pt>
                <c:pt idx="14">
                  <c:v>1.953125E-3</c:v>
                </c:pt>
                <c:pt idx="15">
                  <c:v>9.765625E-3</c:v>
                </c:pt>
                <c:pt idx="16">
                  <c:v>1.904296875E-2</c:v>
                </c:pt>
                <c:pt idx="17">
                  <c:v>2.83203125E-2</c:v>
                </c:pt>
                <c:pt idx="18">
                  <c:v>3.759765625E-2</c:v>
                </c:pt>
                <c:pt idx="19">
                  <c:v>4.736328125E-2</c:v>
                </c:pt>
                <c:pt idx="20">
                  <c:v>5.712890625E-2</c:v>
                </c:pt>
                <c:pt idx="21">
                  <c:v>6.689453125E-2</c:v>
                </c:pt>
                <c:pt idx="22">
                  <c:v>7.6416015625E-2</c:v>
                </c:pt>
                <c:pt idx="23">
                  <c:v>8.5693359375E-2</c:v>
                </c:pt>
                <c:pt idx="24">
                  <c:v>9.5458984375E-2</c:v>
                </c:pt>
                <c:pt idx="25">
                  <c:v>0.105224609375</c:v>
                </c:pt>
                <c:pt idx="26">
                  <c:v>0.114990234375</c:v>
                </c:pt>
                <c:pt idx="27">
                  <c:v>0.124755859375</c:v>
                </c:pt>
                <c:pt idx="28">
                  <c:v>0.134033203125</c:v>
                </c:pt>
                <c:pt idx="29">
                  <c:v>0.143310546875</c:v>
                </c:pt>
                <c:pt idx="30">
                  <c:v>0.153076171875</c:v>
                </c:pt>
                <c:pt idx="31">
                  <c:v>0.162841796875</c:v>
                </c:pt>
                <c:pt idx="32">
                  <c:v>0.173095703125</c:v>
                </c:pt>
                <c:pt idx="33">
                  <c:v>0.182861328125</c:v>
                </c:pt>
                <c:pt idx="34">
                  <c:v>0.192626953125</c:v>
                </c:pt>
                <c:pt idx="35">
                  <c:v>0.20263671875</c:v>
                </c:pt>
                <c:pt idx="36">
                  <c:v>0.21240234375</c:v>
                </c:pt>
                <c:pt idx="37">
                  <c:v>0.22216796875</c:v>
                </c:pt>
                <c:pt idx="38">
                  <c:v>0.2314453125</c:v>
                </c:pt>
                <c:pt idx="39">
                  <c:v>0.2412109375</c:v>
                </c:pt>
                <c:pt idx="40">
                  <c:v>0.2509765625</c:v>
                </c:pt>
                <c:pt idx="41">
                  <c:v>0.26025390625</c:v>
                </c:pt>
                <c:pt idx="42">
                  <c:v>0.27001953125</c:v>
                </c:pt>
                <c:pt idx="43">
                  <c:v>0.279296875</c:v>
                </c:pt>
                <c:pt idx="44">
                  <c:v>0.28857421875</c:v>
                </c:pt>
                <c:pt idx="45">
                  <c:v>0.29833984375</c:v>
                </c:pt>
                <c:pt idx="46">
                  <c:v>0.30810546875</c:v>
                </c:pt>
                <c:pt idx="47">
                  <c:v>0.3173828125</c:v>
                </c:pt>
                <c:pt idx="48">
                  <c:v>0.326904296875</c:v>
                </c:pt>
                <c:pt idx="49">
                  <c:v>0.336181640625</c:v>
                </c:pt>
                <c:pt idx="50">
                  <c:v>0.345947265625</c:v>
                </c:pt>
                <c:pt idx="51">
                  <c:v>0.355712890625</c:v>
                </c:pt>
                <c:pt idx="52">
                  <c:v>0.365478515625</c:v>
                </c:pt>
                <c:pt idx="53">
                  <c:v>0.375244140625</c:v>
                </c:pt>
                <c:pt idx="54">
                  <c:v>0.385498046875</c:v>
                </c:pt>
                <c:pt idx="55">
                  <c:v>0.395263671875</c:v>
                </c:pt>
                <c:pt idx="56">
                  <c:v>0.405029296875</c:v>
                </c:pt>
                <c:pt idx="57">
                  <c:v>0.414794921875</c:v>
                </c:pt>
                <c:pt idx="58">
                  <c:v>0.424560546875</c:v>
                </c:pt>
                <c:pt idx="59">
                  <c:v>0.434326171875</c:v>
                </c:pt>
                <c:pt idx="60">
                  <c:v>0.444091796875</c:v>
                </c:pt>
                <c:pt idx="61">
                  <c:v>0.45361328125</c:v>
                </c:pt>
                <c:pt idx="62">
                  <c:v>0.4638671875</c:v>
                </c:pt>
                <c:pt idx="63">
                  <c:v>0.4736328125</c:v>
                </c:pt>
                <c:pt idx="64">
                  <c:v>0.48291015625</c:v>
                </c:pt>
                <c:pt idx="65">
                  <c:v>0.49267578125</c:v>
                </c:pt>
                <c:pt idx="66">
                  <c:v>0.50244140625</c:v>
                </c:pt>
                <c:pt idx="67">
                  <c:v>0.51220703125</c:v>
                </c:pt>
                <c:pt idx="68">
                  <c:v>0.521484375</c:v>
                </c:pt>
                <c:pt idx="69">
                  <c:v>0.53125</c:v>
                </c:pt>
                <c:pt idx="70">
                  <c:v>0.54150390625</c:v>
                </c:pt>
                <c:pt idx="71">
                  <c:v>0.55224609375</c:v>
                </c:pt>
                <c:pt idx="72">
                  <c:v>0.56298828125</c:v>
                </c:pt>
                <c:pt idx="73">
                  <c:v>0.5732421875</c:v>
                </c:pt>
                <c:pt idx="74">
                  <c:v>0.583251953125</c:v>
                </c:pt>
                <c:pt idx="75">
                  <c:v>0.592041015625</c:v>
                </c:pt>
                <c:pt idx="76">
                  <c:v>0.601318359375</c:v>
                </c:pt>
                <c:pt idx="77">
                  <c:v>0.610107421875</c:v>
                </c:pt>
                <c:pt idx="78">
                  <c:v>0.619384765625</c:v>
                </c:pt>
                <c:pt idx="79">
                  <c:v>0.628662109375</c:v>
                </c:pt>
                <c:pt idx="80">
                  <c:v>0.638427734375</c:v>
                </c:pt>
                <c:pt idx="81">
                  <c:v>0.648193359375</c:v>
                </c:pt>
                <c:pt idx="82">
                  <c:v>0.657958984375</c:v>
                </c:pt>
                <c:pt idx="83">
                  <c:v>0.668212890625</c:v>
                </c:pt>
                <c:pt idx="84">
                  <c:v>0.677490234375</c:v>
                </c:pt>
                <c:pt idx="85">
                  <c:v>0.687255859375</c:v>
                </c:pt>
                <c:pt idx="86">
                  <c:v>0.697021484375</c:v>
                </c:pt>
                <c:pt idx="87">
                  <c:v>0.70654296875</c:v>
                </c:pt>
                <c:pt idx="88">
                  <c:v>0.71630859375</c:v>
                </c:pt>
                <c:pt idx="89">
                  <c:v>0.7255859375</c:v>
                </c:pt>
                <c:pt idx="90">
                  <c:v>0.7353515625</c:v>
                </c:pt>
                <c:pt idx="91">
                  <c:v>0.74462890625</c:v>
                </c:pt>
                <c:pt idx="92">
                  <c:v>0.7548828125</c:v>
                </c:pt>
                <c:pt idx="93">
                  <c:v>0.7646484375</c:v>
                </c:pt>
                <c:pt idx="94">
                  <c:v>0.77490234375</c:v>
                </c:pt>
                <c:pt idx="95">
                  <c:v>0.78564453125</c:v>
                </c:pt>
                <c:pt idx="96">
                  <c:v>0.79541015625</c:v>
                </c:pt>
                <c:pt idx="97">
                  <c:v>0.80517578125</c:v>
                </c:pt>
                <c:pt idx="98">
                  <c:v>0.81494140625</c:v>
                </c:pt>
                <c:pt idx="99">
                  <c:v>0.824462890625</c:v>
                </c:pt>
                <c:pt idx="100">
                  <c:v>0.834228515625</c:v>
                </c:pt>
                <c:pt idx="101">
                  <c:v>0.843994140625</c:v>
                </c:pt>
                <c:pt idx="102">
                  <c:v>0.853759765625</c:v>
                </c:pt>
                <c:pt idx="103">
                  <c:v>0.863525390625</c:v>
                </c:pt>
                <c:pt idx="104">
                  <c:v>0.873291015625</c:v>
                </c:pt>
                <c:pt idx="105">
                  <c:v>0.883056640625</c:v>
                </c:pt>
                <c:pt idx="106">
                  <c:v>0.892822265625</c:v>
                </c:pt>
                <c:pt idx="107">
                  <c:v>0.903076171875</c:v>
                </c:pt>
                <c:pt idx="108">
                  <c:v>0.912841796875</c:v>
                </c:pt>
                <c:pt idx="109">
                  <c:v>0.923095703125</c:v>
                </c:pt>
                <c:pt idx="110">
                  <c:v>0.932861328125</c:v>
                </c:pt>
                <c:pt idx="111">
                  <c:v>0.943115234375</c:v>
                </c:pt>
                <c:pt idx="112">
                  <c:v>0.953125</c:v>
                </c:pt>
                <c:pt idx="113">
                  <c:v>0.96337890625</c:v>
                </c:pt>
                <c:pt idx="114">
                  <c:v>0.97314453125</c:v>
                </c:pt>
                <c:pt idx="115">
                  <c:v>0.9833984375</c:v>
                </c:pt>
                <c:pt idx="116">
                  <c:v>0.9931640625</c:v>
                </c:pt>
                <c:pt idx="117">
                  <c:v>1.00341796875</c:v>
                </c:pt>
                <c:pt idx="118">
                  <c:v>1.0126953125</c:v>
                </c:pt>
                <c:pt idx="119">
                  <c:v>1.0224609375</c:v>
                </c:pt>
                <c:pt idx="120">
                  <c:v>1.03173828125</c:v>
                </c:pt>
                <c:pt idx="121">
                  <c:v>1.0419921875</c:v>
                </c:pt>
                <c:pt idx="122">
                  <c:v>1.0517578125</c:v>
                </c:pt>
                <c:pt idx="123">
                  <c:v>1.0615234375</c:v>
                </c:pt>
                <c:pt idx="124">
                  <c:v>1.0712890625</c:v>
                </c:pt>
                <c:pt idx="125">
                  <c:v>1.080810546875</c:v>
                </c:pt>
                <c:pt idx="126">
                  <c:v>1.091064453125</c:v>
                </c:pt>
                <c:pt idx="127">
                  <c:v>1.100341796875</c:v>
                </c:pt>
                <c:pt idx="128">
                  <c:v>1.110107421875</c:v>
                </c:pt>
                <c:pt idx="129">
                  <c:v>1.119873046875</c:v>
                </c:pt>
                <c:pt idx="130">
                  <c:v>1.129638671875</c:v>
                </c:pt>
                <c:pt idx="131">
                  <c:v>1.139404296875</c:v>
                </c:pt>
                <c:pt idx="132">
                  <c:v>1.149658203125</c:v>
                </c:pt>
                <c:pt idx="133">
                  <c:v>1.159423828125</c:v>
                </c:pt>
                <c:pt idx="134">
                  <c:v>1.169189453125</c:v>
                </c:pt>
                <c:pt idx="135">
                  <c:v>1.179443359375</c:v>
                </c:pt>
                <c:pt idx="136">
                  <c:v>1.189697265625</c:v>
                </c:pt>
                <c:pt idx="137">
                  <c:v>1.19921875</c:v>
                </c:pt>
                <c:pt idx="138">
                  <c:v>1.20947265625</c:v>
                </c:pt>
                <c:pt idx="139">
                  <c:v>1.2197265625</c:v>
                </c:pt>
                <c:pt idx="140">
                  <c:v>1.2294921875</c:v>
                </c:pt>
                <c:pt idx="141">
                  <c:v>1.2392578125</c:v>
                </c:pt>
                <c:pt idx="142">
                  <c:v>1.2490234375</c:v>
                </c:pt>
                <c:pt idx="143">
                  <c:v>1.2587890625</c:v>
                </c:pt>
                <c:pt idx="144">
                  <c:v>1.26904296875</c:v>
                </c:pt>
                <c:pt idx="145">
                  <c:v>1.27880859375</c:v>
                </c:pt>
                <c:pt idx="146">
                  <c:v>1.28857421875</c:v>
                </c:pt>
                <c:pt idx="147">
                  <c:v>1.29833984375</c:v>
                </c:pt>
                <c:pt idx="148">
                  <c:v>1.30859375</c:v>
                </c:pt>
                <c:pt idx="149">
                  <c:v>1.31884765625</c:v>
                </c:pt>
                <c:pt idx="150">
                  <c:v>1.328369140625</c:v>
                </c:pt>
                <c:pt idx="151">
                  <c:v>1.338134765625</c:v>
                </c:pt>
                <c:pt idx="152">
                  <c:v>1.348388671875</c:v>
                </c:pt>
                <c:pt idx="153">
                  <c:v>1.358642578125</c:v>
                </c:pt>
                <c:pt idx="154">
                  <c:v>1.368408203125</c:v>
                </c:pt>
                <c:pt idx="155">
                  <c:v>1.378173828125</c:v>
                </c:pt>
                <c:pt idx="156">
                  <c:v>1.388427734375</c:v>
                </c:pt>
                <c:pt idx="157">
                  <c:v>1.398193359375</c:v>
                </c:pt>
                <c:pt idx="158">
                  <c:v>1.408447265625</c:v>
                </c:pt>
                <c:pt idx="159">
                  <c:v>1.415771484375</c:v>
                </c:pt>
                <c:pt idx="160">
                  <c:v>1.424072265625</c:v>
                </c:pt>
                <c:pt idx="161">
                  <c:v>1.433837890625</c:v>
                </c:pt>
                <c:pt idx="162">
                  <c:v>1.443603515625</c:v>
                </c:pt>
                <c:pt idx="163">
                  <c:v>1.453125</c:v>
                </c:pt>
                <c:pt idx="164">
                  <c:v>1.462890625</c:v>
                </c:pt>
                <c:pt idx="165">
                  <c:v>1.47265625</c:v>
                </c:pt>
                <c:pt idx="166">
                  <c:v>1.482421875</c:v>
                </c:pt>
                <c:pt idx="167">
                  <c:v>1.49267578125</c:v>
                </c:pt>
                <c:pt idx="168">
                  <c:v>1.50341796875</c:v>
                </c:pt>
                <c:pt idx="169">
                  <c:v>1.5126953125</c:v>
                </c:pt>
                <c:pt idx="170">
                  <c:v>1.5224609375</c:v>
                </c:pt>
                <c:pt idx="171">
                  <c:v>1.53173828125</c:v>
                </c:pt>
                <c:pt idx="172">
                  <c:v>1.54150390625</c:v>
                </c:pt>
                <c:pt idx="173">
                  <c:v>1.5517578125</c:v>
                </c:pt>
                <c:pt idx="174">
                  <c:v>1.5615234375</c:v>
                </c:pt>
                <c:pt idx="175">
                  <c:v>1.5712890625</c:v>
                </c:pt>
                <c:pt idx="176">
                  <c:v>1.580322265625</c:v>
                </c:pt>
                <c:pt idx="177">
                  <c:v>1.590087890625</c:v>
                </c:pt>
                <c:pt idx="178">
                  <c:v>1.600341796875</c:v>
                </c:pt>
                <c:pt idx="179">
                  <c:v>1.610107421875</c:v>
                </c:pt>
                <c:pt idx="180">
                  <c:v>1.620361328125</c:v>
                </c:pt>
                <c:pt idx="181">
                  <c:v>1.630126953125</c:v>
                </c:pt>
                <c:pt idx="182">
                  <c:v>1.639892578125</c:v>
                </c:pt>
                <c:pt idx="183">
                  <c:v>1.649658203125</c:v>
                </c:pt>
                <c:pt idx="184">
                  <c:v>1.659423828125</c:v>
                </c:pt>
                <c:pt idx="185">
                  <c:v>1.669189453125</c:v>
                </c:pt>
                <c:pt idx="186">
                  <c:v>1.678955078125</c:v>
                </c:pt>
                <c:pt idx="187">
                  <c:v>1.689208984375</c:v>
                </c:pt>
                <c:pt idx="188">
                  <c:v>1.69921875</c:v>
                </c:pt>
                <c:pt idx="189">
                  <c:v>1.708984375</c:v>
                </c:pt>
                <c:pt idx="190">
                  <c:v>1.71826171875</c:v>
                </c:pt>
                <c:pt idx="191">
                  <c:v>1.7275390625</c:v>
                </c:pt>
                <c:pt idx="192">
                  <c:v>1.7373046875</c:v>
                </c:pt>
                <c:pt idx="193">
                  <c:v>1.7470703125</c:v>
                </c:pt>
                <c:pt idx="194">
                  <c:v>1.75732421875</c:v>
                </c:pt>
                <c:pt idx="195">
                  <c:v>1.76708984375</c:v>
                </c:pt>
                <c:pt idx="196">
                  <c:v>1.77685546875</c:v>
                </c:pt>
                <c:pt idx="197">
                  <c:v>1.787109375</c:v>
                </c:pt>
                <c:pt idx="198">
                  <c:v>1.796875</c:v>
                </c:pt>
                <c:pt idx="199">
                  <c:v>1.80712890625</c:v>
                </c:pt>
                <c:pt idx="200">
                  <c:v>1.81689453125</c:v>
                </c:pt>
                <c:pt idx="201">
                  <c:v>1.826416015625</c:v>
                </c:pt>
                <c:pt idx="202">
                  <c:v>1.836181640625</c:v>
                </c:pt>
                <c:pt idx="203">
                  <c:v>1.845947265625</c:v>
                </c:pt>
                <c:pt idx="204">
                  <c:v>1.855712890625</c:v>
                </c:pt>
                <c:pt idx="205">
                  <c:v>1.865478515625</c:v>
                </c:pt>
                <c:pt idx="206">
                  <c:v>1.875244140625</c:v>
                </c:pt>
                <c:pt idx="207">
                  <c:v>1.885009765625</c:v>
                </c:pt>
                <c:pt idx="208">
                  <c:v>1.894775390625</c:v>
                </c:pt>
                <c:pt idx="209">
                  <c:v>1.904541015625</c:v>
                </c:pt>
                <c:pt idx="210">
                  <c:v>1.914306640625</c:v>
                </c:pt>
                <c:pt idx="211">
                  <c:v>1.924072265625</c:v>
                </c:pt>
                <c:pt idx="212">
                  <c:v>1.933837890625</c:v>
                </c:pt>
                <c:pt idx="213">
                  <c:v>1.943603515625</c:v>
                </c:pt>
                <c:pt idx="214">
                  <c:v>1.953125</c:v>
                </c:pt>
                <c:pt idx="215">
                  <c:v>1.96337890625</c:v>
                </c:pt>
                <c:pt idx="216">
                  <c:v>1.97314453125</c:v>
                </c:pt>
                <c:pt idx="217">
                  <c:v>1.98291015625</c:v>
                </c:pt>
                <c:pt idx="218">
                  <c:v>1.99267578125</c:v>
                </c:pt>
                <c:pt idx="219">
                  <c:v>2.0029296875</c:v>
                </c:pt>
                <c:pt idx="220">
                  <c:v>2.01318359375</c:v>
                </c:pt>
                <c:pt idx="221">
                  <c:v>2.0224609375</c:v>
                </c:pt>
                <c:pt idx="222">
                  <c:v>2.0322265625</c:v>
                </c:pt>
                <c:pt idx="223">
                  <c:v>2.04150390625</c:v>
                </c:pt>
                <c:pt idx="224">
                  <c:v>2.0517578125</c:v>
                </c:pt>
                <c:pt idx="225">
                  <c:v>2.0615234375</c:v>
                </c:pt>
                <c:pt idx="226">
                  <c:v>2.070556640625</c:v>
                </c:pt>
                <c:pt idx="227">
                  <c:v>2.080322265625</c:v>
                </c:pt>
                <c:pt idx="228">
                  <c:v>2.090087890625</c:v>
                </c:pt>
                <c:pt idx="229">
                  <c:v>2.099853515625</c:v>
                </c:pt>
                <c:pt idx="230">
                  <c:v>2.109619140625</c:v>
                </c:pt>
                <c:pt idx="231">
                  <c:v>2.119384765625</c:v>
                </c:pt>
                <c:pt idx="232">
                  <c:v>2.129150390625</c:v>
                </c:pt>
                <c:pt idx="233">
                  <c:v>2.138427734375</c:v>
                </c:pt>
                <c:pt idx="234">
                  <c:v>2.148681640625</c:v>
                </c:pt>
                <c:pt idx="235">
                  <c:v>2.158935546875</c:v>
                </c:pt>
                <c:pt idx="236">
                  <c:v>2.168701171875</c:v>
                </c:pt>
                <c:pt idx="237">
                  <c:v>2.178466796875</c:v>
                </c:pt>
                <c:pt idx="238">
                  <c:v>2.188232421875</c:v>
                </c:pt>
                <c:pt idx="239">
                  <c:v>2.19775390625</c:v>
                </c:pt>
                <c:pt idx="240">
                  <c:v>2.20751953125</c:v>
                </c:pt>
                <c:pt idx="241">
                  <c:v>2.21728515625</c:v>
                </c:pt>
                <c:pt idx="242">
                  <c:v>2.22705078125</c:v>
                </c:pt>
                <c:pt idx="243">
                  <c:v>2.23681640625</c:v>
                </c:pt>
                <c:pt idx="244">
                  <c:v>2.24658203125</c:v>
                </c:pt>
                <c:pt idx="245">
                  <c:v>2.25634765625</c:v>
                </c:pt>
                <c:pt idx="246">
                  <c:v>2.26611328125</c:v>
                </c:pt>
                <c:pt idx="247">
                  <c:v>2.27587890625</c:v>
                </c:pt>
                <c:pt idx="248">
                  <c:v>2.28515625</c:v>
                </c:pt>
                <c:pt idx="249">
                  <c:v>2.294921875</c:v>
                </c:pt>
                <c:pt idx="250">
                  <c:v>2.30419921875</c:v>
                </c:pt>
                <c:pt idx="251">
                  <c:v>2.314453125</c:v>
                </c:pt>
                <c:pt idx="252">
                  <c:v>2.323486328125</c:v>
                </c:pt>
                <c:pt idx="253">
                  <c:v>2.332763671875</c:v>
                </c:pt>
                <c:pt idx="254">
                  <c:v>2.342529296875</c:v>
                </c:pt>
                <c:pt idx="255">
                  <c:v>2.352294921875</c:v>
                </c:pt>
                <c:pt idx="256">
                  <c:v>2.362548828125</c:v>
                </c:pt>
                <c:pt idx="257">
                  <c:v>2.372314453125</c:v>
                </c:pt>
                <c:pt idx="258">
                  <c:v>2.382568359375</c:v>
                </c:pt>
                <c:pt idx="259">
                  <c:v>2.392333984375</c:v>
                </c:pt>
                <c:pt idx="260">
                  <c:v>2.402099609375</c:v>
                </c:pt>
                <c:pt idx="261">
                  <c:v>2.411865234375</c:v>
                </c:pt>
                <c:pt idx="262">
                  <c:v>2.421630859375</c:v>
                </c:pt>
                <c:pt idx="263">
                  <c:v>2.430908203125</c:v>
                </c:pt>
                <c:pt idx="264">
                  <c:v>2.440673828125</c:v>
                </c:pt>
                <c:pt idx="265">
                  <c:v>2.45068359375</c:v>
                </c:pt>
                <c:pt idx="266">
                  <c:v>2.46044921875</c:v>
                </c:pt>
                <c:pt idx="267">
                  <c:v>2.4697265625</c:v>
                </c:pt>
                <c:pt idx="268">
                  <c:v>2.4794921875</c:v>
                </c:pt>
                <c:pt idx="269">
                  <c:v>2.48974609375</c:v>
                </c:pt>
                <c:pt idx="270">
                  <c:v>2.49951171875</c:v>
                </c:pt>
                <c:pt idx="271">
                  <c:v>2.509765625</c:v>
                </c:pt>
                <c:pt idx="272">
                  <c:v>2.51953125</c:v>
                </c:pt>
              </c:numCache>
            </c:numRef>
          </c:xVal>
          <c:yVal>
            <c:numRef>
              <c:f>'[плоский-451(1).xlsx]плоский-451'!$D:$D</c:f>
              <c:numCache>
                <c:formatCode>General</c:formatCode>
                <c:ptCount val="1048576"/>
                <c:pt idx="0">
                  <c:v>60.289999999999992</c:v>
                </c:pt>
                <c:pt idx="1">
                  <c:v>60.169999999999987</c:v>
                </c:pt>
                <c:pt idx="2">
                  <c:v>60.169999999999987</c:v>
                </c:pt>
                <c:pt idx="3">
                  <c:v>60.139999999999986</c:v>
                </c:pt>
                <c:pt idx="4">
                  <c:v>59.989999999999995</c:v>
                </c:pt>
                <c:pt idx="5">
                  <c:v>60.259999999999991</c:v>
                </c:pt>
                <c:pt idx="6">
                  <c:v>59.81</c:v>
                </c:pt>
                <c:pt idx="7">
                  <c:v>59.72</c:v>
                </c:pt>
                <c:pt idx="8">
                  <c:v>60.139999999999986</c:v>
                </c:pt>
                <c:pt idx="9">
                  <c:v>59.899999999999991</c:v>
                </c:pt>
                <c:pt idx="10">
                  <c:v>60.169999999999987</c:v>
                </c:pt>
                <c:pt idx="11">
                  <c:v>60.289999999999992</c:v>
                </c:pt>
                <c:pt idx="12">
                  <c:v>64.039999999999992</c:v>
                </c:pt>
                <c:pt idx="13">
                  <c:v>71.539999999999992</c:v>
                </c:pt>
                <c:pt idx="14">
                  <c:v>78.859999999999985</c:v>
                </c:pt>
                <c:pt idx="15">
                  <c:v>86.989999999999981</c:v>
                </c:pt>
                <c:pt idx="16">
                  <c:v>95.72</c:v>
                </c:pt>
                <c:pt idx="17">
                  <c:v>104.95999999999998</c:v>
                </c:pt>
                <c:pt idx="18">
                  <c:v>120.16999999999999</c:v>
                </c:pt>
                <c:pt idx="19">
                  <c:v>146</c:v>
                </c:pt>
                <c:pt idx="20">
                  <c:v>176.06</c:v>
                </c:pt>
                <c:pt idx="21">
                  <c:v>207.82999999999998</c:v>
                </c:pt>
                <c:pt idx="22">
                  <c:v>240.52999999999997</c:v>
                </c:pt>
                <c:pt idx="23">
                  <c:v>275.47999999999996</c:v>
                </c:pt>
                <c:pt idx="24">
                  <c:v>311.23999999999995</c:v>
                </c:pt>
                <c:pt idx="25">
                  <c:v>348.04999999999995</c:v>
                </c:pt>
                <c:pt idx="26">
                  <c:v>384.34999999999997</c:v>
                </c:pt>
                <c:pt idx="27">
                  <c:v>421.06999999999994</c:v>
                </c:pt>
                <c:pt idx="28">
                  <c:v>457.18999999999994</c:v>
                </c:pt>
                <c:pt idx="29">
                  <c:v>491.21</c:v>
                </c:pt>
                <c:pt idx="30">
                  <c:v>524.36</c:v>
                </c:pt>
                <c:pt idx="31">
                  <c:v>557.63</c:v>
                </c:pt>
                <c:pt idx="32">
                  <c:v>590.66</c:v>
                </c:pt>
                <c:pt idx="33">
                  <c:v>623.75</c:v>
                </c:pt>
                <c:pt idx="34">
                  <c:v>656.72</c:v>
                </c:pt>
                <c:pt idx="35">
                  <c:v>689.42</c:v>
                </c:pt>
                <c:pt idx="36">
                  <c:v>721.67</c:v>
                </c:pt>
                <c:pt idx="37">
                  <c:v>753.38</c:v>
                </c:pt>
                <c:pt idx="38">
                  <c:v>783.68</c:v>
                </c:pt>
                <c:pt idx="39">
                  <c:v>814.85</c:v>
                </c:pt>
                <c:pt idx="40">
                  <c:v>843.74</c:v>
                </c:pt>
                <c:pt idx="41">
                  <c:v>871.1</c:v>
                </c:pt>
                <c:pt idx="42">
                  <c:v>896.45</c:v>
                </c:pt>
                <c:pt idx="43">
                  <c:v>918.38</c:v>
                </c:pt>
                <c:pt idx="44">
                  <c:v>938.66</c:v>
                </c:pt>
                <c:pt idx="45">
                  <c:v>956.36</c:v>
                </c:pt>
                <c:pt idx="46">
                  <c:v>972.2</c:v>
                </c:pt>
                <c:pt idx="47">
                  <c:v>985.97</c:v>
                </c:pt>
                <c:pt idx="48">
                  <c:v>998.39</c:v>
                </c:pt>
                <c:pt idx="49">
                  <c:v>1010.06</c:v>
                </c:pt>
                <c:pt idx="50">
                  <c:v>1020.29</c:v>
                </c:pt>
                <c:pt idx="51">
                  <c:v>1029.4099999999999</c:v>
                </c:pt>
                <c:pt idx="52">
                  <c:v>1038.32</c:v>
                </c:pt>
                <c:pt idx="53">
                  <c:v>1045.79</c:v>
                </c:pt>
                <c:pt idx="54">
                  <c:v>1054.07</c:v>
                </c:pt>
                <c:pt idx="55">
                  <c:v>1060.6099999999999</c:v>
                </c:pt>
                <c:pt idx="56">
                  <c:v>1067.3</c:v>
                </c:pt>
                <c:pt idx="57">
                  <c:v>1074.02</c:v>
                </c:pt>
                <c:pt idx="58">
                  <c:v>1079.6599999999999</c:v>
                </c:pt>
                <c:pt idx="59">
                  <c:v>1086.4999999999998</c:v>
                </c:pt>
                <c:pt idx="60">
                  <c:v>1091.78</c:v>
                </c:pt>
                <c:pt idx="61">
                  <c:v>1097.51</c:v>
                </c:pt>
                <c:pt idx="62">
                  <c:v>1103.1199999999999</c:v>
                </c:pt>
                <c:pt idx="63">
                  <c:v>1108.1299999999999</c:v>
                </c:pt>
                <c:pt idx="64">
                  <c:v>1112.7199999999998</c:v>
                </c:pt>
                <c:pt idx="65">
                  <c:v>1117.79</c:v>
                </c:pt>
                <c:pt idx="66">
                  <c:v>1122.4999999999998</c:v>
                </c:pt>
                <c:pt idx="67">
                  <c:v>1126.79</c:v>
                </c:pt>
                <c:pt idx="68">
                  <c:v>1131.8</c:v>
                </c:pt>
                <c:pt idx="69">
                  <c:v>1136.2399999999998</c:v>
                </c:pt>
                <c:pt idx="70">
                  <c:v>1139.6599999999999</c:v>
                </c:pt>
                <c:pt idx="71">
                  <c:v>1144.3399999999999</c:v>
                </c:pt>
                <c:pt idx="72">
                  <c:v>1147.9699999999998</c:v>
                </c:pt>
                <c:pt idx="73">
                  <c:v>1151.8699999999999</c:v>
                </c:pt>
                <c:pt idx="74">
                  <c:v>1155.5899999999999</c:v>
                </c:pt>
                <c:pt idx="75">
                  <c:v>1158.5899999999999</c:v>
                </c:pt>
                <c:pt idx="76">
                  <c:v>1162.7299999999998</c:v>
                </c:pt>
                <c:pt idx="77">
                  <c:v>1165.6999999999998</c:v>
                </c:pt>
                <c:pt idx="78">
                  <c:v>1168.52</c:v>
                </c:pt>
                <c:pt idx="79">
                  <c:v>1171.9699999999998</c:v>
                </c:pt>
                <c:pt idx="80">
                  <c:v>1175.1199999999999</c:v>
                </c:pt>
                <c:pt idx="81">
                  <c:v>1178.06</c:v>
                </c:pt>
                <c:pt idx="82">
                  <c:v>1180.52</c:v>
                </c:pt>
                <c:pt idx="83">
                  <c:v>1183.7599999999998</c:v>
                </c:pt>
                <c:pt idx="84">
                  <c:v>1185.6799999999998</c:v>
                </c:pt>
                <c:pt idx="85">
                  <c:v>1188.8599999999999</c:v>
                </c:pt>
                <c:pt idx="86">
                  <c:v>1191.4099999999999</c:v>
                </c:pt>
                <c:pt idx="87">
                  <c:v>1193.6899999999998</c:v>
                </c:pt>
                <c:pt idx="88">
                  <c:v>1196.1199999999999</c:v>
                </c:pt>
                <c:pt idx="89">
                  <c:v>1198.58</c:v>
                </c:pt>
                <c:pt idx="90">
                  <c:v>1200.9199999999998</c:v>
                </c:pt>
                <c:pt idx="91">
                  <c:v>1202.8399999999999</c:v>
                </c:pt>
                <c:pt idx="92">
                  <c:v>1204.6399999999999</c:v>
                </c:pt>
                <c:pt idx="93">
                  <c:v>1207.0999999999999</c:v>
                </c:pt>
                <c:pt idx="94">
                  <c:v>1208.3899999999999</c:v>
                </c:pt>
                <c:pt idx="95">
                  <c:v>1210.4899999999998</c:v>
                </c:pt>
                <c:pt idx="96">
                  <c:v>1212.8599999999999</c:v>
                </c:pt>
                <c:pt idx="97">
                  <c:v>1214.4499999999998</c:v>
                </c:pt>
                <c:pt idx="98">
                  <c:v>1216.6999999999998</c:v>
                </c:pt>
                <c:pt idx="99">
                  <c:v>1217.9299999999998</c:v>
                </c:pt>
                <c:pt idx="100">
                  <c:v>1219.9999999999998</c:v>
                </c:pt>
                <c:pt idx="101">
                  <c:v>1220.9299999999998</c:v>
                </c:pt>
                <c:pt idx="102">
                  <c:v>1222.7599999999998</c:v>
                </c:pt>
                <c:pt idx="103">
                  <c:v>1224.05</c:v>
                </c:pt>
                <c:pt idx="104">
                  <c:v>1225.6699999999998</c:v>
                </c:pt>
                <c:pt idx="105">
                  <c:v>1227.32</c:v>
                </c:pt>
                <c:pt idx="106">
                  <c:v>1228.6699999999998</c:v>
                </c:pt>
                <c:pt idx="107">
                  <c:v>1230.05</c:v>
                </c:pt>
                <c:pt idx="108">
                  <c:v>1231.0999999999999</c:v>
                </c:pt>
                <c:pt idx="109">
                  <c:v>1232.2099999999998</c:v>
                </c:pt>
                <c:pt idx="110">
                  <c:v>1233.9199999999998</c:v>
                </c:pt>
                <c:pt idx="111">
                  <c:v>1234.6099999999999</c:v>
                </c:pt>
                <c:pt idx="112">
                  <c:v>1235.6899999999998</c:v>
                </c:pt>
                <c:pt idx="113">
                  <c:v>1236.8599999999999</c:v>
                </c:pt>
                <c:pt idx="114">
                  <c:v>1237.8499999999999</c:v>
                </c:pt>
                <c:pt idx="115">
                  <c:v>1239.1699999999998</c:v>
                </c:pt>
                <c:pt idx="116">
                  <c:v>1239.32</c:v>
                </c:pt>
                <c:pt idx="117">
                  <c:v>1241.0899999999999</c:v>
                </c:pt>
                <c:pt idx="118">
                  <c:v>1241.6299999999999</c:v>
                </c:pt>
                <c:pt idx="119">
                  <c:v>1242.7399999999998</c:v>
                </c:pt>
                <c:pt idx="120">
                  <c:v>1243.31</c:v>
                </c:pt>
                <c:pt idx="121">
                  <c:v>1243.7299999999998</c:v>
                </c:pt>
                <c:pt idx="122">
                  <c:v>1244.8399999999999</c:v>
                </c:pt>
                <c:pt idx="123">
                  <c:v>1244.6899999999998</c:v>
                </c:pt>
                <c:pt idx="124">
                  <c:v>1245.9499999999998</c:v>
                </c:pt>
                <c:pt idx="125">
                  <c:v>1246.28</c:v>
                </c:pt>
                <c:pt idx="126">
                  <c:v>1246.9099999999999</c:v>
                </c:pt>
                <c:pt idx="127">
                  <c:v>1247.7199999999998</c:v>
                </c:pt>
                <c:pt idx="128">
                  <c:v>1248.32</c:v>
                </c:pt>
                <c:pt idx="129">
                  <c:v>1248.8</c:v>
                </c:pt>
                <c:pt idx="130">
                  <c:v>1249.4299999999998</c:v>
                </c:pt>
                <c:pt idx="131">
                  <c:v>1249.6399999999999</c:v>
                </c:pt>
                <c:pt idx="132">
                  <c:v>1250.4199999999998</c:v>
                </c:pt>
                <c:pt idx="133">
                  <c:v>1250.57</c:v>
                </c:pt>
                <c:pt idx="134">
                  <c:v>1250.9299999999998</c:v>
                </c:pt>
                <c:pt idx="135">
                  <c:v>1251.53</c:v>
                </c:pt>
                <c:pt idx="136">
                  <c:v>1251.7399999999998</c:v>
                </c:pt>
                <c:pt idx="137">
                  <c:v>1252.58</c:v>
                </c:pt>
                <c:pt idx="138">
                  <c:v>1252.3399999999999</c:v>
                </c:pt>
                <c:pt idx="139">
                  <c:v>1252.6099999999999</c:v>
                </c:pt>
                <c:pt idx="140">
                  <c:v>1252.4899999999998</c:v>
                </c:pt>
                <c:pt idx="141">
                  <c:v>1252.9099999999999</c:v>
                </c:pt>
                <c:pt idx="142">
                  <c:v>1253.3</c:v>
                </c:pt>
                <c:pt idx="143">
                  <c:v>1253.1799999999998</c:v>
                </c:pt>
                <c:pt idx="144">
                  <c:v>1253.57</c:v>
                </c:pt>
                <c:pt idx="145">
                  <c:v>1254.02</c:v>
                </c:pt>
                <c:pt idx="146">
                  <c:v>1254.08</c:v>
                </c:pt>
                <c:pt idx="147">
                  <c:v>1253.81</c:v>
                </c:pt>
                <c:pt idx="148">
                  <c:v>1253.9599999999998</c:v>
                </c:pt>
                <c:pt idx="149">
                  <c:v>1254.8899999999999</c:v>
                </c:pt>
                <c:pt idx="150">
                  <c:v>1253.9599999999998</c:v>
                </c:pt>
                <c:pt idx="151">
                  <c:v>1254.2599999999998</c:v>
                </c:pt>
                <c:pt idx="152">
                  <c:v>1254.1999999999998</c:v>
                </c:pt>
                <c:pt idx="153">
                  <c:v>1253.8999999999999</c:v>
                </c:pt>
                <c:pt idx="154">
                  <c:v>1254.4999999999998</c:v>
                </c:pt>
                <c:pt idx="155">
                  <c:v>1253.7199999999998</c:v>
                </c:pt>
                <c:pt idx="156">
                  <c:v>1254.4699999999998</c:v>
                </c:pt>
                <c:pt idx="157">
                  <c:v>1253.7499999999998</c:v>
                </c:pt>
                <c:pt idx="158">
                  <c:v>1253.54</c:v>
                </c:pt>
                <c:pt idx="159">
                  <c:v>1244.6899999999998</c:v>
                </c:pt>
                <c:pt idx="160">
                  <c:v>1255.7299999999998</c:v>
                </c:pt>
                <c:pt idx="161">
                  <c:v>1253.7199999999998</c:v>
                </c:pt>
                <c:pt idx="162">
                  <c:v>1253.1199999999999</c:v>
                </c:pt>
                <c:pt idx="163">
                  <c:v>1252.7599999999998</c:v>
                </c:pt>
                <c:pt idx="164">
                  <c:v>1252.9999999999998</c:v>
                </c:pt>
                <c:pt idx="165">
                  <c:v>1252.58</c:v>
                </c:pt>
                <c:pt idx="166">
                  <c:v>1252.3999999999999</c:v>
                </c:pt>
                <c:pt idx="167">
                  <c:v>1252.3399999999999</c:v>
                </c:pt>
                <c:pt idx="168">
                  <c:v>1251.4699999999998</c:v>
                </c:pt>
                <c:pt idx="169">
                  <c:v>1251.4999999999998</c:v>
                </c:pt>
                <c:pt idx="170">
                  <c:v>1250.8999999999999</c:v>
                </c:pt>
                <c:pt idx="171">
                  <c:v>1250.9299999999998</c:v>
                </c:pt>
                <c:pt idx="172">
                  <c:v>1249.9399999999998</c:v>
                </c:pt>
                <c:pt idx="173">
                  <c:v>1249.55</c:v>
                </c:pt>
                <c:pt idx="174">
                  <c:v>1248.7099999999998</c:v>
                </c:pt>
                <c:pt idx="175">
                  <c:v>1248.1699999999998</c:v>
                </c:pt>
                <c:pt idx="176">
                  <c:v>1247.78</c:v>
                </c:pt>
                <c:pt idx="177">
                  <c:v>1247.4199999999998</c:v>
                </c:pt>
                <c:pt idx="178">
                  <c:v>1246.1599999999999</c:v>
                </c:pt>
                <c:pt idx="179">
                  <c:v>1245.9199999999998</c:v>
                </c:pt>
                <c:pt idx="180">
                  <c:v>1244.5999999999999</c:v>
                </c:pt>
                <c:pt idx="181">
                  <c:v>1244.33</c:v>
                </c:pt>
                <c:pt idx="182">
                  <c:v>1243.2199999999998</c:v>
                </c:pt>
                <c:pt idx="183">
                  <c:v>1242.4099999999999</c:v>
                </c:pt>
                <c:pt idx="184">
                  <c:v>1241.3599999999999</c:v>
                </c:pt>
                <c:pt idx="185">
                  <c:v>1239.9799999999998</c:v>
                </c:pt>
                <c:pt idx="186">
                  <c:v>1239.2599999999998</c:v>
                </c:pt>
                <c:pt idx="187">
                  <c:v>1237.31</c:v>
                </c:pt>
                <c:pt idx="188">
                  <c:v>1236.4699999999998</c:v>
                </c:pt>
                <c:pt idx="189">
                  <c:v>1234.7299999999998</c:v>
                </c:pt>
                <c:pt idx="190">
                  <c:v>1233.29</c:v>
                </c:pt>
                <c:pt idx="191">
                  <c:v>1232.1499999999999</c:v>
                </c:pt>
                <c:pt idx="192">
                  <c:v>1230.4999999999998</c:v>
                </c:pt>
                <c:pt idx="193">
                  <c:v>1228.58</c:v>
                </c:pt>
                <c:pt idx="194">
                  <c:v>1226.5099999999998</c:v>
                </c:pt>
                <c:pt idx="195">
                  <c:v>1224.4699999999998</c:v>
                </c:pt>
                <c:pt idx="196">
                  <c:v>1222.9999999999998</c:v>
                </c:pt>
                <c:pt idx="197">
                  <c:v>1220.57</c:v>
                </c:pt>
                <c:pt idx="198">
                  <c:v>1218.1099999999999</c:v>
                </c:pt>
                <c:pt idx="199">
                  <c:v>1215.6799999999998</c:v>
                </c:pt>
                <c:pt idx="200">
                  <c:v>1213.3699999999999</c:v>
                </c:pt>
                <c:pt idx="201">
                  <c:v>1211.3</c:v>
                </c:pt>
                <c:pt idx="202">
                  <c:v>1208.3599999999999</c:v>
                </c:pt>
                <c:pt idx="203">
                  <c:v>1205.9599999999998</c:v>
                </c:pt>
                <c:pt idx="204">
                  <c:v>1203.2599999999998</c:v>
                </c:pt>
                <c:pt idx="205">
                  <c:v>1200.53</c:v>
                </c:pt>
                <c:pt idx="206">
                  <c:v>1197.9199999999998</c:v>
                </c:pt>
                <c:pt idx="207">
                  <c:v>1194.4699999999998</c:v>
                </c:pt>
                <c:pt idx="208">
                  <c:v>1192.07</c:v>
                </c:pt>
                <c:pt idx="209">
                  <c:v>1189.1899999999998</c:v>
                </c:pt>
                <c:pt idx="210">
                  <c:v>1185.77</c:v>
                </c:pt>
                <c:pt idx="211">
                  <c:v>1182.4099999999999</c:v>
                </c:pt>
                <c:pt idx="212">
                  <c:v>1179.4099999999999</c:v>
                </c:pt>
                <c:pt idx="213">
                  <c:v>1175.9899999999998</c:v>
                </c:pt>
                <c:pt idx="214">
                  <c:v>1172.6299999999999</c:v>
                </c:pt>
                <c:pt idx="215">
                  <c:v>1169.2099999999998</c:v>
                </c:pt>
                <c:pt idx="216">
                  <c:v>1165.79</c:v>
                </c:pt>
                <c:pt idx="217">
                  <c:v>1161.6499999999999</c:v>
                </c:pt>
                <c:pt idx="218">
                  <c:v>1157.81</c:v>
                </c:pt>
                <c:pt idx="219">
                  <c:v>1154.1199999999999</c:v>
                </c:pt>
                <c:pt idx="220">
                  <c:v>1150.0999999999999</c:v>
                </c:pt>
                <c:pt idx="221">
                  <c:v>1146.29</c:v>
                </c:pt>
                <c:pt idx="222">
                  <c:v>1141.8799999999999</c:v>
                </c:pt>
                <c:pt idx="223">
                  <c:v>1137.9499999999998</c:v>
                </c:pt>
                <c:pt idx="224">
                  <c:v>1133.3899999999999</c:v>
                </c:pt>
                <c:pt idx="225">
                  <c:v>1128.9199999999998</c:v>
                </c:pt>
                <c:pt idx="226">
                  <c:v>1124.57</c:v>
                </c:pt>
                <c:pt idx="227">
                  <c:v>1120.04</c:v>
                </c:pt>
                <c:pt idx="228">
                  <c:v>1115.6299999999999</c:v>
                </c:pt>
                <c:pt idx="229">
                  <c:v>1111.01</c:v>
                </c:pt>
                <c:pt idx="230">
                  <c:v>1106.7499999999998</c:v>
                </c:pt>
                <c:pt idx="231">
                  <c:v>1101.3799999999999</c:v>
                </c:pt>
                <c:pt idx="232">
                  <c:v>1096.7299999999998</c:v>
                </c:pt>
                <c:pt idx="233">
                  <c:v>1091.6599999999999</c:v>
                </c:pt>
                <c:pt idx="234">
                  <c:v>1086.1099999999999</c:v>
                </c:pt>
                <c:pt idx="235">
                  <c:v>1081.1899999999998</c:v>
                </c:pt>
                <c:pt idx="236">
                  <c:v>1075.52</c:v>
                </c:pt>
                <c:pt idx="237">
                  <c:v>1069.6399999999999</c:v>
                </c:pt>
                <c:pt idx="238">
                  <c:v>1064.2099999999998</c:v>
                </c:pt>
                <c:pt idx="239">
                  <c:v>1058.78</c:v>
                </c:pt>
                <c:pt idx="240">
                  <c:v>1053.1399999999999</c:v>
                </c:pt>
                <c:pt idx="241">
                  <c:v>1046.8699999999999</c:v>
                </c:pt>
                <c:pt idx="242">
                  <c:v>1041.1399999999999</c:v>
                </c:pt>
                <c:pt idx="243">
                  <c:v>1035.1399999999999</c:v>
                </c:pt>
                <c:pt idx="244">
                  <c:v>1027.9099999999999</c:v>
                </c:pt>
                <c:pt idx="245">
                  <c:v>1022.06</c:v>
                </c:pt>
                <c:pt idx="246">
                  <c:v>1014.3199999999999</c:v>
                </c:pt>
                <c:pt idx="247">
                  <c:v>1007.24</c:v>
                </c:pt>
                <c:pt idx="248">
                  <c:v>999.53</c:v>
                </c:pt>
                <c:pt idx="249">
                  <c:v>992.75</c:v>
                </c:pt>
                <c:pt idx="250">
                  <c:v>985.22</c:v>
                </c:pt>
                <c:pt idx="251">
                  <c:v>977.84</c:v>
                </c:pt>
                <c:pt idx="252">
                  <c:v>969.68</c:v>
                </c:pt>
                <c:pt idx="253">
                  <c:v>961.79</c:v>
                </c:pt>
                <c:pt idx="254">
                  <c:v>953.68999999999994</c:v>
                </c:pt>
                <c:pt idx="255">
                  <c:v>945.05</c:v>
                </c:pt>
                <c:pt idx="256">
                  <c:v>936.08</c:v>
                </c:pt>
                <c:pt idx="257">
                  <c:v>927.71</c:v>
                </c:pt>
                <c:pt idx="258">
                  <c:v>917.75</c:v>
                </c:pt>
                <c:pt idx="259">
                  <c:v>908.39</c:v>
                </c:pt>
                <c:pt idx="260">
                  <c:v>898.76</c:v>
                </c:pt>
                <c:pt idx="261">
                  <c:v>888.5</c:v>
                </c:pt>
                <c:pt idx="262">
                  <c:v>877.91</c:v>
                </c:pt>
                <c:pt idx="263">
                  <c:v>866.9</c:v>
                </c:pt>
                <c:pt idx="264">
                  <c:v>854.78</c:v>
                </c:pt>
                <c:pt idx="265">
                  <c:v>842.81</c:v>
                </c:pt>
                <c:pt idx="266">
                  <c:v>829.25</c:v>
                </c:pt>
                <c:pt idx="267">
                  <c:v>813.53</c:v>
                </c:pt>
                <c:pt idx="268">
                  <c:v>320.39</c:v>
                </c:pt>
                <c:pt idx="269">
                  <c:v>240.28999999999996</c:v>
                </c:pt>
                <c:pt idx="270">
                  <c:v>151.1</c:v>
                </c:pt>
                <c:pt idx="271">
                  <c:v>1.3999999999999986</c:v>
                </c:pt>
                <c:pt idx="272">
                  <c:v>0.67999999999999616</c:v>
                </c:pt>
              </c:numCache>
            </c:numRef>
          </c:yVal>
          <c:smooth val="0"/>
        </c:ser>
        <c:ser>
          <c:idx val="3"/>
          <c:order val="3"/>
          <c:tx>
            <c:v>Тисп=20С</c:v>
          </c:tx>
          <c:marker>
            <c:symbol val="none"/>
          </c:marker>
          <c:xVal>
            <c:numRef>
              <c:f>'[плоский-22.xlsx]плоский-22'!$F:$F</c:f>
              <c:numCache>
                <c:formatCode>General</c:formatCode>
                <c:ptCount val="10485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1.953125E-3</c:v>
                </c:pt>
                <c:pt idx="14">
                  <c:v>1.220703125E-2</c:v>
                </c:pt>
                <c:pt idx="15">
                  <c:v>2.197265625E-2</c:v>
                </c:pt>
                <c:pt idx="16">
                  <c:v>3.173828125E-2</c:v>
                </c:pt>
                <c:pt idx="17">
                  <c:v>4.1015625E-2</c:v>
                </c:pt>
                <c:pt idx="18">
                  <c:v>5.078125E-2</c:v>
                </c:pt>
                <c:pt idx="19">
                  <c:v>6.0546875E-2</c:v>
                </c:pt>
                <c:pt idx="20">
                  <c:v>7.03125E-2</c:v>
                </c:pt>
                <c:pt idx="21">
                  <c:v>8.0078125E-2</c:v>
                </c:pt>
                <c:pt idx="22">
                  <c:v>8.984375E-2</c:v>
                </c:pt>
                <c:pt idx="23">
                  <c:v>9.9853515625E-2</c:v>
                </c:pt>
                <c:pt idx="24">
                  <c:v>0.109619140625</c:v>
                </c:pt>
                <c:pt idx="25">
                  <c:v>0.119384765625</c:v>
                </c:pt>
                <c:pt idx="26">
                  <c:v>0.129150390625</c:v>
                </c:pt>
                <c:pt idx="27">
                  <c:v>0.139404296875</c:v>
                </c:pt>
                <c:pt idx="28">
                  <c:v>0.149658203125</c:v>
                </c:pt>
                <c:pt idx="29">
                  <c:v>0.159912109375</c:v>
                </c:pt>
                <c:pt idx="30">
                  <c:v>0.169677734375</c:v>
                </c:pt>
                <c:pt idx="31">
                  <c:v>0.179443359375</c:v>
                </c:pt>
                <c:pt idx="32">
                  <c:v>0.189697265625</c:v>
                </c:pt>
                <c:pt idx="33">
                  <c:v>0.199462890625</c:v>
                </c:pt>
                <c:pt idx="34">
                  <c:v>0.209228515625</c:v>
                </c:pt>
                <c:pt idx="35">
                  <c:v>0.21826171875</c:v>
                </c:pt>
                <c:pt idx="36">
                  <c:v>0.22802734375</c:v>
                </c:pt>
                <c:pt idx="37">
                  <c:v>0.23779296875</c:v>
                </c:pt>
                <c:pt idx="38">
                  <c:v>0.2470703125</c:v>
                </c:pt>
                <c:pt idx="39">
                  <c:v>0.2568359375</c:v>
                </c:pt>
                <c:pt idx="40">
                  <c:v>0.2666015625</c:v>
                </c:pt>
                <c:pt idx="41">
                  <c:v>0.27587890625</c:v>
                </c:pt>
                <c:pt idx="42">
                  <c:v>0.28515625</c:v>
                </c:pt>
                <c:pt idx="43">
                  <c:v>0.294921875</c:v>
                </c:pt>
                <c:pt idx="44">
                  <c:v>0.3046875</c:v>
                </c:pt>
                <c:pt idx="45">
                  <c:v>0.314453125</c:v>
                </c:pt>
                <c:pt idx="46">
                  <c:v>0.32421875</c:v>
                </c:pt>
                <c:pt idx="47">
                  <c:v>0.333984375</c:v>
                </c:pt>
                <c:pt idx="48">
                  <c:v>0.343505859375</c:v>
                </c:pt>
                <c:pt idx="49">
                  <c:v>0.352294921875</c:v>
                </c:pt>
                <c:pt idx="50">
                  <c:v>0.358154296875</c:v>
                </c:pt>
                <c:pt idx="51">
                  <c:v>0.362060546875</c:v>
                </c:pt>
                <c:pt idx="52">
                  <c:v>0.371826171875</c:v>
                </c:pt>
                <c:pt idx="53">
                  <c:v>0.381591796875</c:v>
                </c:pt>
                <c:pt idx="54">
                  <c:v>0.391357421875</c:v>
                </c:pt>
                <c:pt idx="55">
                  <c:v>0.401123046875</c:v>
                </c:pt>
                <c:pt idx="56">
                  <c:v>0.410888671875</c:v>
                </c:pt>
                <c:pt idx="57">
                  <c:v>0.420166015625</c:v>
                </c:pt>
                <c:pt idx="58">
                  <c:v>0.429443359375</c:v>
                </c:pt>
                <c:pt idx="59">
                  <c:v>0.438720703125</c:v>
                </c:pt>
                <c:pt idx="60">
                  <c:v>0.447998046875</c:v>
                </c:pt>
                <c:pt idx="61">
                  <c:v>0.457763671875</c:v>
                </c:pt>
                <c:pt idx="62">
                  <c:v>0.466796875</c:v>
                </c:pt>
                <c:pt idx="63">
                  <c:v>0.4765625</c:v>
                </c:pt>
                <c:pt idx="64">
                  <c:v>0.48583984375</c:v>
                </c:pt>
                <c:pt idx="65">
                  <c:v>0.49609375</c:v>
                </c:pt>
                <c:pt idx="66">
                  <c:v>0.50634765625</c:v>
                </c:pt>
                <c:pt idx="67">
                  <c:v>0.5166015625</c:v>
                </c:pt>
                <c:pt idx="68">
                  <c:v>0.5263671875</c:v>
                </c:pt>
                <c:pt idx="69">
                  <c:v>0.5361328125</c:v>
                </c:pt>
                <c:pt idx="70">
                  <c:v>0.5458984375</c:v>
                </c:pt>
                <c:pt idx="71">
                  <c:v>0.5556640625</c:v>
                </c:pt>
                <c:pt idx="72">
                  <c:v>0.5654296875</c:v>
                </c:pt>
                <c:pt idx="73">
                  <c:v>0.57470703125</c:v>
                </c:pt>
                <c:pt idx="74">
                  <c:v>0.58447265625</c:v>
                </c:pt>
                <c:pt idx="75">
                  <c:v>0.594482421875</c:v>
                </c:pt>
                <c:pt idx="76">
                  <c:v>0.603759765625</c:v>
                </c:pt>
                <c:pt idx="77">
                  <c:v>0.613525390625</c:v>
                </c:pt>
                <c:pt idx="78">
                  <c:v>0.622802734375</c:v>
                </c:pt>
                <c:pt idx="79">
                  <c:v>0.632568359375</c:v>
                </c:pt>
                <c:pt idx="80">
                  <c:v>0.642822265625</c:v>
                </c:pt>
                <c:pt idx="81">
                  <c:v>0.652587890625</c:v>
                </c:pt>
                <c:pt idx="82">
                  <c:v>0.662353515625</c:v>
                </c:pt>
                <c:pt idx="83">
                  <c:v>0.672119140625</c:v>
                </c:pt>
                <c:pt idx="84">
                  <c:v>0.681884765625</c:v>
                </c:pt>
                <c:pt idx="85">
                  <c:v>0.692138671875</c:v>
                </c:pt>
                <c:pt idx="86">
                  <c:v>0.702392578125</c:v>
                </c:pt>
                <c:pt idx="87">
                  <c:v>0.712158203125</c:v>
                </c:pt>
                <c:pt idx="88">
                  <c:v>0.7216796875</c:v>
                </c:pt>
                <c:pt idx="89">
                  <c:v>0.73193359375</c:v>
                </c:pt>
                <c:pt idx="90">
                  <c:v>0.74169921875</c:v>
                </c:pt>
                <c:pt idx="91">
                  <c:v>0.75146484375</c:v>
                </c:pt>
                <c:pt idx="92">
                  <c:v>0.76123046875</c:v>
                </c:pt>
                <c:pt idx="93">
                  <c:v>0.77099609375</c:v>
                </c:pt>
                <c:pt idx="94">
                  <c:v>0.78076171875</c:v>
                </c:pt>
                <c:pt idx="95">
                  <c:v>0.79052734375</c:v>
                </c:pt>
                <c:pt idx="96">
                  <c:v>0.80029296875</c:v>
                </c:pt>
                <c:pt idx="97">
                  <c:v>0.81005859375</c:v>
                </c:pt>
                <c:pt idx="98">
                  <c:v>0.81982421875</c:v>
                </c:pt>
                <c:pt idx="99">
                  <c:v>0.82958984375</c:v>
                </c:pt>
                <c:pt idx="100">
                  <c:v>0.83935546875</c:v>
                </c:pt>
                <c:pt idx="101">
                  <c:v>0.848876953125</c:v>
                </c:pt>
                <c:pt idx="102">
                  <c:v>0.858642578125</c:v>
                </c:pt>
                <c:pt idx="103">
                  <c:v>0.868408203125</c:v>
                </c:pt>
                <c:pt idx="104">
                  <c:v>0.878173828125</c:v>
                </c:pt>
                <c:pt idx="105">
                  <c:v>0.887939453125</c:v>
                </c:pt>
                <c:pt idx="106">
                  <c:v>0.898681640625</c:v>
                </c:pt>
                <c:pt idx="107">
                  <c:v>0.908935546875</c:v>
                </c:pt>
                <c:pt idx="108">
                  <c:v>0.918701171875</c:v>
                </c:pt>
                <c:pt idx="109">
                  <c:v>0.928955078125</c:v>
                </c:pt>
                <c:pt idx="110">
                  <c:v>0.938720703125</c:v>
                </c:pt>
                <c:pt idx="111">
                  <c:v>0.948486328125</c:v>
                </c:pt>
                <c:pt idx="112">
                  <c:v>0.958251953125</c:v>
                </c:pt>
                <c:pt idx="113">
                  <c:v>0.96728515625</c:v>
                </c:pt>
                <c:pt idx="114">
                  <c:v>0.97705078125</c:v>
                </c:pt>
                <c:pt idx="115">
                  <c:v>0.98681640625</c:v>
                </c:pt>
                <c:pt idx="116">
                  <c:v>0.9970703125</c:v>
                </c:pt>
                <c:pt idx="117">
                  <c:v>1.0068359375</c:v>
                </c:pt>
                <c:pt idx="118">
                  <c:v>1.0166015625</c:v>
                </c:pt>
                <c:pt idx="119">
                  <c:v>1.02685546875</c:v>
                </c:pt>
                <c:pt idx="120">
                  <c:v>1.03662109375</c:v>
                </c:pt>
                <c:pt idx="121">
                  <c:v>1.046875</c:v>
                </c:pt>
                <c:pt idx="122">
                  <c:v>1.05712890625</c:v>
                </c:pt>
                <c:pt idx="123">
                  <c:v>1.0673828125</c:v>
                </c:pt>
                <c:pt idx="124">
                  <c:v>1.07763671875</c:v>
                </c:pt>
                <c:pt idx="125">
                  <c:v>1.08740234375</c:v>
                </c:pt>
                <c:pt idx="126">
                  <c:v>1.097412109375</c:v>
                </c:pt>
                <c:pt idx="127">
                  <c:v>1.107177734375</c:v>
                </c:pt>
                <c:pt idx="128">
                  <c:v>1.117431640625</c:v>
                </c:pt>
                <c:pt idx="129">
                  <c:v>1.127685546875</c:v>
                </c:pt>
                <c:pt idx="130">
                  <c:v>1.137939453125</c:v>
                </c:pt>
                <c:pt idx="131">
                  <c:v>1.147705078125</c:v>
                </c:pt>
                <c:pt idx="132">
                  <c:v>1.157470703125</c:v>
                </c:pt>
                <c:pt idx="133">
                  <c:v>1.166748046875</c:v>
                </c:pt>
                <c:pt idx="134">
                  <c:v>1.176513671875</c:v>
                </c:pt>
                <c:pt idx="135">
                  <c:v>1.186767578125</c:v>
                </c:pt>
                <c:pt idx="136">
                  <c:v>1.196533203125</c:v>
                </c:pt>
                <c:pt idx="137">
                  <c:v>1.206298828125</c:v>
                </c:pt>
                <c:pt idx="138">
                  <c:v>1.21630859375</c:v>
                </c:pt>
                <c:pt idx="139">
                  <c:v>1.2265625</c:v>
                </c:pt>
                <c:pt idx="140">
                  <c:v>1.23681640625</c:v>
                </c:pt>
                <c:pt idx="141">
                  <c:v>1.2470703125</c:v>
                </c:pt>
                <c:pt idx="142">
                  <c:v>1.2568359375</c:v>
                </c:pt>
                <c:pt idx="143">
                  <c:v>1.2666015625</c:v>
                </c:pt>
                <c:pt idx="144">
                  <c:v>1.2763671875</c:v>
                </c:pt>
                <c:pt idx="145">
                  <c:v>1.2861328125</c:v>
                </c:pt>
                <c:pt idx="146">
                  <c:v>1.29638671875</c:v>
                </c:pt>
                <c:pt idx="147">
                  <c:v>1.306640625</c:v>
                </c:pt>
                <c:pt idx="148">
                  <c:v>1.31689453125</c:v>
                </c:pt>
                <c:pt idx="149">
                  <c:v>1.32763671875</c:v>
                </c:pt>
                <c:pt idx="150">
                  <c:v>1.337890625</c:v>
                </c:pt>
                <c:pt idx="151">
                  <c:v>1.347900390625</c:v>
                </c:pt>
                <c:pt idx="152">
                  <c:v>1.358154296875</c:v>
                </c:pt>
                <c:pt idx="153">
                  <c:v>1.367919921875</c:v>
                </c:pt>
                <c:pt idx="154">
                  <c:v>1.377685546875</c:v>
                </c:pt>
                <c:pt idx="155">
                  <c:v>1.387451171875</c:v>
                </c:pt>
                <c:pt idx="156">
                  <c:v>1.397705078125</c:v>
                </c:pt>
                <c:pt idx="157">
                  <c:v>1.407470703125</c:v>
                </c:pt>
                <c:pt idx="158">
                  <c:v>1.417724609375</c:v>
                </c:pt>
                <c:pt idx="159">
                  <c:v>1.427490234375</c:v>
                </c:pt>
                <c:pt idx="160">
                  <c:v>1.437744140625</c:v>
                </c:pt>
                <c:pt idx="161">
                  <c:v>1.447998046875</c:v>
                </c:pt>
                <c:pt idx="162">
                  <c:v>1.457763671875</c:v>
                </c:pt>
                <c:pt idx="163">
                  <c:v>1.46728515625</c:v>
                </c:pt>
                <c:pt idx="164">
                  <c:v>1.4765625</c:v>
                </c:pt>
                <c:pt idx="165">
                  <c:v>1.48681640625</c:v>
                </c:pt>
                <c:pt idx="166">
                  <c:v>1.49755859375</c:v>
                </c:pt>
                <c:pt idx="167">
                  <c:v>1.5078125</c:v>
                </c:pt>
                <c:pt idx="168">
                  <c:v>1.5185546875</c:v>
                </c:pt>
                <c:pt idx="169">
                  <c:v>1.52880859375</c:v>
                </c:pt>
                <c:pt idx="170">
                  <c:v>1.53955078125</c:v>
                </c:pt>
                <c:pt idx="171">
                  <c:v>1.5498046875</c:v>
                </c:pt>
                <c:pt idx="172">
                  <c:v>1.5595703125</c:v>
                </c:pt>
                <c:pt idx="173">
                  <c:v>1.56982421875</c:v>
                </c:pt>
                <c:pt idx="174">
                  <c:v>1.57958984375</c:v>
                </c:pt>
                <c:pt idx="175">
                  <c:v>1.589111328125</c:v>
                </c:pt>
                <c:pt idx="176">
                  <c:v>1.599365234375</c:v>
                </c:pt>
                <c:pt idx="177">
                  <c:v>1.609130859375</c:v>
                </c:pt>
                <c:pt idx="178">
                  <c:v>1.618896484375</c:v>
                </c:pt>
                <c:pt idx="179">
                  <c:v>1.630126953125</c:v>
                </c:pt>
                <c:pt idx="180">
                  <c:v>1.640869140625</c:v>
                </c:pt>
                <c:pt idx="181">
                  <c:v>1.651123046875</c:v>
                </c:pt>
                <c:pt idx="182">
                  <c:v>1.660400390625</c:v>
                </c:pt>
                <c:pt idx="183">
                  <c:v>1.670166015625</c:v>
                </c:pt>
                <c:pt idx="184">
                  <c:v>1.679931640625</c:v>
                </c:pt>
                <c:pt idx="185">
                  <c:v>1.689697265625</c:v>
                </c:pt>
                <c:pt idx="186">
                  <c:v>1.699951171875</c:v>
                </c:pt>
                <c:pt idx="187">
                  <c:v>1.709716796875</c:v>
                </c:pt>
                <c:pt idx="188">
                  <c:v>1.71923828125</c:v>
                </c:pt>
                <c:pt idx="189">
                  <c:v>1.7294921875</c:v>
                </c:pt>
                <c:pt idx="190">
                  <c:v>1.73974609375</c:v>
                </c:pt>
                <c:pt idx="191">
                  <c:v>1.75</c:v>
                </c:pt>
                <c:pt idx="192">
                  <c:v>1.759765625</c:v>
                </c:pt>
                <c:pt idx="193">
                  <c:v>1.76953125</c:v>
                </c:pt>
                <c:pt idx="194">
                  <c:v>1.779296875</c:v>
                </c:pt>
                <c:pt idx="195">
                  <c:v>1.7890625</c:v>
                </c:pt>
                <c:pt idx="196">
                  <c:v>1.798828125</c:v>
                </c:pt>
                <c:pt idx="197">
                  <c:v>1.80859375</c:v>
                </c:pt>
                <c:pt idx="198">
                  <c:v>1.81787109375</c:v>
                </c:pt>
                <c:pt idx="199">
                  <c:v>1.828125</c:v>
                </c:pt>
                <c:pt idx="200">
                  <c:v>1.838134765625</c:v>
                </c:pt>
                <c:pt idx="201">
                  <c:v>1.847900390625</c:v>
                </c:pt>
                <c:pt idx="202">
                  <c:v>1.857666015625</c:v>
                </c:pt>
                <c:pt idx="203">
                  <c:v>1.867431640625</c:v>
                </c:pt>
                <c:pt idx="204">
                  <c:v>1.876708984375</c:v>
                </c:pt>
                <c:pt idx="205">
                  <c:v>1.886962890625</c:v>
                </c:pt>
                <c:pt idx="206">
                  <c:v>1.897216796875</c:v>
                </c:pt>
                <c:pt idx="207">
                  <c:v>1.907470703125</c:v>
                </c:pt>
                <c:pt idx="208">
                  <c:v>1.917724609375</c:v>
                </c:pt>
                <c:pt idx="209">
                  <c:v>1.927490234375</c:v>
                </c:pt>
                <c:pt idx="210">
                  <c:v>1.937744140625</c:v>
                </c:pt>
                <c:pt idx="211">
                  <c:v>1.947998046875</c:v>
                </c:pt>
                <c:pt idx="212">
                  <c:v>1.957763671875</c:v>
                </c:pt>
                <c:pt idx="213">
                  <c:v>1.96728515625</c:v>
                </c:pt>
                <c:pt idx="214">
                  <c:v>1.9775390625</c:v>
                </c:pt>
                <c:pt idx="215">
                  <c:v>1.9873046875</c:v>
                </c:pt>
                <c:pt idx="216">
                  <c:v>1.99755859375</c:v>
                </c:pt>
                <c:pt idx="217">
                  <c:v>2.00732421875</c:v>
                </c:pt>
                <c:pt idx="218">
                  <c:v>2.01708984375</c:v>
                </c:pt>
                <c:pt idx="219">
                  <c:v>2.02685546875</c:v>
                </c:pt>
                <c:pt idx="220">
                  <c:v>2.03662109375</c:v>
                </c:pt>
                <c:pt idx="221">
                  <c:v>2.04638671875</c:v>
                </c:pt>
                <c:pt idx="222">
                  <c:v>2.05615234375</c:v>
                </c:pt>
                <c:pt idx="223">
                  <c:v>2.06591796875</c:v>
                </c:pt>
                <c:pt idx="224">
                  <c:v>2.076171875</c:v>
                </c:pt>
                <c:pt idx="225">
                  <c:v>2.0859375</c:v>
                </c:pt>
                <c:pt idx="226">
                  <c:v>2.095947265625</c:v>
                </c:pt>
                <c:pt idx="227">
                  <c:v>2.106201171875</c:v>
                </c:pt>
                <c:pt idx="228">
                  <c:v>2.115966796875</c:v>
                </c:pt>
                <c:pt idx="229">
                  <c:v>2.126220703125</c:v>
                </c:pt>
                <c:pt idx="230">
                  <c:v>2.136474609375</c:v>
                </c:pt>
                <c:pt idx="231">
                  <c:v>2.146728515625</c:v>
                </c:pt>
                <c:pt idx="232">
                  <c:v>2.156494140625</c:v>
                </c:pt>
                <c:pt idx="233">
                  <c:v>2.166259765625</c:v>
                </c:pt>
                <c:pt idx="234">
                  <c:v>2.176025390625</c:v>
                </c:pt>
                <c:pt idx="235">
                  <c:v>2.185791015625</c:v>
                </c:pt>
                <c:pt idx="236">
                  <c:v>2.196044921875</c:v>
                </c:pt>
                <c:pt idx="237">
                  <c:v>2.205810546875</c:v>
                </c:pt>
                <c:pt idx="238">
                  <c:v>2.2158203125</c:v>
                </c:pt>
                <c:pt idx="239">
                  <c:v>2.2255859375</c:v>
                </c:pt>
                <c:pt idx="240">
                  <c:v>2.2353515625</c:v>
                </c:pt>
                <c:pt idx="241">
                  <c:v>2.24560546875</c:v>
                </c:pt>
                <c:pt idx="242">
                  <c:v>2.25537109375</c:v>
                </c:pt>
                <c:pt idx="243">
                  <c:v>2.26513671875</c:v>
                </c:pt>
                <c:pt idx="244">
                  <c:v>2.2744140625</c:v>
                </c:pt>
                <c:pt idx="245">
                  <c:v>2.2841796875</c:v>
                </c:pt>
                <c:pt idx="246">
                  <c:v>2.29443359375</c:v>
                </c:pt>
                <c:pt idx="247">
                  <c:v>2.3046875</c:v>
                </c:pt>
                <c:pt idx="248">
                  <c:v>2.31494140625</c:v>
                </c:pt>
                <c:pt idx="249">
                  <c:v>2.32470703125</c:v>
                </c:pt>
                <c:pt idx="250">
                  <c:v>2.3349609375</c:v>
                </c:pt>
                <c:pt idx="251">
                  <c:v>2.344970703125</c:v>
                </c:pt>
                <c:pt idx="252">
                  <c:v>2.354736328125</c:v>
                </c:pt>
                <c:pt idx="253">
                  <c:v>2.364990234375</c:v>
                </c:pt>
                <c:pt idx="254">
                  <c:v>2.374755859375</c:v>
                </c:pt>
                <c:pt idx="255">
                  <c:v>2.384521484375</c:v>
                </c:pt>
                <c:pt idx="256">
                  <c:v>2.394287109375</c:v>
                </c:pt>
                <c:pt idx="257">
                  <c:v>2.404052734375</c:v>
                </c:pt>
                <c:pt idx="258">
                  <c:v>2.413818359375</c:v>
                </c:pt>
                <c:pt idx="259">
                  <c:v>2.423095703125</c:v>
                </c:pt>
                <c:pt idx="260">
                  <c:v>2.432861328125</c:v>
                </c:pt>
                <c:pt idx="261">
                  <c:v>2.442626953125</c:v>
                </c:pt>
                <c:pt idx="262">
                  <c:v>2.452392578125</c:v>
                </c:pt>
                <c:pt idx="263">
                  <c:v>2.4619140625</c:v>
                </c:pt>
                <c:pt idx="264">
                  <c:v>2.4716796875</c:v>
                </c:pt>
                <c:pt idx="265">
                  <c:v>2.4814453125</c:v>
                </c:pt>
                <c:pt idx="266">
                  <c:v>2.49169921875</c:v>
                </c:pt>
                <c:pt idx="267">
                  <c:v>2.501953125</c:v>
                </c:pt>
                <c:pt idx="268">
                  <c:v>2.51171875</c:v>
                </c:pt>
                <c:pt idx="269">
                  <c:v>2.52197265625</c:v>
                </c:pt>
                <c:pt idx="270">
                  <c:v>2.53173828125</c:v>
                </c:pt>
                <c:pt idx="271">
                  <c:v>2.5419921875</c:v>
                </c:pt>
                <c:pt idx="272">
                  <c:v>2.5517578125</c:v>
                </c:pt>
                <c:pt idx="273">
                  <c:v>2.5615234375</c:v>
                </c:pt>
                <c:pt idx="274">
                  <c:v>2.5712890625</c:v>
                </c:pt>
                <c:pt idx="275">
                  <c:v>2.58154296875</c:v>
                </c:pt>
                <c:pt idx="276">
                  <c:v>2.591552734375</c:v>
                </c:pt>
                <c:pt idx="277">
                  <c:v>2.601318359375</c:v>
                </c:pt>
                <c:pt idx="278">
                  <c:v>2.611083984375</c:v>
                </c:pt>
                <c:pt idx="279">
                  <c:v>2.620361328125</c:v>
                </c:pt>
                <c:pt idx="280">
                  <c:v>2.630126953125</c:v>
                </c:pt>
                <c:pt idx="281">
                  <c:v>2.640380859375</c:v>
                </c:pt>
                <c:pt idx="282">
                  <c:v>2.650146484375</c:v>
                </c:pt>
                <c:pt idx="283">
                  <c:v>2.659912109375</c:v>
                </c:pt>
                <c:pt idx="284">
                  <c:v>2.669677734375</c:v>
                </c:pt>
                <c:pt idx="285">
                  <c:v>2.680419921875</c:v>
                </c:pt>
                <c:pt idx="286">
                  <c:v>2.691650390625</c:v>
                </c:pt>
                <c:pt idx="287">
                  <c:v>2.702392578125</c:v>
                </c:pt>
                <c:pt idx="288">
                  <c:v>2.7119140625</c:v>
                </c:pt>
                <c:pt idx="289">
                  <c:v>2.72216796875</c:v>
                </c:pt>
                <c:pt idx="290">
                  <c:v>2.7314453125</c:v>
                </c:pt>
                <c:pt idx="291">
                  <c:v>2.74072265625</c:v>
                </c:pt>
                <c:pt idx="292">
                  <c:v>2.75</c:v>
                </c:pt>
                <c:pt idx="293">
                  <c:v>2.75927734375</c:v>
                </c:pt>
                <c:pt idx="294">
                  <c:v>2.76904296875</c:v>
                </c:pt>
                <c:pt idx="295">
                  <c:v>2.77880859375</c:v>
                </c:pt>
                <c:pt idx="296">
                  <c:v>2.78857421875</c:v>
                </c:pt>
                <c:pt idx="297">
                  <c:v>2.798828125</c:v>
                </c:pt>
                <c:pt idx="298">
                  <c:v>2.80859375</c:v>
                </c:pt>
                <c:pt idx="299">
                  <c:v>2.818359375</c:v>
                </c:pt>
                <c:pt idx="300">
                  <c:v>2.828125</c:v>
                </c:pt>
                <c:pt idx="301">
                  <c:v>2.837646484375</c:v>
                </c:pt>
                <c:pt idx="302">
                  <c:v>2.847900390625</c:v>
                </c:pt>
                <c:pt idx="303">
                  <c:v>2.857666015625</c:v>
                </c:pt>
                <c:pt idx="304">
                  <c:v>2.866943359375</c:v>
                </c:pt>
                <c:pt idx="305">
                  <c:v>2.876708984375</c:v>
                </c:pt>
                <c:pt idx="306">
                  <c:v>2.886474609375</c:v>
                </c:pt>
                <c:pt idx="307">
                  <c:v>2.897216796875</c:v>
                </c:pt>
                <c:pt idx="308">
                  <c:v>2.907470703125</c:v>
                </c:pt>
                <c:pt idx="309">
                  <c:v>2.917724609375</c:v>
                </c:pt>
                <c:pt idx="310">
                  <c:v>2.927978515625</c:v>
                </c:pt>
                <c:pt idx="311">
                  <c:v>2.938232421875</c:v>
                </c:pt>
                <c:pt idx="312">
                  <c:v>2.947998046875</c:v>
                </c:pt>
                <c:pt idx="313">
                  <c:v>2.957763671875</c:v>
                </c:pt>
                <c:pt idx="314">
                  <c:v>2.96728515625</c:v>
                </c:pt>
                <c:pt idx="315">
                  <c:v>2.97705078125</c:v>
                </c:pt>
                <c:pt idx="316">
                  <c:v>2.9873046875</c:v>
                </c:pt>
                <c:pt idx="317">
                  <c:v>2.9970703125</c:v>
                </c:pt>
                <c:pt idx="318">
                  <c:v>3.0068359375</c:v>
                </c:pt>
                <c:pt idx="319">
                  <c:v>3.0166015625</c:v>
                </c:pt>
                <c:pt idx="320">
                  <c:v>3.02685546875</c:v>
                </c:pt>
                <c:pt idx="321">
                  <c:v>3.037109375</c:v>
                </c:pt>
                <c:pt idx="322">
                  <c:v>3.046875</c:v>
                </c:pt>
                <c:pt idx="323">
                  <c:v>3.05712890625</c:v>
                </c:pt>
                <c:pt idx="324">
                  <c:v>3.0673828125</c:v>
                </c:pt>
                <c:pt idx="325">
                  <c:v>3.07763671875</c:v>
                </c:pt>
                <c:pt idx="326">
                  <c:v>3.087646484375</c:v>
                </c:pt>
                <c:pt idx="327">
                  <c:v>3.097900390625</c:v>
                </c:pt>
                <c:pt idx="328">
                  <c:v>3.108154296875</c:v>
                </c:pt>
                <c:pt idx="329">
                  <c:v>3.118408203125</c:v>
                </c:pt>
                <c:pt idx="330">
                  <c:v>3.128662109375</c:v>
                </c:pt>
                <c:pt idx="331">
                  <c:v>3.138427734375</c:v>
                </c:pt>
                <c:pt idx="332">
                  <c:v>3.148681640625</c:v>
                </c:pt>
                <c:pt idx="333">
                  <c:v>3.157958984375</c:v>
                </c:pt>
                <c:pt idx="334">
                  <c:v>3.167724609375</c:v>
                </c:pt>
                <c:pt idx="335">
                  <c:v>3.177978515625</c:v>
                </c:pt>
                <c:pt idx="336">
                  <c:v>3.188232421875</c:v>
                </c:pt>
                <c:pt idx="337">
                  <c:v>3.197998046875</c:v>
                </c:pt>
                <c:pt idx="338">
                  <c:v>3.20751953125</c:v>
                </c:pt>
                <c:pt idx="339">
                  <c:v>3.2177734375</c:v>
                </c:pt>
                <c:pt idx="340">
                  <c:v>3.2275390625</c:v>
                </c:pt>
                <c:pt idx="341">
                  <c:v>3.23779296875</c:v>
                </c:pt>
                <c:pt idx="342">
                  <c:v>3.24755859375</c:v>
                </c:pt>
                <c:pt idx="343">
                  <c:v>3.2568359375</c:v>
                </c:pt>
                <c:pt idx="344">
                  <c:v>3.2666015625</c:v>
                </c:pt>
                <c:pt idx="345">
                  <c:v>3.2763671875</c:v>
                </c:pt>
                <c:pt idx="346">
                  <c:v>3.28662109375</c:v>
                </c:pt>
                <c:pt idx="347">
                  <c:v>3.296875</c:v>
                </c:pt>
                <c:pt idx="348">
                  <c:v>3.306640625</c:v>
                </c:pt>
                <c:pt idx="349">
                  <c:v>3.31689453125</c:v>
                </c:pt>
                <c:pt idx="350">
                  <c:v>3.32763671875</c:v>
                </c:pt>
                <c:pt idx="351">
                  <c:v>3.337158203125</c:v>
                </c:pt>
                <c:pt idx="352">
                  <c:v>3.347412109375</c:v>
                </c:pt>
                <c:pt idx="353">
                  <c:v>3.357666015625</c:v>
                </c:pt>
                <c:pt idx="354">
                  <c:v>3.367431640625</c:v>
                </c:pt>
                <c:pt idx="355">
                  <c:v>3.377197265625</c:v>
                </c:pt>
                <c:pt idx="356">
                  <c:v>3.387451171875</c:v>
                </c:pt>
                <c:pt idx="357">
                  <c:v>3.397216796875</c:v>
                </c:pt>
                <c:pt idx="358">
                  <c:v>3.407470703125</c:v>
                </c:pt>
                <c:pt idx="359">
                  <c:v>3.417236328125</c:v>
                </c:pt>
                <c:pt idx="360">
                  <c:v>3.427490234375</c:v>
                </c:pt>
                <c:pt idx="361">
                  <c:v>3.437744140625</c:v>
                </c:pt>
                <c:pt idx="362">
                  <c:v>3.447998046875</c:v>
                </c:pt>
                <c:pt idx="363">
                  <c:v>3.4580078125</c:v>
                </c:pt>
                <c:pt idx="364">
                  <c:v>3.4677734375</c:v>
                </c:pt>
                <c:pt idx="365">
                  <c:v>3.4775390625</c:v>
                </c:pt>
                <c:pt idx="366">
                  <c:v>3.48828125</c:v>
                </c:pt>
                <c:pt idx="367">
                  <c:v>3.49853515625</c:v>
                </c:pt>
                <c:pt idx="368">
                  <c:v>3.50830078125</c:v>
                </c:pt>
                <c:pt idx="369">
                  <c:v>3.5185546875</c:v>
                </c:pt>
                <c:pt idx="370">
                  <c:v>3.52880859375</c:v>
                </c:pt>
                <c:pt idx="371">
                  <c:v>3.53955078125</c:v>
                </c:pt>
                <c:pt idx="372">
                  <c:v>3.54931640625</c:v>
                </c:pt>
                <c:pt idx="373">
                  <c:v>3.5595703125</c:v>
                </c:pt>
                <c:pt idx="374">
                  <c:v>3.5693359375</c:v>
                </c:pt>
                <c:pt idx="375">
                  <c:v>3.5791015625</c:v>
                </c:pt>
                <c:pt idx="376">
                  <c:v>3.588623046875</c:v>
                </c:pt>
                <c:pt idx="377">
                  <c:v>3.597900390625</c:v>
                </c:pt>
                <c:pt idx="378">
                  <c:v>3.608154296875</c:v>
                </c:pt>
                <c:pt idx="379">
                  <c:v>3.617919921875</c:v>
                </c:pt>
                <c:pt idx="380">
                  <c:v>3.628662109375</c:v>
                </c:pt>
                <c:pt idx="381">
                  <c:v>3.638916015625</c:v>
                </c:pt>
                <c:pt idx="382">
                  <c:v>3.648681640625</c:v>
                </c:pt>
                <c:pt idx="383">
                  <c:v>3.658447265625</c:v>
                </c:pt>
                <c:pt idx="384">
                  <c:v>3.668212890625</c:v>
                </c:pt>
                <c:pt idx="385">
                  <c:v>3.677978515625</c:v>
                </c:pt>
                <c:pt idx="386">
                  <c:v>3.688232421875</c:v>
                </c:pt>
                <c:pt idx="387">
                  <c:v>3.697998046875</c:v>
                </c:pt>
                <c:pt idx="388">
                  <c:v>3.70751953125</c:v>
                </c:pt>
                <c:pt idx="389">
                  <c:v>3.71728515625</c:v>
                </c:pt>
                <c:pt idx="390">
                  <c:v>3.7275390625</c:v>
                </c:pt>
                <c:pt idx="391">
                  <c:v>3.7373046875</c:v>
                </c:pt>
                <c:pt idx="392">
                  <c:v>3.74755859375</c:v>
                </c:pt>
                <c:pt idx="393">
                  <c:v>3.7578125</c:v>
                </c:pt>
                <c:pt idx="394">
                  <c:v>3.767578125</c:v>
                </c:pt>
                <c:pt idx="395">
                  <c:v>3.77734375</c:v>
                </c:pt>
                <c:pt idx="396">
                  <c:v>3.78759765625</c:v>
                </c:pt>
                <c:pt idx="397">
                  <c:v>3.79736328125</c:v>
                </c:pt>
                <c:pt idx="398">
                  <c:v>3.80712890625</c:v>
                </c:pt>
                <c:pt idx="399">
                  <c:v>3.81689453125</c:v>
                </c:pt>
                <c:pt idx="400">
                  <c:v>3.8271484375</c:v>
                </c:pt>
                <c:pt idx="401">
                  <c:v>3.837646484375</c:v>
                </c:pt>
                <c:pt idx="402">
                  <c:v>3.847412109375</c:v>
                </c:pt>
                <c:pt idx="403">
                  <c:v>3.856689453125</c:v>
                </c:pt>
                <c:pt idx="404">
                  <c:v>3.866455078125</c:v>
                </c:pt>
                <c:pt idx="405">
                  <c:v>3.876220703125</c:v>
                </c:pt>
                <c:pt idx="406">
                  <c:v>3.886474609375</c:v>
                </c:pt>
                <c:pt idx="407">
                  <c:v>3.896728515625</c:v>
                </c:pt>
                <c:pt idx="408">
                  <c:v>3.906494140625</c:v>
                </c:pt>
                <c:pt idx="409">
                  <c:v>3.916748046875</c:v>
                </c:pt>
                <c:pt idx="410">
                  <c:v>3.927001953125</c:v>
                </c:pt>
                <c:pt idx="411">
                  <c:v>3.936767578125</c:v>
                </c:pt>
                <c:pt idx="412">
                  <c:v>3.946533203125</c:v>
                </c:pt>
                <c:pt idx="413">
                  <c:v>3.95654296875</c:v>
                </c:pt>
                <c:pt idx="414">
                  <c:v>3.9658203125</c:v>
                </c:pt>
                <c:pt idx="415">
                  <c:v>3.97607421875</c:v>
                </c:pt>
                <c:pt idx="416">
                  <c:v>3.986328125</c:v>
                </c:pt>
                <c:pt idx="417">
                  <c:v>3.99609375</c:v>
                </c:pt>
                <c:pt idx="418">
                  <c:v>4.00634765625</c:v>
                </c:pt>
                <c:pt idx="419">
                  <c:v>4.015625</c:v>
                </c:pt>
                <c:pt idx="420">
                  <c:v>4.025390625</c:v>
                </c:pt>
                <c:pt idx="421">
                  <c:v>4.03564453125</c:v>
                </c:pt>
                <c:pt idx="422">
                  <c:v>4.04541015625</c:v>
                </c:pt>
                <c:pt idx="423">
                  <c:v>4.05517578125</c:v>
                </c:pt>
                <c:pt idx="424">
                  <c:v>4.06494140625</c:v>
                </c:pt>
                <c:pt idx="425">
                  <c:v>4.07666015625</c:v>
                </c:pt>
              </c:numCache>
            </c:numRef>
          </c:xVal>
          <c:yVal>
            <c:numRef>
              <c:f>'[плоский-22.xlsx]плоский-22'!$D:$D</c:f>
              <c:numCache>
                <c:formatCode>General</c:formatCode>
                <c:ptCount val="1048576"/>
                <c:pt idx="0">
                  <c:v>118.48999999999998</c:v>
                </c:pt>
                <c:pt idx="1">
                  <c:v>118.60999999999999</c:v>
                </c:pt>
                <c:pt idx="2">
                  <c:v>118.22</c:v>
                </c:pt>
                <c:pt idx="3">
                  <c:v>118.60999999999999</c:v>
                </c:pt>
                <c:pt idx="4">
                  <c:v>118.45999999999998</c:v>
                </c:pt>
                <c:pt idx="5">
                  <c:v>118.66999999999999</c:v>
                </c:pt>
                <c:pt idx="6">
                  <c:v>118.37</c:v>
                </c:pt>
                <c:pt idx="7">
                  <c:v>118.85</c:v>
                </c:pt>
                <c:pt idx="8">
                  <c:v>118.34</c:v>
                </c:pt>
                <c:pt idx="9">
                  <c:v>118.4</c:v>
                </c:pt>
                <c:pt idx="10">
                  <c:v>118.4</c:v>
                </c:pt>
                <c:pt idx="11">
                  <c:v>118.31</c:v>
                </c:pt>
                <c:pt idx="12">
                  <c:v>118.37</c:v>
                </c:pt>
                <c:pt idx="13">
                  <c:v>121.85</c:v>
                </c:pt>
                <c:pt idx="14">
                  <c:v>131.44999999999999</c:v>
                </c:pt>
                <c:pt idx="15">
                  <c:v>142.54999999999998</c:v>
                </c:pt>
                <c:pt idx="16">
                  <c:v>155.41999999999999</c:v>
                </c:pt>
                <c:pt idx="17">
                  <c:v>176.09</c:v>
                </c:pt>
                <c:pt idx="18">
                  <c:v>198.8</c:v>
                </c:pt>
                <c:pt idx="19">
                  <c:v>219.89</c:v>
                </c:pt>
                <c:pt idx="20">
                  <c:v>242.32999999999998</c:v>
                </c:pt>
                <c:pt idx="21">
                  <c:v>263.75</c:v>
                </c:pt>
                <c:pt idx="22">
                  <c:v>285.28999999999996</c:v>
                </c:pt>
                <c:pt idx="23">
                  <c:v>308.27</c:v>
                </c:pt>
                <c:pt idx="24">
                  <c:v>331.96999999999997</c:v>
                </c:pt>
                <c:pt idx="25">
                  <c:v>355.66999999999996</c:v>
                </c:pt>
                <c:pt idx="26">
                  <c:v>380.74999999999994</c:v>
                </c:pt>
                <c:pt idx="27">
                  <c:v>406.24999999999994</c:v>
                </c:pt>
                <c:pt idx="28">
                  <c:v>432.2</c:v>
                </c:pt>
                <c:pt idx="29">
                  <c:v>458.27</c:v>
                </c:pt>
                <c:pt idx="30">
                  <c:v>485.78</c:v>
                </c:pt>
                <c:pt idx="31">
                  <c:v>512.24</c:v>
                </c:pt>
                <c:pt idx="32">
                  <c:v>539.17999999999995</c:v>
                </c:pt>
                <c:pt idx="33">
                  <c:v>566.87</c:v>
                </c:pt>
                <c:pt idx="34">
                  <c:v>594.35</c:v>
                </c:pt>
                <c:pt idx="35">
                  <c:v>622.97</c:v>
                </c:pt>
                <c:pt idx="36">
                  <c:v>651.38</c:v>
                </c:pt>
                <c:pt idx="37">
                  <c:v>679.85</c:v>
                </c:pt>
                <c:pt idx="38">
                  <c:v>707.6</c:v>
                </c:pt>
                <c:pt idx="39">
                  <c:v>734.48</c:v>
                </c:pt>
                <c:pt idx="40">
                  <c:v>762.41</c:v>
                </c:pt>
                <c:pt idx="41">
                  <c:v>789.98</c:v>
                </c:pt>
                <c:pt idx="42">
                  <c:v>818.36</c:v>
                </c:pt>
                <c:pt idx="43">
                  <c:v>849.74</c:v>
                </c:pt>
                <c:pt idx="44">
                  <c:v>882.74</c:v>
                </c:pt>
                <c:pt idx="45">
                  <c:v>917.51</c:v>
                </c:pt>
                <c:pt idx="46">
                  <c:v>951.08</c:v>
                </c:pt>
                <c:pt idx="47">
                  <c:v>985.46</c:v>
                </c:pt>
                <c:pt idx="48">
                  <c:v>1019.09</c:v>
                </c:pt>
                <c:pt idx="49">
                  <c:v>1049.5999999999999</c:v>
                </c:pt>
                <c:pt idx="50">
                  <c:v>1069.3699999999999</c:v>
                </c:pt>
                <c:pt idx="51">
                  <c:v>1078.82</c:v>
                </c:pt>
                <c:pt idx="52">
                  <c:v>1118.5999999999999</c:v>
                </c:pt>
                <c:pt idx="53">
                  <c:v>1154.9899999999998</c:v>
                </c:pt>
                <c:pt idx="54">
                  <c:v>1190.4799999999998</c:v>
                </c:pt>
                <c:pt idx="55">
                  <c:v>1223.1799999999998</c:v>
                </c:pt>
                <c:pt idx="56">
                  <c:v>1252.3699999999999</c:v>
                </c:pt>
                <c:pt idx="57">
                  <c:v>1276.9099999999999</c:v>
                </c:pt>
                <c:pt idx="58">
                  <c:v>1294.6099999999999</c:v>
                </c:pt>
                <c:pt idx="59">
                  <c:v>1306.4899999999998</c:v>
                </c:pt>
                <c:pt idx="60">
                  <c:v>1315.07</c:v>
                </c:pt>
                <c:pt idx="61">
                  <c:v>1322.2099999999998</c:v>
                </c:pt>
                <c:pt idx="62">
                  <c:v>1328.3</c:v>
                </c:pt>
                <c:pt idx="63">
                  <c:v>1334.27</c:v>
                </c:pt>
                <c:pt idx="64">
                  <c:v>1339.31</c:v>
                </c:pt>
                <c:pt idx="65">
                  <c:v>1344.29</c:v>
                </c:pt>
                <c:pt idx="66">
                  <c:v>1349.27</c:v>
                </c:pt>
                <c:pt idx="67">
                  <c:v>1354.2499999999998</c:v>
                </c:pt>
                <c:pt idx="68">
                  <c:v>1359.56</c:v>
                </c:pt>
                <c:pt idx="69">
                  <c:v>1363.9999999999998</c:v>
                </c:pt>
                <c:pt idx="70">
                  <c:v>1369.2199999999998</c:v>
                </c:pt>
                <c:pt idx="71">
                  <c:v>1374.8</c:v>
                </c:pt>
                <c:pt idx="72">
                  <c:v>1379.54</c:v>
                </c:pt>
                <c:pt idx="73">
                  <c:v>1384.6399999999999</c:v>
                </c:pt>
                <c:pt idx="74">
                  <c:v>1390.4299999999998</c:v>
                </c:pt>
                <c:pt idx="75">
                  <c:v>1395.59</c:v>
                </c:pt>
                <c:pt idx="76">
                  <c:v>1400.5099999999998</c:v>
                </c:pt>
                <c:pt idx="77">
                  <c:v>1406.2399999999998</c:v>
                </c:pt>
                <c:pt idx="78">
                  <c:v>1411.4299999999998</c:v>
                </c:pt>
                <c:pt idx="79">
                  <c:v>1416.8</c:v>
                </c:pt>
                <c:pt idx="80">
                  <c:v>1422.4099999999999</c:v>
                </c:pt>
                <c:pt idx="81">
                  <c:v>1427.2399999999998</c:v>
                </c:pt>
                <c:pt idx="82">
                  <c:v>1432.37</c:v>
                </c:pt>
                <c:pt idx="83">
                  <c:v>1437.62</c:v>
                </c:pt>
                <c:pt idx="84">
                  <c:v>1442.7499999999998</c:v>
                </c:pt>
                <c:pt idx="85">
                  <c:v>1448.1799999999998</c:v>
                </c:pt>
                <c:pt idx="86">
                  <c:v>1452.9199999999998</c:v>
                </c:pt>
                <c:pt idx="87">
                  <c:v>1458.05</c:v>
                </c:pt>
                <c:pt idx="88">
                  <c:v>1463.1499999999999</c:v>
                </c:pt>
                <c:pt idx="89">
                  <c:v>1468.1299999999999</c:v>
                </c:pt>
                <c:pt idx="90">
                  <c:v>1473.7399999999998</c:v>
                </c:pt>
                <c:pt idx="91">
                  <c:v>1478.4199999999998</c:v>
                </c:pt>
                <c:pt idx="92">
                  <c:v>1483.28</c:v>
                </c:pt>
                <c:pt idx="93">
                  <c:v>1488.86</c:v>
                </c:pt>
                <c:pt idx="94">
                  <c:v>1493.6599999999999</c:v>
                </c:pt>
                <c:pt idx="95">
                  <c:v>1498.9699999999998</c:v>
                </c:pt>
                <c:pt idx="96">
                  <c:v>1503.7099999999998</c:v>
                </c:pt>
                <c:pt idx="97">
                  <c:v>1507.9699999999998</c:v>
                </c:pt>
                <c:pt idx="98">
                  <c:v>1513.0099999999998</c:v>
                </c:pt>
                <c:pt idx="99">
                  <c:v>1517.4199999999998</c:v>
                </c:pt>
                <c:pt idx="100">
                  <c:v>1522.1899999999998</c:v>
                </c:pt>
                <c:pt idx="101">
                  <c:v>1526.4199999999998</c:v>
                </c:pt>
                <c:pt idx="102">
                  <c:v>1531.1899999999998</c:v>
                </c:pt>
                <c:pt idx="103">
                  <c:v>1535.6899999999998</c:v>
                </c:pt>
                <c:pt idx="104">
                  <c:v>1539.83</c:v>
                </c:pt>
                <c:pt idx="105">
                  <c:v>1544.81</c:v>
                </c:pt>
                <c:pt idx="106">
                  <c:v>1548.9199999999998</c:v>
                </c:pt>
                <c:pt idx="107">
                  <c:v>1553.33</c:v>
                </c:pt>
                <c:pt idx="108">
                  <c:v>1557.62</c:v>
                </c:pt>
                <c:pt idx="109">
                  <c:v>1561.5199999999998</c:v>
                </c:pt>
                <c:pt idx="110">
                  <c:v>1565.8999999999999</c:v>
                </c:pt>
                <c:pt idx="111">
                  <c:v>1570.1</c:v>
                </c:pt>
                <c:pt idx="112">
                  <c:v>1574.2099999999998</c:v>
                </c:pt>
                <c:pt idx="113">
                  <c:v>1578.6499999999999</c:v>
                </c:pt>
                <c:pt idx="114">
                  <c:v>1582.5199999999998</c:v>
                </c:pt>
                <c:pt idx="115">
                  <c:v>1586.9899999999998</c:v>
                </c:pt>
                <c:pt idx="116">
                  <c:v>1590.2299999999998</c:v>
                </c:pt>
                <c:pt idx="117">
                  <c:v>1594.9399999999998</c:v>
                </c:pt>
                <c:pt idx="118">
                  <c:v>1598.6899999999998</c:v>
                </c:pt>
                <c:pt idx="119">
                  <c:v>1602.1699999999998</c:v>
                </c:pt>
                <c:pt idx="120">
                  <c:v>1606.3999999999999</c:v>
                </c:pt>
                <c:pt idx="121">
                  <c:v>1609.58</c:v>
                </c:pt>
                <c:pt idx="122">
                  <c:v>1613.81</c:v>
                </c:pt>
                <c:pt idx="123">
                  <c:v>1616.9299999999998</c:v>
                </c:pt>
                <c:pt idx="124">
                  <c:v>1620.1699999999998</c:v>
                </c:pt>
                <c:pt idx="125">
                  <c:v>1624.07</c:v>
                </c:pt>
                <c:pt idx="126">
                  <c:v>1627.1</c:v>
                </c:pt>
                <c:pt idx="127">
                  <c:v>1630.5199999999998</c:v>
                </c:pt>
                <c:pt idx="128">
                  <c:v>1633.7299999999998</c:v>
                </c:pt>
                <c:pt idx="129">
                  <c:v>1637.12</c:v>
                </c:pt>
                <c:pt idx="130">
                  <c:v>1641.2599999999998</c:v>
                </c:pt>
                <c:pt idx="131">
                  <c:v>1644.29</c:v>
                </c:pt>
                <c:pt idx="132">
                  <c:v>1647.4699999999998</c:v>
                </c:pt>
                <c:pt idx="133">
                  <c:v>1650.8899999999999</c:v>
                </c:pt>
                <c:pt idx="134">
                  <c:v>1654.1</c:v>
                </c:pt>
                <c:pt idx="135">
                  <c:v>1657.2499999999998</c:v>
                </c:pt>
                <c:pt idx="136">
                  <c:v>1660.07</c:v>
                </c:pt>
                <c:pt idx="137">
                  <c:v>1663.31</c:v>
                </c:pt>
                <c:pt idx="138">
                  <c:v>1666.3999999999999</c:v>
                </c:pt>
                <c:pt idx="139">
                  <c:v>1669.34</c:v>
                </c:pt>
                <c:pt idx="140">
                  <c:v>1672.34</c:v>
                </c:pt>
                <c:pt idx="141">
                  <c:v>1674.7399999999998</c:v>
                </c:pt>
                <c:pt idx="142">
                  <c:v>1677.9199999999998</c:v>
                </c:pt>
                <c:pt idx="143">
                  <c:v>1680.62</c:v>
                </c:pt>
                <c:pt idx="144">
                  <c:v>1683.0199999999998</c:v>
                </c:pt>
                <c:pt idx="145">
                  <c:v>1685.9899999999998</c:v>
                </c:pt>
                <c:pt idx="146">
                  <c:v>1688.1799999999998</c:v>
                </c:pt>
                <c:pt idx="147">
                  <c:v>1691.3</c:v>
                </c:pt>
                <c:pt idx="148">
                  <c:v>1693.4899999999998</c:v>
                </c:pt>
                <c:pt idx="149">
                  <c:v>1696.4899999999998</c:v>
                </c:pt>
                <c:pt idx="150">
                  <c:v>1698.7399999999998</c:v>
                </c:pt>
                <c:pt idx="151">
                  <c:v>1700.7199999999998</c:v>
                </c:pt>
                <c:pt idx="152">
                  <c:v>1703.54</c:v>
                </c:pt>
                <c:pt idx="153">
                  <c:v>1705.6699999999998</c:v>
                </c:pt>
                <c:pt idx="154">
                  <c:v>1708.1</c:v>
                </c:pt>
                <c:pt idx="155">
                  <c:v>1710.1399999999999</c:v>
                </c:pt>
                <c:pt idx="156">
                  <c:v>1712.54</c:v>
                </c:pt>
                <c:pt idx="157">
                  <c:v>1715.06</c:v>
                </c:pt>
                <c:pt idx="158">
                  <c:v>1717.07</c:v>
                </c:pt>
                <c:pt idx="159">
                  <c:v>1719.2299999999998</c:v>
                </c:pt>
                <c:pt idx="160">
                  <c:v>1720.9999999999998</c:v>
                </c:pt>
                <c:pt idx="161">
                  <c:v>1723.2799999999997</c:v>
                </c:pt>
                <c:pt idx="162">
                  <c:v>1725.59</c:v>
                </c:pt>
                <c:pt idx="163">
                  <c:v>1727.0299999999997</c:v>
                </c:pt>
                <c:pt idx="164">
                  <c:v>1729.3999999999999</c:v>
                </c:pt>
                <c:pt idx="165">
                  <c:v>1731.4699999999998</c:v>
                </c:pt>
                <c:pt idx="166">
                  <c:v>1733.36</c:v>
                </c:pt>
                <c:pt idx="167">
                  <c:v>1735.6999999999998</c:v>
                </c:pt>
                <c:pt idx="168">
                  <c:v>1736.8999999999999</c:v>
                </c:pt>
                <c:pt idx="169">
                  <c:v>1739.06</c:v>
                </c:pt>
                <c:pt idx="170">
                  <c:v>1740.62</c:v>
                </c:pt>
                <c:pt idx="171">
                  <c:v>1742.3899999999999</c:v>
                </c:pt>
                <c:pt idx="172">
                  <c:v>1744.37</c:v>
                </c:pt>
                <c:pt idx="173">
                  <c:v>1745.81</c:v>
                </c:pt>
                <c:pt idx="174">
                  <c:v>1747.3999999999999</c:v>
                </c:pt>
                <c:pt idx="175">
                  <c:v>1749.2299999999998</c:v>
                </c:pt>
                <c:pt idx="176">
                  <c:v>1750.6999999999998</c:v>
                </c:pt>
                <c:pt idx="177">
                  <c:v>1752.3799999999999</c:v>
                </c:pt>
                <c:pt idx="178">
                  <c:v>1754.12</c:v>
                </c:pt>
                <c:pt idx="179">
                  <c:v>1755.7699999999998</c:v>
                </c:pt>
                <c:pt idx="180">
                  <c:v>1757.6299999999999</c:v>
                </c:pt>
                <c:pt idx="181">
                  <c:v>1758.7699999999998</c:v>
                </c:pt>
                <c:pt idx="182">
                  <c:v>1760.4499999999998</c:v>
                </c:pt>
                <c:pt idx="183">
                  <c:v>1761.7399999999998</c:v>
                </c:pt>
                <c:pt idx="184">
                  <c:v>1763.1499999999999</c:v>
                </c:pt>
                <c:pt idx="185">
                  <c:v>1764.5299999999997</c:v>
                </c:pt>
                <c:pt idx="186">
                  <c:v>1765.82</c:v>
                </c:pt>
                <c:pt idx="187">
                  <c:v>1767.6499999999999</c:v>
                </c:pt>
                <c:pt idx="188">
                  <c:v>1769.0299999999997</c:v>
                </c:pt>
                <c:pt idx="189">
                  <c:v>1770.2299999999998</c:v>
                </c:pt>
                <c:pt idx="190">
                  <c:v>1771.37</c:v>
                </c:pt>
                <c:pt idx="191">
                  <c:v>1772.33</c:v>
                </c:pt>
                <c:pt idx="192">
                  <c:v>1773.83</c:v>
                </c:pt>
                <c:pt idx="193">
                  <c:v>1774.4599999999998</c:v>
                </c:pt>
                <c:pt idx="194">
                  <c:v>1776.62</c:v>
                </c:pt>
                <c:pt idx="195">
                  <c:v>1777.7299999999998</c:v>
                </c:pt>
                <c:pt idx="196">
                  <c:v>1778.57</c:v>
                </c:pt>
                <c:pt idx="197">
                  <c:v>1779.8</c:v>
                </c:pt>
                <c:pt idx="198">
                  <c:v>1781.3</c:v>
                </c:pt>
                <c:pt idx="199">
                  <c:v>1781.9299999999998</c:v>
                </c:pt>
                <c:pt idx="200">
                  <c:v>1783.2499999999998</c:v>
                </c:pt>
                <c:pt idx="201">
                  <c:v>1783.85</c:v>
                </c:pt>
                <c:pt idx="202">
                  <c:v>1785.1999999999998</c:v>
                </c:pt>
                <c:pt idx="203">
                  <c:v>1786.0099999999998</c:v>
                </c:pt>
                <c:pt idx="204">
                  <c:v>1786.6399999999999</c:v>
                </c:pt>
                <c:pt idx="205">
                  <c:v>1787.57</c:v>
                </c:pt>
                <c:pt idx="206">
                  <c:v>1788.6799999999998</c:v>
                </c:pt>
                <c:pt idx="207">
                  <c:v>1789.9099999999999</c:v>
                </c:pt>
                <c:pt idx="208">
                  <c:v>1790.57</c:v>
                </c:pt>
                <c:pt idx="209">
                  <c:v>1791.3799999999999</c:v>
                </c:pt>
                <c:pt idx="210">
                  <c:v>1792.2199999999998</c:v>
                </c:pt>
                <c:pt idx="211">
                  <c:v>1792.55</c:v>
                </c:pt>
                <c:pt idx="212">
                  <c:v>1793.7499999999998</c:v>
                </c:pt>
                <c:pt idx="213">
                  <c:v>1794.2299999999998</c:v>
                </c:pt>
                <c:pt idx="214">
                  <c:v>1795.3999999999999</c:v>
                </c:pt>
                <c:pt idx="215">
                  <c:v>1796.33</c:v>
                </c:pt>
                <c:pt idx="216">
                  <c:v>1797.1699999999998</c:v>
                </c:pt>
                <c:pt idx="217">
                  <c:v>1797.56</c:v>
                </c:pt>
                <c:pt idx="218">
                  <c:v>1798.0099999999998</c:v>
                </c:pt>
                <c:pt idx="219">
                  <c:v>1799.06</c:v>
                </c:pt>
                <c:pt idx="220">
                  <c:v>1799.4499999999998</c:v>
                </c:pt>
                <c:pt idx="221">
                  <c:v>1799.8999999999999</c:v>
                </c:pt>
                <c:pt idx="222">
                  <c:v>1801.0099999999998</c:v>
                </c:pt>
                <c:pt idx="223">
                  <c:v>1801.2199999999998</c:v>
                </c:pt>
                <c:pt idx="224">
                  <c:v>1801.79</c:v>
                </c:pt>
                <c:pt idx="225">
                  <c:v>1802.4199999999998</c:v>
                </c:pt>
                <c:pt idx="226">
                  <c:v>1803.2299999999998</c:v>
                </c:pt>
                <c:pt idx="227">
                  <c:v>1804.07</c:v>
                </c:pt>
                <c:pt idx="228">
                  <c:v>1804.4299999999998</c:v>
                </c:pt>
                <c:pt idx="229">
                  <c:v>1804.9699999999998</c:v>
                </c:pt>
                <c:pt idx="230">
                  <c:v>1805.54</c:v>
                </c:pt>
                <c:pt idx="231">
                  <c:v>1805.7799999999997</c:v>
                </c:pt>
                <c:pt idx="232">
                  <c:v>1806.5299999999997</c:v>
                </c:pt>
                <c:pt idx="233">
                  <c:v>1806.62</c:v>
                </c:pt>
                <c:pt idx="234">
                  <c:v>1807.58</c:v>
                </c:pt>
                <c:pt idx="235">
                  <c:v>1807.5199999999998</c:v>
                </c:pt>
                <c:pt idx="236">
                  <c:v>1808.4799999999998</c:v>
                </c:pt>
                <c:pt idx="237">
                  <c:v>1808.9299999999998</c:v>
                </c:pt>
                <c:pt idx="238">
                  <c:v>1809.05</c:v>
                </c:pt>
                <c:pt idx="239">
                  <c:v>1809.2599999999998</c:v>
                </c:pt>
                <c:pt idx="240">
                  <c:v>1809.7099999999998</c:v>
                </c:pt>
                <c:pt idx="241">
                  <c:v>1810.04</c:v>
                </c:pt>
                <c:pt idx="242">
                  <c:v>1810.55</c:v>
                </c:pt>
                <c:pt idx="243">
                  <c:v>1810.8799999999999</c:v>
                </c:pt>
                <c:pt idx="244">
                  <c:v>1811.4499999999998</c:v>
                </c:pt>
                <c:pt idx="245">
                  <c:v>1811.7199999999998</c:v>
                </c:pt>
                <c:pt idx="246">
                  <c:v>1811.84</c:v>
                </c:pt>
                <c:pt idx="247">
                  <c:v>1812.1999999999998</c:v>
                </c:pt>
                <c:pt idx="248">
                  <c:v>1812.29</c:v>
                </c:pt>
                <c:pt idx="249">
                  <c:v>1812.83</c:v>
                </c:pt>
                <c:pt idx="250">
                  <c:v>1812.83</c:v>
                </c:pt>
                <c:pt idx="251">
                  <c:v>1813.2199999999998</c:v>
                </c:pt>
                <c:pt idx="252">
                  <c:v>1813.37</c:v>
                </c:pt>
                <c:pt idx="253">
                  <c:v>1813.61</c:v>
                </c:pt>
                <c:pt idx="254">
                  <c:v>1814.06</c:v>
                </c:pt>
                <c:pt idx="255">
                  <c:v>1814.2099999999998</c:v>
                </c:pt>
                <c:pt idx="256">
                  <c:v>1814.4799999999998</c:v>
                </c:pt>
                <c:pt idx="257">
                  <c:v>1814.6299999999999</c:v>
                </c:pt>
                <c:pt idx="258">
                  <c:v>1814.7499999999998</c:v>
                </c:pt>
                <c:pt idx="259">
                  <c:v>1814.57</c:v>
                </c:pt>
                <c:pt idx="260">
                  <c:v>1814.54</c:v>
                </c:pt>
                <c:pt idx="261">
                  <c:v>1815.1399999999999</c:v>
                </c:pt>
                <c:pt idx="262">
                  <c:v>1815.11</c:v>
                </c:pt>
                <c:pt idx="263">
                  <c:v>1815.32</c:v>
                </c:pt>
                <c:pt idx="264">
                  <c:v>1816.04</c:v>
                </c:pt>
                <c:pt idx="265">
                  <c:v>1815.7099999999998</c:v>
                </c:pt>
                <c:pt idx="266">
                  <c:v>1815.6799999999998</c:v>
                </c:pt>
                <c:pt idx="267">
                  <c:v>1815.5299999999997</c:v>
                </c:pt>
                <c:pt idx="268">
                  <c:v>1815.83</c:v>
                </c:pt>
                <c:pt idx="269">
                  <c:v>1815.8899999999999</c:v>
                </c:pt>
                <c:pt idx="270">
                  <c:v>1815.7099999999998</c:v>
                </c:pt>
                <c:pt idx="271">
                  <c:v>1816.0099999999998</c:v>
                </c:pt>
                <c:pt idx="272">
                  <c:v>1816.1</c:v>
                </c:pt>
                <c:pt idx="273">
                  <c:v>1816.1899999999998</c:v>
                </c:pt>
                <c:pt idx="274">
                  <c:v>1816.2799999999997</c:v>
                </c:pt>
                <c:pt idx="275">
                  <c:v>1816.1599999999999</c:v>
                </c:pt>
                <c:pt idx="276">
                  <c:v>1816.07</c:v>
                </c:pt>
                <c:pt idx="277">
                  <c:v>1816.04</c:v>
                </c:pt>
                <c:pt idx="278">
                  <c:v>1815.7399999999998</c:v>
                </c:pt>
                <c:pt idx="279">
                  <c:v>1815.9199999999998</c:v>
                </c:pt>
                <c:pt idx="280">
                  <c:v>1815.9499999999998</c:v>
                </c:pt>
                <c:pt idx="281">
                  <c:v>1816.4299999999998</c:v>
                </c:pt>
                <c:pt idx="282">
                  <c:v>1816.7299999999998</c:v>
                </c:pt>
                <c:pt idx="283">
                  <c:v>1816.1599999999999</c:v>
                </c:pt>
                <c:pt idx="284">
                  <c:v>1816.0099999999998</c:v>
                </c:pt>
                <c:pt idx="285">
                  <c:v>1815.8899999999999</c:v>
                </c:pt>
                <c:pt idx="286">
                  <c:v>1815.8899999999999</c:v>
                </c:pt>
                <c:pt idx="287">
                  <c:v>1815.2599999999998</c:v>
                </c:pt>
                <c:pt idx="288">
                  <c:v>1815.35</c:v>
                </c:pt>
                <c:pt idx="289">
                  <c:v>1815.1699999999998</c:v>
                </c:pt>
                <c:pt idx="290">
                  <c:v>1815.29</c:v>
                </c:pt>
                <c:pt idx="291">
                  <c:v>1815.32</c:v>
                </c:pt>
                <c:pt idx="292">
                  <c:v>1815.08</c:v>
                </c:pt>
                <c:pt idx="293">
                  <c:v>1814.54</c:v>
                </c:pt>
                <c:pt idx="294">
                  <c:v>1814.84</c:v>
                </c:pt>
                <c:pt idx="295">
                  <c:v>1814.3899999999999</c:v>
                </c:pt>
                <c:pt idx="296">
                  <c:v>1814.4199999999998</c:v>
                </c:pt>
                <c:pt idx="297">
                  <c:v>1814.1499999999999</c:v>
                </c:pt>
                <c:pt idx="298">
                  <c:v>1813.4599999999998</c:v>
                </c:pt>
                <c:pt idx="299">
                  <c:v>1814.2099999999998</c:v>
                </c:pt>
                <c:pt idx="300">
                  <c:v>1813.37</c:v>
                </c:pt>
                <c:pt idx="301">
                  <c:v>1813.31</c:v>
                </c:pt>
                <c:pt idx="302">
                  <c:v>1813.04</c:v>
                </c:pt>
                <c:pt idx="303">
                  <c:v>1812.7399999999998</c:v>
                </c:pt>
                <c:pt idx="304">
                  <c:v>1813.0099999999998</c:v>
                </c:pt>
                <c:pt idx="305">
                  <c:v>1812.2599999999998</c:v>
                </c:pt>
                <c:pt idx="306">
                  <c:v>1812.1699999999998</c:v>
                </c:pt>
                <c:pt idx="307">
                  <c:v>1812.0199999999998</c:v>
                </c:pt>
                <c:pt idx="308">
                  <c:v>1811.6899999999998</c:v>
                </c:pt>
                <c:pt idx="309">
                  <c:v>1810.9399999999998</c:v>
                </c:pt>
                <c:pt idx="310">
                  <c:v>1810.8799999999999</c:v>
                </c:pt>
                <c:pt idx="311">
                  <c:v>1810.9999999999998</c:v>
                </c:pt>
                <c:pt idx="312">
                  <c:v>1810.2199999999998</c:v>
                </c:pt>
                <c:pt idx="313">
                  <c:v>1810.5199999999998</c:v>
                </c:pt>
                <c:pt idx="314">
                  <c:v>1810.2799999999997</c:v>
                </c:pt>
                <c:pt idx="315">
                  <c:v>1809.5299999999997</c:v>
                </c:pt>
                <c:pt idx="316">
                  <c:v>1809.2299999999998</c:v>
                </c:pt>
                <c:pt idx="317">
                  <c:v>1808.5099999999998</c:v>
                </c:pt>
                <c:pt idx="318">
                  <c:v>1808.1799999999998</c:v>
                </c:pt>
                <c:pt idx="319">
                  <c:v>1808.5099999999998</c:v>
                </c:pt>
                <c:pt idx="320">
                  <c:v>1807.7599999999998</c:v>
                </c:pt>
                <c:pt idx="321">
                  <c:v>1807.31</c:v>
                </c:pt>
                <c:pt idx="322">
                  <c:v>1806.59</c:v>
                </c:pt>
                <c:pt idx="323">
                  <c:v>1806.4699999999998</c:v>
                </c:pt>
                <c:pt idx="324">
                  <c:v>1806.0199999999998</c:v>
                </c:pt>
                <c:pt idx="325">
                  <c:v>1805.2099999999998</c:v>
                </c:pt>
                <c:pt idx="326">
                  <c:v>1804.9999999999998</c:v>
                </c:pt>
                <c:pt idx="327">
                  <c:v>1803.9799999999998</c:v>
                </c:pt>
                <c:pt idx="328">
                  <c:v>1804.04</c:v>
                </c:pt>
                <c:pt idx="329">
                  <c:v>1803.29</c:v>
                </c:pt>
                <c:pt idx="330">
                  <c:v>1802.7799999999997</c:v>
                </c:pt>
                <c:pt idx="331">
                  <c:v>1802.54</c:v>
                </c:pt>
                <c:pt idx="332">
                  <c:v>1801.82</c:v>
                </c:pt>
                <c:pt idx="333">
                  <c:v>1800.9799999999998</c:v>
                </c:pt>
                <c:pt idx="334">
                  <c:v>1800.2599999999998</c:v>
                </c:pt>
                <c:pt idx="335">
                  <c:v>1799.33</c:v>
                </c:pt>
                <c:pt idx="336">
                  <c:v>1798.82</c:v>
                </c:pt>
                <c:pt idx="337">
                  <c:v>1797.83</c:v>
                </c:pt>
                <c:pt idx="338">
                  <c:v>1796.84</c:v>
                </c:pt>
                <c:pt idx="339">
                  <c:v>1796.33</c:v>
                </c:pt>
                <c:pt idx="340">
                  <c:v>1795.04</c:v>
                </c:pt>
                <c:pt idx="341">
                  <c:v>1794.5299999999997</c:v>
                </c:pt>
                <c:pt idx="342">
                  <c:v>1793.36</c:v>
                </c:pt>
                <c:pt idx="343">
                  <c:v>1791.83</c:v>
                </c:pt>
                <c:pt idx="344">
                  <c:v>1790.5099999999998</c:v>
                </c:pt>
                <c:pt idx="345">
                  <c:v>1789.04</c:v>
                </c:pt>
                <c:pt idx="346">
                  <c:v>1788.11</c:v>
                </c:pt>
                <c:pt idx="347">
                  <c:v>1786.61</c:v>
                </c:pt>
                <c:pt idx="348">
                  <c:v>1785.2599999999998</c:v>
                </c:pt>
                <c:pt idx="349">
                  <c:v>1783.6999999999998</c:v>
                </c:pt>
                <c:pt idx="350">
                  <c:v>1781.2699999999998</c:v>
                </c:pt>
                <c:pt idx="351">
                  <c:v>1779.6799999999998</c:v>
                </c:pt>
                <c:pt idx="352">
                  <c:v>1777.2799999999997</c:v>
                </c:pt>
                <c:pt idx="353">
                  <c:v>1775.33</c:v>
                </c:pt>
                <c:pt idx="354">
                  <c:v>1772.8999999999999</c:v>
                </c:pt>
                <c:pt idx="355">
                  <c:v>1769.57</c:v>
                </c:pt>
                <c:pt idx="356">
                  <c:v>1767.4099999999999</c:v>
                </c:pt>
                <c:pt idx="357">
                  <c:v>1764.59</c:v>
                </c:pt>
                <c:pt idx="358">
                  <c:v>1761.8899999999999</c:v>
                </c:pt>
                <c:pt idx="359">
                  <c:v>1758.4999999999998</c:v>
                </c:pt>
                <c:pt idx="360">
                  <c:v>1755.2599999999998</c:v>
                </c:pt>
                <c:pt idx="361">
                  <c:v>1752.1999999999998</c:v>
                </c:pt>
                <c:pt idx="362">
                  <c:v>1748.54</c:v>
                </c:pt>
                <c:pt idx="363">
                  <c:v>1745.4499999999998</c:v>
                </c:pt>
                <c:pt idx="364">
                  <c:v>1741.55</c:v>
                </c:pt>
                <c:pt idx="365">
                  <c:v>1737.83</c:v>
                </c:pt>
                <c:pt idx="366">
                  <c:v>1734.1399999999999</c:v>
                </c:pt>
                <c:pt idx="367">
                  <c:v>1730.0299999999997</c:v>
                </c:pt>
                <c:pt idx="368">
                  <c:v>1726.1</c:v>
                </c:pt>
                <c:pt idx="369">
                  <c:v>1722.1699999999998</c:v>
                </c:pt>
                <c:pt idx="370">
                  <c:v>1717.4299999999998</c:v>
                </c:pt>
                <c:pt idx="371">
                  <c:v>1713.2299999999998</c:v>
                </c:pt>
                <c:pt idx="372">
                  <c:v>1708.61</c:v>
                </c:pt>
                <c:pt idx="373">
                  <c:v>1703.84</c:v>
                </c:pt>
                <c:pt idx="374">
                  <c:v>1698.8899999999999</c:v>
                </c:pt>
                <c:pt idx="375">
                  <c:v>1693.85</c:v>
                </c:pt>
                <c:pt idx="376">
                  <c:v>1689.1399999999999</c:v>
                </c:pt>
                <c:pt idx="377">
                  <c:v>1683.86</c:v>
                </c:pt>
                <c:pt idx="378">
                  <c:v>1678.58</c:v>
                </c:pt>
                <c:pt idx="379">
                  <c:v>1673.1799999999998</c:v>
                </c:pt>
                <c:pt idx="380">
                  <c:v>1667.6299999999999</c:v>
                </c:pt>
                <c:pt idx="381">
                  <c:v>1662.05</c:v>
                </c:pt>
                <c:pt idx="382">
                  <c:v>1655.57</c:v>
                </c:pt>
                <c:pt idx="383">
                  <c:v>1649.4199999999998</c:v>
                </c:pt>
                <c:pt idx="384">
                  <c:v>1643.4799999999998</c:v>
                </c:pt>
                <c:pt idx="385">
                  <c:v>1637.1799999999998</c:v>
                </c:pt>
                <c:pt idx="386">
                  <c:v>1631.1799999999998</c:v>
                </c:pt>
                <c:pt idx="387">
                  <c:v>1624.8799999999999</c:v>
                </c:pt>
                <c:pt idx="388">
                  <c:v>1617.86</c:v>
                </c:pt>
                <c:pt idx="389">
                  <c:v>1611.1399999999999</c:v>
                </c:pt>
                <c:pt idx="390">
                  <c:v>1604.4199999999998</c:v>
                </c:pt>
                <c:pt idx="391">
                  <c:v>1597.7599999999998</c:v>
                </c:pt>
                <c:pt idx="392">
                  <c:v>1589.36</c:v>
                </c:pt>
                <c:pt idx="393">
                  <c:v>1581.8899999999999</c:v>
                </c:pt>
                <c:pt idx="394">
                  <c:v>1574.57</c:v>
                </c:pt>
                <c:pt idx="395">
                  <c:v>1566.1699999999998</c:v>
                </c:pt>
                <c:pt idx="396">
                  <c:v>1558.4899999999998</c:v>
                </c:pt>
                <c:pt idx="397">
                  <c:v>1548.6799999999998</c:v>
                </c:pt>
                <c:pt idx="398">
                  <c:v>1540.28</c:v>
                </c:pt>
                <c:pt idx="399">
                  <c:v>1531.61</c:v>
                </c:pt>
                <c:pt idx="400">
                  <c:v>1522.9399999999998</c:v>
                </c:pt>
                <c:pt idx="401">
                  <c:v>1514.03</c:v>
                </c:pt>
                <c:pt idx="402">
                  <c:v>1504.31</c:v>
                </c:pt>
                <c:pt idx="403">
                  <c:v>1495.34</c:v>
                </c:pt>
                <c:pt idx="404">
                  <c:v>1485.7399999999998</c:v>
                </c:pt>
                <c:pt idx="405">
                  <c:v>1475.8999999999999</c:v>
                </c:pt>
                <c:pt idx="406">
                  <c:v>1465.6699999999998</c:v>
                </c:pt>
                <c:pt idx="407">
                  <c:v>1455.11</c:v>
                </c:pt>
                <c:pt idx="408">
                  <c:v>1444.31</c:v>
                </c:pt>
                <c:pt idx="409">
                  <c:v>1433.09</c:v>
                </c:pt>
                <c:pt idx="410">
                  <c:v>1421.4199999999998</c:v>
                </c:pt>
                <c:pt idx="411">
                  <c:v>1409.7499999999998</c:v>
                </c:pt>
                <c:pt idx="412">
                  <c:v>1397.03</c:v>
                </c:pt>
                <c:pt idx="413">
                  <c:v>1384.31</c:v>
                </c:pt>
                <c:pt idx="414">
                  <c:v>1372.0099999999998</c:v>
                </c:pt>
                <c:pt idx="415">
                  <c:v>1358.5099999999998</c:v>
                </c:pt>
                <c:pt idx="416">
                  <c:v>1344.8</c:v>
                </c:pt>
                <c:pt idx="417">
                  <c:v>1329.29</c:v>
                </c:pt>
                <c:pt idx="418">
                  <c:v>1314.35</c:v>
                </c:pt>
                <c:pt idx="419">
                  <c:v>1297.9699999999998</c:v>
                </c:pt>
                <c:pt idx="420">
                  <c:v>1281.1999999999998</c:v>
                </c:pt>
                <c:pt idx="421">
                  <c:v>1263.9799999999998</c:v>
                </c:pt>
                <c:pt idx="422">
                  <c:v>1245.3799999999999</c:v>
                </c:pt>
                <c:pt idx="423">
                  <c:v>1225.58</c:v>
                </c:pt>
                <c:pt idx="424">
                  <c:v>1203.7099999999998</c:v>
                </c:pt>
                <c:pt idx="425">
                  <c:v>0.79999999999999716</c:v>
                </c:pt>
              </c:numCache>
            </c:numRef>
          </c:yVal>
          <c:smooth val="0"/>
        </c:ser>
        <c:ser>
          <c:idx val="0"/>
          <c:order val="0"/>
          <c:tx>
            <c:v>Тисп=20С</c:v>
          </c:tx>
          <c:marker>
            <c:symbol val="none"/>
          </c:marker>
          <c:xVal>
            <c:numRef>
              <c:f>'[плоский-21.xlsx]плоский-21'!$F:$F</c:f>
              <c:numCache>
                <c:formatCode>General</c:formatCode>
                <c:ptCount val="10485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7.32421875E-3</c:v>
                </c:pt>
                <c:pt idx="7">
                  <c:v>1.708984375E-2</c:v>
                </c:pt>
                <c:pt idx="8">
                  <c:v>2.685546875E-2</c:v>
                </c:pt>
                <c:pt idx="9">
                  <c:v>3.7109375E-2</c:v>
                </c:pt>
                <c:pt idx="10">
                  <c:v>4.7119140625E-2</c:v>
                </c:pt>
                <c:pt idx="11">
                  <c:v>5.6884765625E-2</c:v>
                </c:pt>
                <c:pt idx="12">
                  <c:v>6.6650390625E-2</c:v>
                </c:pt>
                <c:pt idx="13">
                  <c:v>7.6416015625E-2</c:v>
                </c:pt>
                <c:pt idx="14">
                  <c:v>8.7158203125E-2</c:v>
                </c:pt>
                <c:pt idx="15">
                  <c:v>9.6923828125E-2</c:v>
                </c:pt>
                <c:pt idx="16">
                  <c:v>0.107177734375</c:v>
                </c:pt>
                <c:pt idx="17">
                  <c:v>0.116455078125</c:v>
                </c:pt>
                <c:pt idx="18">
                  <c:v>0.126220703125</c:v>
                </c:pt>
                <c:pt idx="19">
                  <c:v>0.136474609375</c:v>
                </c:pt>
                <c:pt idx="20">
                  <c:v>0.146240234375</c:v>
                </c:pt>
                <c:pt idx="21">
                  <c:v>0.156005859375</c:v>
                </c:pt>
                <c:pt idx="22">
                  <c:v>0.16552734375</c:v>
                </c:pt>
                <c:pt idx="23">
                  <c:v>0.17529296875</c:v>
                </c:pt>
                <c:pt idx="24">
                  <c:v>0.18505859375</c:v>
                </c:pt>
                <c:pt idx="25">
                  <c:v>0.19482421875</c:v>
                </c:pt>
                <c:pt idx="26">
                  <c:v>0.20458984375</c:v>
                </c:pt>
                <c:pt idx="27">
                  <c:v>0.2138671875</c:v>
                </c:pt>
                <c:pt idx="28">
                  <c:v>0.22314453125</c:v>
                </c:pt>
                <c:pt idx="29">
                  <c:v>0.232421875</c:v>
                </c:pt>
                <c:pt idx="30">
                  <c:v>0.24169921875</c:v>
                </c:pt>
                <c:pt idx="31">
                  <c:v>0.251953125</c:v>
                </c:pt>
                <c:pt idx="32">
                  <c:v>0.26123046875</c:v>
                </c:pt>
                <c:pt idx="33">
                  <c:v>0.27099609375</c:v>
                </c:pt>
                <c:pt idx="34">
                  <c:v>0.2802734375</c:v>
                </c:pt>
                <c:pt idx="35">
                  <c:v>0.287353515625</c:v>
                </c:pt>
                <c:pt idx="36">
                  <c:v>0.292236328125</c:v>
                </c:pt>
                <c:pt idx="37">
                  <c:v>0.302001953125</c:v>
                </c:pt>
                <c:pt idx="38">
                  <c:v>0.311279296875</c:v>
                </c:pt>
                <c:pt idx="39">
                  <c:v>0.321044921875</c:v>
                </c:pt>
                <c:pt idx="40">
                  <c:v>0.330810546875</c:v>
                </c:pt>
                <c:pt idx="41">
                  <c:v>0.341064453125</c:v>
                </c:pt>
                <c:pt idx="42">
                  <c:v>0.350341796875</c:v>
                </c:pt>
                <c:pt idx="43">
                  <c:v>0.360107421875</c:v>
                </c:pt>
                <c:pt idx="44">
                  <c:v>0.369384765625</c:v>
                </c:pt>
                <c:pt idx="45">
                  <c:v>0.379150390625</c:v>
                </c:pt>
                <c:pt idx="46">
                  <c:v>0.388427734375</c:v>
                </c:pt>
                <c:pt idx="47">
                  <c:v>0.398193359375</c:v>
                </c:pt>
                <c:pt idx="48">
                  <c:v>0.407470703125</c:v>
                </c:pt>
                <c:pt idx="49">
                  <c:v>0.41650390625</c:v>
                </c:pt>
                <c:pt idx="50">
                  <c:v>0.42626953125</c:v>
                </c:pt>
                <c:pt idx="51">
                  <c:v>0.43603515625</c:v>
                </c:pt>
                <c:pt idx="52">
                  <c:v>0.4462890625</c:v>
                </c:pt>
                <c:pt idx="53">
                  <c:v>0.45654296875</c:v>
                </c:pt>
                <c:pt idx="54">
                  <c:v>0.466796875</c:v>
                </c:pt>
                <c:pt idx="55">
                  <c:v>0.4765625</c:v>
                </c:pt>
                <c:pt idx="56">
                  <c:v>0.486328125</c:v>
                </c:pt>
                <c:pt idx="57">
                  <c:v>0.49609375</c:v>
                </c:pt>
                <c:pt idx="58">
                  <c:v>0.50537109375</c:v>
                </c:pt>
                <c:pt idx="59">
                  <c:v>0.51513671875</c:v>
                </c:pt>
                <c:pt idx="60">
                  <c:v>0.52490234375</c:v>
                </c:pt>
                <c:pt idx="61">
                  <c:v>0.53515625</c:v>
                </c:pt>
                <c:pt idx="62">
                  <c:v>0.544677734375</c:v>
                </c:pt>
                <c:pt idx="63">
                  <c:v>0.554443359375</c:v>
                </c:pt>
                <c:pt idx="64">
                  <c:v>0.563720703125</c:v>
                </c:pt>
                <c:pt idx="65">
                  <c:v>0.573486328125</c:v>
                </c:pt>
                <c:pt idx="66">
                  <c:v>0.583251953125</c:v>
                </c:pt>
                <c:pt idx="67">
                  <c:v>0.593017578125</c:v>
                </c:pt>
                <c:pt idx="68">
                  <c:v>0.603271484375</c:v>
                </c:pt>
                <c:pt idx="69">
                  <c:v>0.613037109375</c:v>
                </c:pt>
                <c:pt idx="70">
                  <c:v>0.622802734375</c:v>
                </c:pt>
                <c:pt idx="71">
                  <c:v>0.632568359375</c:v>
                </c:pt>
                <c:pt idx="72">
                  <c:v>0.642822265625</c:v>
                </c:pt>
                <c:pt idx="73">
                  <c:v>0.653076171875</c:v>
                </c:pt>
                <c:pt idx="74">
                  <c:v>0.66259765625</c:v>
                </c:pt>
                <c:pt idx="75">
                  <c:v>0.6728515625</c:v>
                </c:pt>
                <c:pt idx="76">
                  <c:v>0.6826171875</c:v>
                </c:pt>
                <c:pt idx="77">
                  <c:v>0.6923828125</c:v>
                </c:pt>
                <c:pt idx="78">
                  <c:v>0.70263671875</c:v>
                </c:pt>
                <c:pt idx="79">
                  <c:v>0.71240234375</c:v>
                </c:pt>
                <c:pt idx="80">
                  <c:v>0.72216796875</c:v>
                </c:pt>
                <c:pt idx="81">
                  <c:v>0.73193359375</c:v>
                </c:pt>
                <c:pt idx="82">
                  <c:v>0.7412109375</c:v>
                </c:pt>
                <c:pt idx="83">
                  <c:v>0.7509765625</c:v>
                </c:pt>
                <c:pt idx="84">
                  <c:v>0.7607421875</c:v>
                </c:pt>
                <c:pt idx="85">
                  <c:v>0.7705078125</c:v>
                </c:pt>
                <c:pt idx="86">
                  <c:v>0.78076171875</c:v>
                </c:pt>
                <c:pt idx="87">
                  <c:v>0.790283203125</c:v>
                </c:pt>
                <c:pt idx="88">
                  <c:v>0.800048828125</c:v>
                </c:pt>
                <c:pt idx="89">
                  <c:v>0.809814453125</c:v>
                </c:pt>
                <c:pt idx="90">
                  <c:v>0.819580078125</c:v>
                </c:pt>
                <c:pt idx="91">
                  <c:v>0.829345703125</c:v>
                </c:pt>
                <c:pt idx="92">
                  <c:v>0.839599609375</c:v>
                </c:pt>
                <c:pt idx="93">
                  <c:v>0.849853515625</c:v>
                </c:pt>
                <c:pt idx="94">
                  <c:v>0.860107421875</c:v>
                </c:pt>
                <c:pt idx="95">
                  <c:v>0.869873046875</c:v>
                </c:pt>
                <c:pt idx="96">
                  <c:v>0.880126953125</c:v>
                </c:pt>
                <c:pt idx="97">
                  <c:v>0.889892578125</c:v>
                </c:pt>
                <c:pt idx="98">
                  <c:v>0.899658203125</c:v>
                </c:pt>
                <c:pt idx="99">
                  <c:v>0.908935546875</c:v>
                </c:pt>
                <c:pt idx="100">
                  <c:v>0.91796875</c:v>
                </c:pt>
                <c:pt idx="101">
                  <c:v>0.927734375</c:v>
                </c:pt>
                <c:pt idx="102">
                  <c:v>0.93798828125</c:v>
                </c:pt>
                <c:pt idx="103">
                  <c:v>0.94775390625</c:v>
                </c:pt>
                <c:pt idx="104">
                  <c:v>0.95751953125</c:v>
                </c:pt>
                <c:pt idx="105">
                  <c:v>0.96728515625</c:v>
                </c:pt>
                <c:pt idx="106">
                  <c:v>0.9775390625</c:v>
                </c:pt>
                <c:pt idx="107">
                  <c:v>0.98779296875</c:v>
                </c:pt>
                <c:pt idx="108">
                  <c:v>0.998046875</c:v>
                </c:pt>
                <c:pt idx="109">
                  <c:v>1.00830078125</c:v>
                </c:pt>
                <c:pt idx="110">
                  <c:v>1.01806640625</c:v>
                </c:pt>
                <c:pt idx="111">
                  <c:v>1.0283203125</c:v>
                </c:pt>
                <c:pt idx="112">
                  <c:v>1.038330078125</c:v>
                </c:pt>
                <c:pt idx="113">
                  <c:v>1.048583984375</c:v>
                </c:pt>
                <c:pt idx="114">
                  <c:v>1.058349609375</c:v>
                </c:pt>
                <c:pt idx="115">
                  <c:v>1.068115234375</c:v>
                </c:pt>
                <c:pt idx="116">
                  <c:v>1.078369140625</c:v>
                </c:pt>
                <c:pt idx="117">
                  <c:v>1.088623046875</c:v>
                </c:pt>
                <c:pt idx="118">
                  <c:v>1.098876953125</c:v>
                </c:pt>
                <c:pt idx="119">
                  <c:v>1.108154296875</c:v>
                </c:pt>
                <c:pt idx="120">
                  <c:v>1.117919921875</c:v>
                </c:pt>
                <c:pt idx="121">
                  <c:v>1.127685546875</c:v>
                </c:pt>
                <c:pt idx="122">
                  <c:v>1.137451171875</c:v>
                </c:pt>
                <c:pt idx="123">
                  <c:v>1.147705078125</c:v>
                </c:pt>
                <c:pt idx="124">
                  <c:v>1.157470703125</c:v>
                </c:pt>
                <c:pt idx="125">
                  <c:v>1.16748046875</c:v>
                </c:pt>
                <c:pt idx="126">
                  <c:v>1.17822265625</c:v>
                </c:pt>
                <c:pt idx="127">
                  <c:v>1.18798828125</c:v>
                </c:pt>
                <c:pt idx="128">
                  <c:v>1.1982421875</c:v>
                </c:pt>
                <c:pt idx="129">
                  <c:v>1.2080078125</c:v>
                </c:pt>
                <c:pt idx="130">
                  <c:v>1.2177734375</c:v>
                </c:pt>
                <c:pt idx="131">
                  <c:v>1.2275390625</c:v>
                </c:pt>
                <c:pt idx="132">
                  <c:v>1.23779296875</c:v>
                </c:pt>
                <c:pt idx="133">
                  <c:v>1.24755859375</c:v>
                </c:pt>
                <c:pt idx="134">
                  <c:v>1.25830078125</c:v>
                </c:pt>
                <c:pt idx="135">
                  <c:v>1.2685546875</c:v>
                </c:pt>
                <c:pt idx="136">
                  <c:v>1.279296875</c:v>
                </c:pt>
                <c:pt idx="137">
                  <c:v>1.289306640625</c:v>
                </c:pt>
                <c:pt idx="138">
                  <c:v>1.299560546875</c:v>
                </c:pt>
                <c:pt idx="139">
                  <c:v>1.309814453125</c:v>
                </c:pt>
                <c:pt idx="140">
                  <c:v>1.319580078125</c:v>
                </c:pt>
                <c:pt idx="141">
                  <c:v>1.329345703125</c:v>
                </c:pt>
                <c:pt idx="142">
                  <c:v>1.339599609375</c:v>
                </c:pt>
                <c:pt idx="143">
                  <c:v>1.349365234375</c:v>
                </c:pt>
                <c:pt idx="144">
                  <c:v>1.359619140625</c:v>
                </c:pt>
                <c:pt idx="145">
                  <c:v>1.369384765625</c:v>
                </c:pt>
                <c:pt idx="146">
                  <c:v>1.379638671875</c:v>
                </c:pt>
                <c:pt idx="147">
                  <c:v>1.389892578125</c:v>
                </c:pt>
                <c:pt idx="148">
                  <c:v>1.399658203125</c:v>
                </c:pt>
                <c:pt idx="149">
                  <c:v>1.4091796875</c:v>
                </c:pt>
                <c:pt idx="150">
                  <c:v>1.4189453125</c:v>
                </c:pt>
                <c:pt idx="151">
                  <c:v>1.4287109375</c:v>
                </c:pt>
                <c:pt idx="152">
                  <c:v>1.43896484375</c:v>
                </c:pt>
                <c:pt idx="153">
                  <c:v>1.44970703125</c:v>
                </c:pt>
                <c:pt idx="154">
                  <c:v>1.4599609375</c:v>
                </c:pt>
                <c:pt idx="155">
                  <c:v>1.470703125</c:v>
                </c:pt>
                <c:pt idx="156">
                  <c:v>1.4814453125</c:v>
                </c:pt>
                <c:pt idx="157">
                  <c:v>1.4912109375</c:v>
                </c:pt>
                <c:pt idx="158">
                  <c:v>1.50146484375</c:v>
                </c:pt>
                <c:pt idx="159">
                  <c:v>1.51123046875</c:v>
                </c:pt>
                <c:pt idx="160">
                  <c:v>1.52099609375</c:v>
                </c:pt>
                <c:pt idx="161">
                  <c:v>1.53076171875</c:v>
                </c:pt>
                <c:pt idx="162">
                  <c:v>1.540771484375</c:v>
                </c:pt>
                <c:pt idx="163">
                  <c:v>1.550537109375</c:v>
                </c:pt>
                <c:pt idx="164">
                  <c:v>1.560302734375</c:v>
                </c:pt>
                <c:pt idx="165">
                  <c:v>1.571044921875</c:v>
                </c:pt>
                <c:pt idx="166">
                  <c:v>1.581298828125</c:v>
                </c:pt>
                <c:pt idx="167">
                  <c:v>1.591552734375</c:v>
                </c:pt>
                <c:pt idx="168">
                  <c:v>1.601806640625</c:v>
                </c:pt>
                <c:pt idx="169">
                  <c:v>1.611083984375</c:v>
                </c:pt>
                <c:pt idx="170">
                  <c:v>1.620849609375</c:v>
                </c:pt>
                <c:pt idx="171">
                  <c:v>1.630615234375</c:v>
                </c:pt>
                <c:pt idx="172">
                  <c:v>1.640869140625</c:v>
                </c:pt>
                <c:pt idx="173">
                  <c:v>1.651123046875</c:v>
                </c:pt>
                <c:pt idx="174">
                  <c:v>1.66064453125</c:v>
                </c:pt>
                <c:pt idx="175">
                  <c:v>1.6708984375</c:v>
                </c:pt>
                <c:pt idx="176">
                  <c:v>1.6806640625</c:v>
                </c:pt>
                <c:pt idx="177">
                  <c:v>1.69140625</c:v>
                </c:pt>
                <c:pt idx="178">
                  <c:v>1.70166015625</c:v>
                </c:pt>
                <c:pt idx="179">
                  <c:v>1.71142578125</c:v>
                </c:pt>
                <c:pt idx="180">
                  <c:v>1.72119140625</c:v>
                </c:pt>
                <c:pt idx="181">
                  <c:v>1.73095703125</c:v>
                </c:pt>
                <c:pt idx="182">
                  <c:v>1.74072265625</c:v>
                </c:pt>
                <c:pt idx="183">
                  <c:v>1.75048828125</c:v>
                </c:pt>
                <c:pt idx="184">
                  <c:v>1.76025390625</c:v>
                </c:pt>
                <c:pt idx="185">
                  <c:v>1.77001953125</c:v>
                </c:pt>
                <c:pt idx="186">
                  <c:v>1.7802734375</c:v>
                </c:pt>
                <c:pt idx="187">
                  <c:v>1.790283203125</c:v>
                </c:pt>
                <c:pt idx="188">
                  <c:v>1.800048828125</c:v>
                </c:pt>
                <c:pt idx="189">
                  <c:v>1.809326171875</c:v>
                </c:pt>
                <c:pt idx="190">
                  <c:v>1.819091796875</c:v>
                </c:pt>
                <c:pt idx="191">
                  <c:v>1.828857421875</c:v>
                </c:pt>
                <c:pt idx="192">
                  <c:v>1.839111328125</c:v>
                </c:pt>
                <c:pt idx="193">
                  <c:v>1.849365234375</c:v>
                </c:pt>
                <c:pt idx="194">
                  <c:v>1.859619140625</c:v>
                </c:pt>
                <c:pt idx="195">
                  <c:v>1.869384765625</c:v>
                </c:pt>
                <c:pt idx="196">
                  <c:v>1.879638671875</c:v>
                </c:pt>
                <c:pt idx="197">
                  <c:v>1.889892578125</c:v>
                </c:pt>
                <c:pt idx="198">
                  <c:v>1.899658203125</c:v>
                </c:pt>
                <c:pt idx="199">
                  <c:v>1.9091796875</c:v>
                </c:pt>
                <c:pt idx="200">
                  <c:v>1.9189453125</c:v>
                </c:pt>
                <c:pt idx="201">
                  <c:v>1.9287109375</c:v>
                </c:pt>
                <c:pt idx="202">
                  <c:v>1.93896484375</c:v>
                </c:pt>
                <c:pt idx="203">
                  <c:v>1.94921875</c:v>
                </c:pt>
                <c:pt idx="204">
                  <c:v>1.958984375</c:v>
                </c:pt>
                <c:pt idx="205">
                  <c:v>1.96875</c:v>
                </c:pt>
                <c:pt idx="206">
                  <c:v>1.978515625</c:v>
                </c:pt>
                <c:pt idx="207">
                  <c:v>1.98828125</c:v>
                </c:pt>
                <c:pt idx="208">
                  <c:v>1.998046875</c:v>
                </c:pt>
                <c:pt idx="209">
                  <c:v>2.00732421875</c:v>
                </c:pt>
                <c:pt idx="210">
                  <c:v>2.017578125</c:v>
                </c:pt>
                <c:pt idx="211">
                  <c:v>2.02734375</c:v>
                </c:pt>
                <c:pt idx="212">
                  <c:v>2.037353515625</c:v>
                </c:pt>
                <c:pt idx="213">
                  <c:v>2.047607421875</c:v>
                </c:pt>
                <c:pt idx="214">
                  <c:v>2.057861328125</c:v>
                </c:pt>
                <c:pt idx="215">
                  <c:v>2.068115234375</c:v>
                </c:pt>
                <c:pt idx="216">
                  <c:v>2.077880859375</c:v>
                </c:pt>
                <c:pt idx="217">
                  <c:v>2.088134765625</c:v>
                </c:pt>
                <c:pt idx="218">
                  <c:v>2.098388671875</c:v>
                </c:pt>
                <c:pt idx="219">
                  <c:v>2.108154296875</c:v>
                </c:pt>
                <c:pt idx="220">
                  <c:v>2.117919921875</c:v>
                </c:pt>
                <c:pt idx="221">
                  <c:v>2.127685546875</c:v>
                </c:pt>
                <c:pt idx="222">
                  <c:v>2.137939453125</c:v>
                </c:pt>
                <c:pt idx="223">
                  <c:v>2.147705078125</c:v>
                </c:pt>
                <c:pt idx="224">
                  <c:v>2.1572265625</c:v>
                </c:pt>
                <c:pt idx="225">
                  <c:v>2.16748046875</c:v>
                </c:pt>
                <c:pt idx="226">
                  <c:v>2.17724609375</c:v>
                </c:pt>
                <c:pt idx="227">
                  <c:v>2.1875</c:v>
                </c:pt>
                <c:pt idx="228">
                  <c:v>2.197265625</c:v>
                </c:pt>
                <c:pt idx="229">
                  <c:v>2.20654296875</c:v>
                </c:pt>
                <c:pt idx="230">
                  <c:v>2.21630859375</c:v>
                </c:pt>
                <c:pt idx="231">
                  <c:v>2.22607421875</c:v>
                </c:pt>
                <c:pt idx="232">
                  <c:v>2.236328125</c:v>
                </c:pt>
                <c:pt idx="233">
                  <c:v>2.24609375</c:v>
                </c:pt>
                <c:pt idx="234">
                  <c:v>2.25634765625</c:v>
                </c:pt>
                <c:pt idx="235">
                  <c:v>2.2666015625</c:v>
                </c:pt>
                <c:pt idx="236">
                  <c:v>2.2763671875</c:v>
                </c:pt>
                <c:pt idx="237">
                  <c:v>2.286376953125</c:v>
                </c:pt>
                <c:pt idx="238">
                  <c:v>2.296630859375</c:v>
                </c:pt>
                <c:pt idx="239">
                  <c:v>2.306396484375</c:v>
                </c:pt>
                <c:pt idx="240">
                  <c:v>2.316162109375</c:v>
                </c:pt>
                <c:pt idx="241">
                  <c:v>2.326416015625</c:v>
                </c:pt>
                <c:pt idx="242">
                  <c:v>2.336181640625</c:v>
                </c:pt>
                <c:pt idx="243">
                  <c:v>2.345947265625</c:v>
                </c:pt>
                <c:pt idx="244">
                  <c:v>2.355712890625</c:v>
                </c:pt>
                <c:pt idx="245">
                  <c:v>2.364990234375</c:v>
                </c:pt>
                <c:pt idx="246">
                  <c:v>2.374755859375</c:v>
                </c:pt>
                <c:pt idx="247">
                  <c:v>2.384521484375</c:v>
                </c:pt>
                <c:pt idx="248">
                  <c:v>2.394287109375</c:v>
                </c:pt>
                <c:pt idx="249">
                  <c:v>2.403564453125</c:v>
                </c:pt>
                <c:pt idx="250">
                  <c:v>2.4130859375</c:v>
                </c:pt>
                <c:pt idx="251">
                  <c:v>2.4228515625</c:v>
                </c:pt>
                <c:pt idx="252">
                  <c:v>2.4326171875</c:v>
                </c:pt>
                <c:pt idx="253">
                  <c:v>2.44287109375</c:v>
                </c:pt>
                <c:pt idx="254">
                  <c:v>2.453125</c:v>
                </c:pt>
                <c:pt idx="255">
                  <c:v>2.462890625</c:v>
                </c:pt>
                <c:pt idx="256">
                  <c:v>2.47314453125</c:v>
                </c:pt>
                <c:pt idx="257">
                  <c:v>2.48291015625</c:v>
                </c:pt>
                <c:pt idx="258">
                  <c:v>2.49267578125</c:v>
                </c:pt>
                <c:pt idx="259">
                  <c:v>2.50244140625</c:v>
                </c:pt>
                <c:pt idx="260">
                  <c:v>2.5126953125</c:v>
                </c:pt>
                <c:pt idx="261">
                  <c:v>2.5224609375</c:v>
                </c:pt>
                <c:pt idx="262">
                  <c:v>2.532470703125</c:v>
                </c:pt>
                <c:pt idx="263">
                  <c:v>2.542724609375</c:v>
                </c:pt>
                <c:pt idx="264">
                  <c:v>2.552490234375</c:v>
                </c:pt>
                <c:pt idx="265">
                  <c:v>2.561767578125</c:v>
                </c:pt>
                <c:pt idx="266">
                  <c:v>2.571533203125</c:v>
                </c:pt>
                <c:pt idx="267">
                  <c:v>2.581787109375</c:v>
                </c:pt>
                <c:pt idx="268">
                  <c:v>2.591552734375</c:v>
                </c:pt>
                <c:pt idx="269">
                  <c:v>2.601806640625</c:v>
                </c:pt>
                <c:pt idx="270">
                  <c:v>2.611572265625</c:v>
                </c:pt>
                <c:pt idx="271">
                  <c:v>2.621826171875</c:v>
                </c:pt>
                <c:pt idx="272">
                  <c:v>2.632568359375</c:v>
                </c:pt>
                <c:pt idx="273">
                  <c:v>2.643310546875</c:v>
                </c:pt>
                <c:pt idx="274">
                  <c:v>2.654052734375</c:v>
                </c:pt>
                <c:pt idx="275">
                  <c:v>2.6640625</c:v>
                </c:pt>
                <c:pt idx="276">
                  <c:v>2.6728515625</c:v>
                </c:pt>
                <c:pt idx="277">
                  <c:v>2.68212890625</c:v>
                </c:pt>
                <c:pt idx="278">
                  <c:v>2.69140625</c:v>
                </c:pt>
                <c:pt idx="279">
                  <c:v>2.70068359375</c:v>
                </c:pt>
                <c:pt idx="280">
                  <c:v>2.71044921875</c:v>
                </c:pt>
                <c:pt idx="281">
                  <c:v>2.72021484375</c:v>
                </c:pt>
                <c:pt idx="282">
                  <c:v>2.73046875</c:v>
                </c:pt>
                <c:pt idx="283">
                  <c:v>2.740234375</c:v>
                </c:pt>
                <c:pt idx="284">
                  <c:v>2.75</c:v>
                </c:pt>
                <c:pt idx="285">
                  <c:v>2.759765625</c:v>
                </c:pt>
                <c:pt idx="286">
                  <c:v>2.76953125</c:v>
                </c:pt>
                <c:pt idx="287">
                  <c:v>2.779541015625</c:v>
                </c:pt>
                <c:pt idx="288">
                  <c:v>2.789306640625</c:v>
                </c:pt>
                <c:pt idx="289">
                  <c:v>2.799072265625</c:v>
                </c:pt>
                <c:pt idx="290">
                  <c:v>2.808837890625</c:v>
                </c:pt>
                <c:pt idx="291">
                  <c:v>2.818603515625</c:v>
                </c:pt>
                <c:pt idx="292">
                  <c:v>2.828369140625</c:v>
                </c:pt>
                <c:pt idx="293">
                  <c:v>2.838134765625</c:v>
                </c:pt>
                <c:pt idx="294">
                  <c:v>2.848388671875</c:v>
                </c:pt>
                <c:pt idx="295">
                  <c:v>2.859130859375</c:v>
                </c:pt>
                <c:pt idx="296">
                  <c:v>2.869384765625</c:v>
                </c:pt>
                <c:pt idx="297">
                  <c:v>2.879638671875</c:v>
                </c:pt>
                <c:pt idx="298">
                  <c:v>2.889404296875</c:v>
                </c:pt>
                <c:pt idx="299">
                  <c:v>2.899169921875</c:v>
                </c:pt>
                <c:pt idx="300">
                  <c:v>2.908203125</c:v>
                </c:pt>
                <c:pt idx="301">
                  <c:v>2.91796875</c:v>
                </c:pt>
                <c:pt idx="302">
                  <c:v>2.92822265625</c:v>
                </c:pt>
                <c:pt idx="303">
                  <c:v>2.93798828125</c:v>
                </c:pt>
                <c:pt idx="304">
                  <c:v>2.94775390625</c:v>
                </c:pt>
                <c:pt idx="305">
                  <c:v>2.95751953125</c:v>
                </c:pt>
                <c:pt idx="306">
                  <c:v>2.96728515625</c:v>
                </c:pt>
                <c:pt idx="307">
                  <c:v>2.9775390625</c:v>
                </c:pt>
                <c:pt idx="308">
                  <c:v>2.98779296875</c:v>
                </c:pt>
                <c:pt idx="309">
                  <c:v>2.998046875</c:v>
                </c:pt>
                <c:pt idx="310">
                  <c:v>3.0078125</c:v>
                </c:pt>
                <c:pt idx="311">
                  <c:v>3.01806640625</c:v>
                </c:pt>
                <c:pt idx="312">
                  <c:v>3.028564453125</c:v>
                </c:pt>
                <c:pt idx="313">
                  <c:v>3.038818359375</c:v>
                </c:pt>
                <c:pt idx="314">
                  <c:v>3.049072265625</c:v>
                </c:pt>
                <c:pt idx="315">
                  <c:v>3.058837890625</c:v>
                </c:pt>
                <c:pt idx="316">
                  <c:v>3.069091796875</c:v>
                </c:pt>
                <c:pt idx="317">
                  <c:v>3.078857421875</c:v>
                </c:pt>
                <c:pt idx="318">
                  <c:v>3.089111328125</c:v>
                </c:pt>
                <c:pt idx="319">
                  <c:v>3.098876953125</c:v>
                </c:pt>
                <c:pt idx="320">
                  <c:v>3.108642578125</c:v>
                </c:pt>
                <c:pt idx="321">
                  <c:v>3.118408203125</c:v>
                </c:pt>
                <c:pt idx="322">
                  <c:v>3.128662109375</c:v>
                </c:pt>
                <c:pt idx="323">
                  <c:v>3.138427734375</c:v>
                </c:pt>
                <c:pt idx="324">
                  <c:v>3.148681640625</c:v>
                </c:pt>
                <c:pt idx="325">
                  <c:v>3.158203125</c:v>
                </c:pt>
                <c:pt idx="326">
                  <c:v>3.16845703125</c:v>
                </c:pt>
                <c:pt idx="327">
                  <c:v>3.17822265625</c:v>
                </c:pt>
                <c:pt idx="328">
                  <c:v>3.18798828125</c:v>
                </c:pt>
                <c:pt idx="329">
                  <c:v>3.1982421875</c:v>
                </c:pt>
                <c:pt idx="330">
                  <c:v>3.20751953125</c:v>
                </c:pt>
                <c:pt idx="331">
                  <c:v>3.21728515625</c:v>
                </c:pt>
                <c:pt idx="332">
                  <c:v>3.2275390625</c:v>
                </c:pt>
                <c:pt idx="333">
                  <c:v>3.2373046875</c:v>
                </c:pt>
                <c:pt idx="334">
                  <c:v>3.24755859375</c:v>
                </c:pt>
                <c:pt idx="335">
                  <c:v>3.2578125</c:v>
                </c:pt>
                <c:pt idx="336">
                  <c:v>3.26806640625</c:v>
                </c:pt>
                <c:pt idx="337">
                  <c:v>3.278076171875</c:v>
                </c:pt>
                <c:pt idx="338">
                  <c:v>3.288330078125</c:v>
                </c:pt>
                <c:pt idx="339">
                  <c:v>3.298583984375</c:v>
                </c:pt>
                <c:pt idx="340">
                  <c:v>3.308837890625</c:v>
                </c:pt>
                <c:pt idx="341">
                  <c:v>3.318603515625</c:v>
                </c:pt>
                <c:pt idx="342">
                  <c:v>3.328369140625</c:v>
                </c:pt>
                <c:pt idx="343">
                  <c:v>3.338134765625</c:v>
                </c:pt>
                <c:pt idx="344">
                  <c:v>3.348388671875</c:v>
                </c:pt>
                <c:pt idx="345">
                  <c:v>3.358154296875</c:v>
                </c:pt>
                <c:pt idx="346">
                  <c:v>3.368408203125</c:v>
                </c:pt>
                <c:pt idx="347">
                  <c:v>3.378662109375</c:v>
                </c:pt>
                <c:pt idx="348">
                  <c:v>3.388916015625</c:v>
                </c:pt>
                <c:pt idx="349">
                  <c:v>3.398681640625</c:v>
                </c:pt>
                <c:pt idx="350">
                  <c:v>3.408203125</c:v>
                </c:pt>
                <c:pt idx="351">
                  <c:v>3.41796875</c:v>
                </c:pt>
                <c:pt idx="352">
                  <c:v>3.4287109375</c:v>
                </c:pt>
                <c:pt idx="353">
                  <c:v>3.4384765625</c:v>
                </c:pt>
                <c:pt idx="354">
                  <c:v>3.44921875</c:v>
                </c:pt>
                <c:pt idx="355">
                  <c:v>3.458984375</c:v>
                </c:pt>
                <c:pt idx="356">
                  <c:v>3.46923828125</c:v>
                </c:pt>
                <c:pt idx="357">
                  <c:v>3.47998046875</c:v>
                </c:pt>
                <c:pt idx="358">
                  <c:v>3.48974609375</c:v>
                </c:pt>
                <c:pt idx="359">
                  <c:v>3.5</c:v>
                </c:pt>
                <c:pt idx="360">
                  <c:v>3.509765625</c:v>
                </c:pt>
                <c:pt idx="361">
                  <c:v>3.51904296875</c:v>
                </c:pt>
                <c:pt idx="362">
                  <c:v>3.529052734375</c:v>
                </c:pt>
                <c:pt idx="363">
                  <c:v>3.538330078125</c:v>
                </c:pt>
                <c:pt idx="364">
                  <c:v>3.548583984375</c:v>
                </c:pt>
                <c:pt idx="365">
                  <c:v>3.558349609375</c:v>
                </c:pt>
                <c:pt idx="366">
                  <c:v>3.568603515625</c:v>
                </c:pt>
                <c:pt idx="367">
                  <c:v>3.578857421875</c:v>
                </c:pt>
                <c:pt idx="368">
                  <c:v>3.589111328125</c:v>
                </c:pt>
                <c:pt idx="369">
                  <c:v>3.598876953125</c:v>
                </c:pt>
                <c:pt idx="370">
                  <c:v>3.608642578125</c:v>
                </c:pt>
                <c:pt idx="371">
                  <c:v>3.618408203125</c:v>
                </c:pt>
                <c:pt idx="372">
                  <c:v>3.628662109375</c:v>
                </c:pt>
                <c:pt idx="373">
                  <c:v>3.638427734375</c:v>
                </c:pt>
                <c:pt idx="374">
                  <c:v>3.648681640625</c:v>
                </c:pt>
                <c:pt idx="375">
                  <c:v>3.65771484375</c:v>
                </c:pt>
                <c:pt idx="376">
                  <c:v>3.66748046875</c:v>
                </c:pt>
                <c:pt idx="377">
                  <c:v>3.677734375</c:v>
                </c:pt>
                <c:pt idx="378">
                  <c:v>3.68798828125</c:v>
                </c:pt>
                <c:pt idx="379">
                  <c:v>3.6982421875</c:v>
                </c:pt>
                <c:pt idx="380">
                  <c:v>3.70849609375</c:v>
                </c:pt>
                <c:pt idx="381">
                  <c:v>3.71826171875</c:v>
                </c:pt>
                <c:pt idx="382">
                  <c:v>3.72802734375</c:v>
                </c:pt>
                <c:pt idx="383">
                  <c:v>3.73779296875</c:v>
                </c:pt>
                <c:pt idx="384">
                  <c:v>3.74755859375</c:v>
                </c:pt>
                <c:pt idx="385">
                  <c:v>3.75732421875</c:v>
                </c:pt>
                <c:pt idx="386">
                  <c:v>3.76806640625</c:v>
                </c:pt>
                <c:pt idx="387">
                  <c:v>3.778076171875</c:v>
                </c:pt>
                <c:pt idx="388">
                  <c:v>3.787841796875</c:v>
                </c:pt>
                <c:pt idx="389">
                  <c:v>3.797607421875</c:v>
                </c:pt>
                <c:pt idx="390">
                  <c:v>3.807373046875</c:v>
                </c:pt>
                <c:pt idx="391">
                  <c:v>3.816650390625</c:v>
                </c:pt>
                <c:pt idx="392">
                  <c:v>3.828857421875</c:v>
                </c:pt>
                <c:pt idx="393">
                  <c:v>3.838623046875</c:v>
                </c:pt>
              </c:numCache>
            </c:numRef>
          </c:xVal>
          <c:yVal>
            <c:numRef>
              <c:f>'[плоский-21.xlsx]плоский-21'!$D:$D</c:f>
              <c:numCache>
                <c:formatCode>General</c:formatCode>
                <c:ptCount val="1048576"/>
                <c:pt idx="0">
                  <c:v>139.70999999999998</c:v>
                </c:pt>
                <c:pt idx="1">
                  <c:v>139.88999999999999</c:v>
                </c:pt>
                <c:pt idx="2">
                  <c:v>139.82999999999998</c:v>
                </c:pt>
                <c:pt idx="3">
                  <c:v>139.70999999999998</c:v>
                </c:pt>
                <c:pt idx="4">
                  <c:v>139.88999999999999</c:v>
                </c:pt>
                <c:pt idx="5">
                  <c:v>139.85999999999999</c:v>
                </c:pt>
                <c:pt idx="6">
                  <c:v>156.81</c:v>
                </c:pt>
                <c:pt idx="7">
                  <c:v>183.12</c:v>
                </c:pt>
                <c:pt idx="8">
                  <c:v>208.41</c:v>
                </c:pt>
                <c:pt idx="9">
                  <c:v>233.43</c:v>
                </c:pt>
                <c:pt idx="10">
                  <c:v>258.35999999999996</c:v>
                </c:pt>
                <c:pt idx="11">
                  <c:v>284.52</c:v>
                </c:pt>
                <c:pt idx="12">
                  <c:v>311.03999999999996</c:v>
                </c:pt>
                <c:pt idx="13">
                  <c:v>337.2</c:v>
                </c:pt>
                <c:pt idx="14">
                  <c:v>364.65</c:v>
                </c:pt>
                <c:pt idx="15">
                  <c:v>391.46999999999997</c:v>
                </c:pt>
                <c:pt idx="16">
                  <c:v>418.85999999999996</c:v>
                </c:pt>
                <c:pt idx="17">
                  <c:v>446.34</c:v>
                </c:pt>
                <c:pt idx="18">
                  <c:v>474.68999999999994</c:v>
                </c:pt>
                <c:pt idx="19">
                  <c:v>503.46</c:v>
                </c:pt>
                <c:pt idx="20">
                  <c:v>532.11</c:v>
                </c:pt>
                <c:pt idx="21">
                  <c:v>562.05000000000007</c:v>
                </c:pt>
                <c:pt idx="22">
                  <c:v>591.72</c:v>
                </c:pt>
                <c:pt idx="23">
                  <c:v>622.47</c:v>
                </c:pt>
                <c:pt idx="24">
                  <c:v>654.09</c:v>
                </c:pt>
                <c:pt idx="25">
                  <c:v>685.14</c:v>
                </c:pt>
                <c:pt idx="26">
                  <c:v>717</c:v>
                </c:pt>
                <c:pt idx="27">
                  <c:v>748.62</c:v>
                </c:pt>
                <c:pt idx="28">
                  <c:v>780.12</c:v>
                </c:pt>
                <c:pt idx="29">
                  <c:v>812.01</c:v>
                </c:pt>
                <c:pt idx="30">
                  <c:v>844.02</c:v>
                </c:pt>
                <c:pt idx="31">
                  <c:v>877.32</c:v>
                </c:pt>
                <c:pt idx="32">
                  <c:v>910.08</c:v>
                </c:pt>
                <c:pt idx="33">
                  <c:v>942.48</c:v>
                </c:pt>
                <c:pt idx="34">
                  <c:v>974.13</c:v>
                </c:pt>
                <c:pt idx="35">
                  <c:v>997.32</c:v>
                </c:pt>
                <c:pt idx="36">
                  <c:v>1009.02</c:v>
                </c:pt>
                <c:pt idx="37">
                  <c:v>1046.8799999999999</c:v>
                </c:pt>
                <c:pt idx="38">
                  <c:v>1083.2099999999998</c:v>
                </c:pt>
                <c:pt idx="39">
                  <c:v>1119.1499999999999</c:v>
                </c:pt>
                <c:pt idx="40">
                  <c:v>1154.0099999999998</c:v>
                </c:pt>
                <c:pt idx="41">
                  <c:v>1188.57</c:v>
                </c:pt>
                <c:pt idx="42">
                  <c:v>1221.2099999999998</c:v>
                </c:pt>
                <c:pt idx="43">
                  <c:v>1250.2199999999998</c:v>
                </c:pt>
                <c:pt idx="44">
                  <c:v>1274.0099999999998</c:v>
                </c:pt>
                <c:pt idx="45">
                  <c:v>1292.1299999999999</c:v>
                </c:pt>
                <c:pt idx="46">
                  <c:v>1305.1199999999999</c:v>
                </c:pt>
                <c:pt idx="47">
                  <c:v>1314.9299999999998</c:v>
                </c:pt>
                <c:pt idx="48">
                  <c:v>1322.85</c:v>
                </c:pt>
                <c:pt idx="49">
                  <c:v>1330.3799999999999</c:v>
                </c:pt>
                <c:pt idx="50">
                  <c:v>1336.59</c:v>
                </c:pt>
                <c:pt idx="51">
                  <c:v>1342.4699999999998</c:v>
                </c:pt>
                <c:pt idx="52">
                  <c:v>1348.7399999999998</c:v>
                </c:pt>
                <c:pt idx="53">
                  <c:v>1354.32</c:v>
                </c:pt>
                <c:pt idx="54">
                  <c:v>1360.11</c:v>
                </c:pt>
                <c:pt idx="55">
                  <c:v>1364.85</c:v>
                </c:pt>
                <c:pt idx="56">
                  <c:v>1370.0099999999998</c:v>
                </c:pt>
                <c:pt idx="57">
                  <c:v>1375.53</c:v>
                </c:pt>
                <c:pt idx="58">
                  <c:v>1380.8999999999999</c:v>
                </c:pt>
                <c:pt idx="59">
                  <c:v>1386.6299999999999</c:v>
                </c:pt>
                <c:pt idx="60">
                  <c:v>1391.6999999999998</c:v>
                </c:pt>
                <c:pt idx="61">
                  <c:v>1397.31</c:v>
                </c:pt>
                <c:pt idx="62">
                  <c:v>1402.9499999999998</c:v>
                </c:pt>
                <c:pt idx="63">
                  <c:v>1408.1399999999999</c:v>
                </c:pt>
                <c:pt idx="64">
                  <c:v>1413.33</c:v>
                </c:pt>
                <c:pt idx="65">
                  <c:v>1418.55</c:v>
                </c:pt>
                <c:pt idx="66">
                  <c:v>1423.9799999999998</c:v>
                </c:pt>
                <c:pt idx="67">
                  <c:v>1430.1299999999999</c:v>
                </c:pt>
                <c:pt idx="68">
                  <c:v>1434.84</c:v>
                </c:pt>
                <c:pt idx="69">
                  <c:v>1440.36</c:v>
                </c:pt>
                <c:pt idx="70">
                  <c:v>1445.61</c:v>
                </c:pt>
                <c:pt idx="71">
                  <c:v>1451.1299999999999</c:v>
                </c:pt>
                <c:pt idx="72">
                  <c:v>1456.32</c:v>
                </c:pt>
                <c:pt idx="73">
                  <c:v>1461.87</c:v>
                </c:pt>
                <c:pt idx="74">
                  <c:v>1467.2099999999998</c:v>
                </c:pt>
                <c:pt idx="75">
                  <c:v>1472.37</c:v>
                </c:pt>
                <c:pt idx="76">
                  <c:v>1478.1299999999999</c:v>
                </c:pt>
                <c:pt idx="77">
                  <c:v>1483.7699999999998</c:v>
                </c:pt>
                <c:pt idx="78">
                  <c:v>1488.8999999999999</c:v>
                </c:pt>
                <c:pt idx="79">
                  <c:v>1494.1799999999998</c:v>
                </c:pt>
                <c:pt idx="80">
                  <c:v>1499.34</c:v>
                </c:pt>
                <c:pt idx="81">
                  <c:v>1504.6499999999999</c:v>
                </c:pt>
                <c:pt idx="82">
                  <c:v>1509.36</c:v>
                </c:pt>
                <c:pt idx="83">
                  <c:v>1514.31</c:v>
                </c:pt>
                <c:pt idx="84">
                  <c:v>1519.6499999999999</c:v>
                </c:pt>
                <c:pt idx="85">
                  <c:v>1524.3</c:v>
                </c:pt>
                <c:pt idx="86">
                  <c:v>1529.2499999999998</c:v>
                </c:pt>
                <c:pt idx="87">
                  <c:v>1534.32</c:v>
                </c:pt>
                <c:pt idx="88">
                  <c:v>1538.9699999999998</c:v>
                </c:pt>
                <c:pt idx="89">
                  <c:v>1544.2499999999998</c:v>
                </c:pt>
                <c:pt idx="90">
                  <c:v>1548.3899999999999</c:v>
                </c:pt>
                <c:pt idx="91">
                  <c:v>1553.31</c:v>
                </c:pt>
                <c:pt idx="92">
                  <c:v>1557.9299999999998</c:v>
                </c:pt>
                <c:pt idx="93">
                  <c:v>1562.1899999999998</c:v>
                </c:pt>
                <c:pt idx="94">
                  <c:v>1566.6299999999999</c:v>
                </c:pt>
                <c:pt idx="95">
                  <c:v>1571.4599999999998</c:v>
                </c:pt>
                <c:pt idx="96">
                  <c:v>1576.2299999999998</c:v>
                </c:pt>
                <c:pt idx="97">
                  <c:v>1580.1299999999999</c:v>
                </c:pt>
                <c:pt idx="98">
                  <c:v>1584.9599999999998</c:v>
                </c:pt>
                <c:pt idx="99">
                  <c:v>1589.4599999999998</c:v>
                </c:pt>
                <c:pt idx="100">
                  <c:v>1593.7499999999998</c:v>
                </c:pt>
                <c:pt idx="101">
                  <c:v>1598.1899999999998</c:v>
                </c:pt>
                <c:pt idx="102">
                  <c:v>1602.06</c:v>
                </c:pt>
                <c:pt idx="103">
                  <c:v>1605.9299999999998</c:v>
                </c:pt>
                <c:pt idx="104">
                  <c:v>1610.37</c:v>
                </c:pt>
                <c:pt idx="105">
                  <c:v>1614.2699999999998</c:v>
                </c:pt>
                <c:pt idx="106">
                  <c:v>1618.1999999999998</c:v>
                </c:pt>
                <c:pt idx="107">
                  <c:v>1622.0099999999998</c:v>
                </c:pt>
                <c:pt idx="108">
                  <c:v>1626.1499999999999</c:v>
                </c:pt>
                <c:pt idx="109">
                  <c:v>1630.1399999999999</c:v>
                </c:pt>
                <c:pt idx="110">
                  <c:v>1633.8</c:v>
                </c:pt>
                <c:pt idx="111">
                  <c:v>1637.4299999999998</c:v>
                </c:pt>
                <c:pt idx="112">
                  <c:v>1641.1499999999999</c:v>
                </c:pt>
                <c:pt idx="113">
                  <c:v>1644.8999999999999</c:v>
                </c:pt>
                <c:pt idx="114">
                  <c:v>1648.4399999999998</c:v>
                </c:pt>
                <c:pt idx="115">
                  <c:v>1651.9199999999998</c:v>
                </c:pt>
                <c:pt idx="116">
                  <c:v>1655.85</c:v>
                </c:pt>
                <c:pt idx="117">
                  <c:v>1659.57</c:v>
                </c:pt>
                <c:pt idx="118">
                  <c:v>1663.32</c:v>
                </c:pt>
                <c:pt idx="119">
                  <c:v>1666.6799999999998</c:v>
                </c:pt>
                <c:pt idx="120">
                  <c:v>1669.6799999999998</c:v>
                </c:pt>
                <c:pt idx="121">
                  <c:v>1673.6399999999999</c:v>
                </c:pt>
                <c:pt idx="122">
                  <c:v>1676.1899999999998</c:v>
                </c:pt>
                <c:pt idx="123">
                  <c:v>1679.1899999999998</c:v>
                </c:pt>
                <c:pt idx="124">
                  <c:v>1682.79</c:v>
                </c:pt>
                <c:pt idx="125">
                  <c:v>1685.7299999999998</c:v>
                </c:pt>
                <c:pt idx="126">
                  <c:v>1688.6999999999998</c:v>
                </c:pt>
                <c:pt idx="127">
                  <c:v>1691.58</c:v>
                </c:pt>
                <c:pt idx="128">
                  <c:v>1694.9999999999998</c:v>
                </c:pt>
                <c:pt idx="129">
                  <c:v>1697.9999999999998</c:v>
                </c:pt>
                <c:pt idx="130">
                  <c:v>1700.37</c:v>
                </c:pt>
                <c:pt idx="131">
                  <c:v>1703.3999999999999</c:v>
                </c:pt>
                <c:pt idx="132">
                  <c:v>1705.9499999999998</c:v>
                </c:pt>
                <c:pt idx="133">
                  <c:v>1708.62</c:v>
                </c:pt>
                <c:pt idx="134">
                  <c:v>1711.6499999999999</c:v>
                </c:pt>
                <c:pt idx="135">
                  <c:v>1714.4999999999998</c:v>
                </c:pt>
                <c:pt idx="136">
                  <c:v>1717.4099999999999</c:v>
                </c:pt>
                <c:pt idx="137">
                  <c:v>1719.4799999999998</c:v>
                </c:pt>
                <c:pt idx="138">
                  <c:v>1721.9699999999998</c:v>
                </c:pt>
                <c:pt idx="139">
                  <c:v>1724.4599999999998</c:v>
                </c:pt>
                <c:pt idx="140">
                  <c:v>1726.9199999999998</c:v>
                </c:pt>
                <c:pt idx="141">
                  <c:v>1729.4099999999999</c:v>
                </c:pt>
                <c:pt idx="142">
                  <c:v>1731.4199999999998</c:v>
                </c:pt>
                <c:pt idx="143">
                  <c:v>1734.0299999999997</c:v>
                </c:pt>
                <c:pt idx="144">
                  <c:v>1736.34</c:v>
                </c:pt>
                <c:pt idx="145">
                  <c:v>1738.7099999999998</c:v>
                </c:pt>
                <c:pt idx="146">
                  <c:v>1741.11</c:v>
                </c:pt>
                <c:pt idx="147">
                  <c:v>1743.12</c:v>
                </c:pt>
                <c:pt idx="148">
                  <c:v>1745.1</c:v>
                </c:pt>
                <c:pt idx="149">
                  <c:v>1747.4099999999999</c:v>
                </c:pt>
                <c:pt idx="150">
                  <c:v>1749.2099999999998</c:v>
                </c:pt>
                <c:pt idx="151">
                  <c:v>1751.6399999999999</c:v>
                </c:pt>
                <c:pt idx="152">
                  <c:v>1753.6799999999998</c:v>
                </c:pt>
                <c:pt idx="153">
                  <c:v>1755.7199999999998</c:v>
                </c:pt>
                <c:pt idx="154">
                  <c:v>1757.61</c:v>
                </c:pt>
                <c:pt idx="155">
                  <c:v>1759.7099999999998</c:v>
                </c:pt>
                <c:pt idx="156">
                  <c:v>1761.9899999999998</c:v>
                </c:pt>
                <c:pt idx="157">
                  <c:v>1763.61</c:v>
                </c:pt>
                <c:pt idx="158">
                  <c:v>1765.4099999999999</c:v>
                </c:pt>
                <c:pt idx="159">
                  <c:v>1767.33</c:v>
                </c:pt>
                <c:pt idx="160">
                  <c:v>1769.0099999999998</c:v>
                </c:pt>
                <c:pt idx="161">
                  <c:v>1770.84</c:v>
                </c:pt>
                <c:pt idx="162">
                  <c:v>1772.37</c:v>
                </c:pt>
                <c:pt idx="163">
                  <c:v>1774.59</c:v>
                </c:pt>
                <c:pt idx="164">
                  <c:v>1775.9099999999999</c:v>
                </c:pt>
                <c:pt idx="165">
                  <c:v>1777.8899999999999</c:v>
                </c:pt>
                <c:pt idx="166">
                  <c:v>1779.54</c:v>
                </c:pt>
                <c:pt idx="167">
                  <c:v>1781.0099999999998</c:v>
                </c:pt>
                <c:pt idx="168">
                  <c:v>1783.1399999999999</c:v>
                </c:pt>
                <c:pt idx="169">
                  <c:v>1783.9199999999998</c:v>
                </c:pt>
                <c:pt idx="170">
                  <c:v>1785.12</c:v>
                </c:pt>
                <c:pt idx="171">
                  <c:v>1786.8</c:v>
                </c:pt>
                <c:pt idx="172">
                  <c:v>1788.0299999999997</c:v>
                </c:pt>
                <c:pt idx="173">
                  <c:v>1789.86</c:v>
                </c:pt>
                <c:pt idx="174">
                  <c:v>1790.9699999999998</c:v>
                </c:pt>
                <c:pt idx="175">
                  <c:v>1792.2299999999998</c:v>
                </c:pt>
                <c:pt idx="176">
                  <c:v>1793.34</c:v>
                </c:pt>
                <c:pt idx="177">
                  <c:v>1794.54</c:v>
                </c:pt>
                <c:pt idx="178">
                  <c:v>1796.04</c:v>
                </c:pt>
                <c:pt idx="179">
                  <c:v>1796.7299999999998</c:v>
                </c:pt>
                <c:pt idx="180">
                  <c:v>1798.29</c:v>
                </c:pt>
                <c:pt idx="181">
                  <c:v>1799.82</c:v>
                </c:pt>
                <c:pt idx="182">
                  <c:v>1800.33</c:v>
                </c:pt>
                <c:pt idx="183">
                  <c:v>1802.31</c:v>
                </c:pt>
                <c:pt idx="184">
                  <c:v>1802.85</c:v>
                </c:pt>
                <c:pt idx="185">
                  <c:v>1804.1999999999998</c:v>
                </c:pt>
                <c:pt idx="186">
                  <c:v>1804.86</c:v>
                </c:pt>
                <c:pt idx="187">
                  <c:v>1806.1799999999998</c:v>
                </c:pt>
                <c:pt idx="188">
                  <c:v>1807.6499999999999</c:v>
                </c:pt>
                <c:pt idx="189">
                  <c:v>1808.1299999999999</c:v>
                </c:pt>
                <c:pt idx="190">
                  <c:v>1808.9999999999998</c:v>
                </c:pt>
                <c:pt idx="191">
                  <c:v>1810.29</c:v>
                </c:pt>
                <c:pt idx="192">
                  <c:v>1811.07</c:v>
                </c:pt>
                <c:pt idx="193">
                  <c:v>1812.2399999999998</c:v>
                </c:pt>
                <c:pt idx="194">
                  <c:v>1812.8999999999999</c:v>
                </c:pt>
                <c:pt idx="195">
                  <c:v>1813.9799999999998</c:v>
                </c:pt>
                <c:pt idx="196">
                  <c:v>1814.8799999999999</c:v>
                </c:pt>
                <c:pt idx="197">
                  <c:v>1815.3</c:v>
                </c:pt>
                <c:pt idx="198">
                  <c:v>1816.56</c:v>
                </c:pt>
                <c:pt idx="199">
                  <c:v>1816.9799999999998</c:v>
                </c:pt>
                <c:pt idx="200">
                  <c:v>1817.9699999999998</c:v>
                </c:pt>
                <c:pt idx="201">
                  <c:v>1818.9299999999998</c:v>
                </c:pt>
                <c:pt idx="202">
                  <c:v>1819.86</c:v>
                </c:pt>
                <c:pt idx="203">
                  <c:v>1820.9999999999998</c:v>
                </c:pt>
                <c:pt idx="204">
                  <c:v>1821.1799999999998</c:v>
                </c:pt>
                <c:pt idx="205">
                  <c:v>1822.05</c:v>
                </c:pt>
                <c:pt idx="206">
                  <c:v>1823.1299999999999</c:v>
                </c:pt>
                <c:pt idx="207">
                  <c:v>1823.4299999999998</c:v>
                </c:pt>
                <c:pt idx="208">
                  <c:v>1824.1499999999999</c:v>
                </c:pt>
                <c:pt idx="209">
                  <c:v>1824.2099999999998</c:v>
                </c:pt>
                <c:pt idx="210">
                  <c:v>1825.1999999999998</c:v>
                </c:pt>
                <c:pt idx="211">
                  <c:v>1825.8899999999999</c:v>
                </c:pt>
                <c:pt idx="212">
                  <c:v>1826.4899999999998</c:v>
                </c:pt>
                <c:pt idx="213">
                  <c:v>1827.2699999999998</c:v>
                </c:pt>
                <c:pt idx="214">
                  <c:v>1827.54</c:v>
                </c:pt>
                <c:pt idx="215">
                  <c:v>1828.1399999999999</c:v>
                </c:pt>
                <c:pt idx="216">
                  <c:v>1829.04</c:v>
                </c:pt>
                <c:pt idx="217">
                  <c:v>1829.1</c:v>
                </c:pt>
                <c:pt idx="218">
                  <c:v>1829.9999999999998</c:v>
                </c:pt>
                <c:pt idx="219">
                  <c:v>1829.9999999999998</c:v>
                </c:pt>
                <c:pt idx="220">
                  <c:v>1831.11</c:v>
                </c:pt>
                <c:pt idx="221">
                  <c:v>1830.8999999999999</c:v>
                </c:pt>
                <c:pt idx="222">
                  <c:v>1831.4399999999998</c:v>
                </c:pt>
                <c:pt idx="223">
                  <c:v>1832.1</c:v>
                </c:pt>
                <c:pt idx="224">
                  <c:v>1832.7299999999998</c:v>
                </c:pt>
                <c:pt idx="225">
                  <c:v>1832.9999999999998</c:v>
                </c:pt>
                <c:pt idx="226">
                  <c:v>1832.9399999999998</c:v>
                </c:pt>
                <c:pt idx="227">
                  <c:v>1832.9999999999998</c:v>
                </c:pt>
                <c:pt idx="228">
                  <c:v>1833.9599999999998</c:v>
                </c:pt>
                <c:pt idx="229">
                  <c:v>1833.6299999999999</c:v>
                </c:pt>
                <c:pt idx="230">
                  <c:v>1834.59</c:v>
                </c:pt>
                <c:pt idx="231">
                  <c:v>1834.7399999999998</c:v>
                </c:pt>
                <c:pt idx="232">
                  <c:v>1835.2499999999998</c:v>
                </c:pt>
                <c:pt idx="233">
                  <c:v>1835.55</c:v>
                </c:pt>
                <c:pt idx="234">
                  <c:v>1835.31</c:v>
                </c:pt>
                <c:pt idx="235">
                  <c:v>1835.6399999999999</c:v>
                </c:pt>
                <c:pt idx="236">
                  <c:v>1835.8799999999999</c:v>
                </c:pt>
                <c:pt idx="237">
                  <c:v>1835.9099999999999</c:v>
                </c:pt>
                <c:pt idx="238">
                  <c:v>1836.36</c:v>
                </c:pt>
                <c:pt idx="239">
                  <c:v>1836.12</c:v>
                </c:pt>
                <c:pt idx="240">
                  <c:v>1837.05</c:v>
                </c:pt>
                <c:pt idx="241">
                  <c:v>1837.2299999999998</c:v>
                </c:pt>
                <c:pt idx="242">
                  <c:v>1837.2299999999998</c:v>
                </c:pt>
                <c:pt idx="243">
                  <c:v>1837.2299999999998</c:v>
                </c:pt>
                <c:pt idx="244">
                  <c:v>1837.1999999999998</c:v>
                </c:pt>
                <c:pt idx="245">
                  <c:v>1837.6499999999999</c:v>
                </c:pt>
                <c:pt idx="246">
                  <c:v>1837.7399999999998</c:v>
                </c:pt>
                <c:pt idx="247">
                  <c:v>1837.8</c:v>
                </c:pt>
                <c:pt idx="248">
                  <c:v>1838.0099999999998</c:v>
                </c:pt>
                <c:pt idx="249">
                  <c:v>1837.5299999999997</c:v>
                </c:pt>
                <c:pt idx="250">
                  <c:v>1838.2199999999998</c:v>
                </c:pt>
                <c:pt idx="251">
                  <c:v>1838.31</c:v>
                </c:pt>
                <c:pt idx="252">
                  <c:v>1838.2799999999997</c:v>
                </c:pt>
                <c:pt idx="253">
                  <c:v>1838.55</c:v>
                </c:pt>
                <c:pt idx="254">
                  <c:v>1838.0099999999998</c:v>
                </c:pt>
                <c:pt idx="255">
                  <c:v>1838.6999999999998</c:v>
                </c:pt>
                <c:pt idx="256">
                  <c:v>1838.2499999999998</c:v>
                </c:pt>
                <c:pt idx="257">
                  <c:v>1838.37</c:v>
                </c:pt>
                <c:pt idx="258">
                  <c:v>1838.2499999999998</c:v>
                </c:pt>
                <c:pt idx="259">
                  <c:v>1838.1</c:v>
                </c:pt>
                <c:pt idx="260">
                  <c:v>1838.58</c:v>
                </c:pt>
                <c:pt idx="261">
                  <c:v>1838.6699999999998</c:v>
                </c:pt>
                <c:pt idx="262">
                  <c:v>1838.2799999999997</c:v>
                </c:pt>
                <c:pt idx="263">
                  <c:v>1838.1599999999999</c:v>
                </c:pt>
                <c:pt idx="264">
                  <c:v>1837.6799999999998</c:v>
                </c:pt>
                <c:pt idx="265">
                  <c:v>1837.7399999999998</c:v>
                </c:pt>
                <c:pt idx="266">
                  <c:v>1837.7099999999998</c:v>
                </c:pt>
                <c:pt idx="267">
                  <c:v>1837.7099999999998</c:v>
                </c:pt>
                <c:pt idx="268">
                  <c:v>1838.58</c:v>
                </c:pt>
                <c:pt idx="269">
                  <c:v>1837.83</c:v>
                </c:pt>
                <c:pt idx="270">
                  <c:v>1837.7699999999998</c:v>
                </c:pt>
                <c:pt idx="271">
                  <c:v>1837.2599999999998</c:v>
                </c:pt>
                <c:pt idx="272">
                  <c:v>1837.1699999999998</c:v>
                </c:pt>
                <c:pt idx="273">
                  <c:v>1836.9899999999998</c:v>
                </c:pt>
                <c:pt idx="274">
                  <c:v>1836.6299999999999</c:v>
                </c:pt>
                <c:pt idx="275">
                  <c:v>1836.9599999999998</c:v>
                </c:pt>
                <c:pt idx="276">
                  <c:v>1836.2099999999998</c:v>
                </c:pt>
                <c:pt idx="277">
                  <c:v>1835.7299999999998</c:v>
                </c:pt>
                <c:pt idx="278">
                  <c:v>1835.7599999999998</c:v>
                </c:pt>
                <c:pt idx="279">
                  <c:v>1834.9499999999998</c:v>
                </c:pt>
                <c:pt idx="280">
                  <c:v>1835.4299999999998</c:v>
                </c:pt>
                <c:pt idx="281">
                  <c:v>1834.7699999999998</c:v>
                </c:pt>
                <c:pt idx="282">
                  <c:v>1834.6499999999999</c:v>
                </c:pt>
                <c:pt idx="283">
                  <c:v>1834.4099999999999</c:v>
                </c:pt>
                <c:pt idx="284">
                  <c:v>1833.7199999999998</c:v>
                </c:pt>
                <c:pt idx="285">
                  <c:v>1833.8999999999999</c:v>
                </c:pt>
                <c:pt idx="286">
                  <c:v>1832.9399999999998</c:v>
                </c:pt>
                <c:pt idx="287">
                  <c:v>1832.55</c:v>
                </c:pt>
                <c:pt idx="288">
                  <c:v>1832.3999999999999</c:v>
                </c:pt>
                <c:pt idx="289">
                  <c:v>1832.0099999999998</c:v>
                </c:pt>
                <c:pt idx="290">
                  <c:v>1831.86</c:v>
                </c:pt>
                <c:pt idx="291">
                  <c:v>1831.11</c:v>
                </c:pt>
                <c:pt idx="292">
                  <c:v>1830.33</c:v>
                </c:pt>
                <c:pt idx="293">
                  <c:v>1829.6399999999999</c:v>
                </c:pt>
                <c:pt idx="294">
                  <c:v>1829.1599999999999</c:v>
                </c:pt>
                <c:pt idx="295">
                  <c:v>1829.4299999999998</c:v>
                </c:pt>
                <c:pt idx="296">
                  <c:v>1828.11</c:v>
                </c:pt>
                <c:pt idx="297">
                  <c:v>1827.4799999999998</c:v>
                </c:pt>
                <c:pt idx="298">
                  <c:v>1826.9999999999998</c:v>
                </c:pt>
                <c:pt idx="299">
                  <c:v>1826.1599999999999</c:v>
                </c:pt>
                <c:pt idx="300">
                  <c:v>1826.0099999999998</c:v>
                </c:pt>
                <c:pt idx="301">
                  <c:v>1824.4799999999998</c:v>
                </c:pt>
                <c:pt idx="302">
                  <c:v>1823.85</c:v>
                </c:pt>
                <c:pt idx="303">
                  <c:v>1823.07</c:v>
                </c:pt>
                <c:pt idx="304">
                  <c:v>1821.7499999999998</c:v>
                </c:pt>
                <c:pt idx="305">
                  <c:v>1821.5099999999998</c:v>
                </c:pt>
                <c:pt idx="306">
                  <c:v>1819.8899999999999</c:v>
                </c:pt>
                <c:pt idx="307">
                  <c:v>1818.9899999999998</c:v>
                </c:pt>
                <c:pt idx="308">
                  <c:v>1817.7299999999998</c:v>
                </c:pt>
                <c:pt idx="309">
                  <c:v>1816.2599999999998</c:v>
                </c:pt>
                <c:pt idx="310">
                  <c:v>1815.3899999999999</c:v>
                </c:pt>
                <c:pt idx="311">
                  <c:v>1813.86</c:v>
                </c:pt>
                <c:pt idx="312">
                  <c:v>1811.9099999999999</c:v>
                </c:pt>
                <c:pt idx="313">
                  <c:v>1810.3799999999999</c:v>
                </c:pt>
                <c:pt idx="314">
                  <c:v>1808.3999999999999</c:v>
                </c:pt>
                <c:pt idx="315">
                  <c:v>1807.2299999999998</c:v>
                </c:pt>
                <c:pt idx="316">
                  <c:v>1804.83</c:v>
                </c:pt>
                <c:pt idx="317">
                  <c:v>1803.7499999999998</c:v>
                </c:pt>
                <c:pt idx="318">
                  <c:v>1801.9499999999998</c:v>
                </c:pt>
                <c:pt idx="319">
                  <c:v>1798.9499999999998</c:v>
                </c:pt>
                <c:pt idx="320">
                  <c:v>1797.1799999999998</c:v>
                </c:pt>
                <c:pt idx="321">
                  <c:v>1794.4499999999998</c:v>
                </c:pt>
                <c:pt idx="322">
                  <c:v>1791.9899999999998</c:v>
                </c:pt>
                <c:pt idx="323">
                  <c:v>1789.56</c:v>
                </c:pt>
                <c:pt idx="324">
                  <c:v>1786.1999999999998</c:v>
                </c:pt>
                <c:pt idx="325">
                  <c:v>1783.8899999999999</c:v>
                </c:pt>
                <c:pt idx="326">
                  <c:v>1780.4699999999998</c:v>
                </c:pt>
                <c:pt idx="327">
                  <c:v>1777.4699999999998</c:v>
                </c:pt>
                <c:pt idx="328">
                  <c:v>1774.2599999999998</c:v>
                </c:pt>
                <c:pt idx="329">
                  <c:v>1770.12</c:v>
                </c:pt>
                <c:pt idx="330">
                  <c:v>1766.79</c:v>
                </c:pt>
                <c:pt idx="331">
                  <c:v>1762.7399999999998</c:v>
                </c:pt>
                <c:pt idx="332">
                  <c:v>1759.29</c:v>
                </c:pt>
                <c:pt idx="333">
                  <c:v>1755.2399999999998</c:v>
                </c:pt>
                <c:pt idx="334">
                  <c:v>1751.1599999999999</c:v>
                </c:pt>
                <c:pt idx="335">
                  <c:v>1747.29</c:v>
                </c:pt>
                <c:pt idx="336">
                  <c:v>1743.12</c:v>
                </c:pt>
                <c:pt idx="337">
                  <c:v>1738.8899999999999</c:v>
                </c:pt>
                <c:pt idx="338">
                  <c:v>1734.2099999999998</c:v>
                </c:pt>
                <c:pt idx="339">
                  <c:v>1729.1699999999998</c:v>
                </c:pt>
                <c:pt idx="340">
                  <c:v>1724.6999999999998</c:v>
                </c:pt>
                <c:pt idx="341">
                  <c:v>1719.4799999999998</c:v>
                </c:pt>
                <c:pt idx="342">
                  <c:v>1715.1</c:v>
                </c:pt>
                <c:pt idx="343">
                  <c:v>1709.85</c:v>
                </c:pt>
                <c:pt idx="344">
                  <c:v>1705.08</c:v>
                </c:pt>
                <c:pt idx="345">
                  <c:v>1699.7699999999998</c:v>
                </c:pt>
                <c:pt idx="346">
                  <c:v>1693.7399999999998</c:v>
                </c:pt>
                <c:pt idx="347">
                  <c:v>1688.82</c:v>
                </c:pt>
                <c:pt idx="348">
                  <c:v>1682.2499999999998</c:v>
                </c:pt>
                <c:pt idx="349">
                  <c:v>1676.58</c:v>
                </c:pt>
                <c:pt idx="350">
                  <c:v>1671.12</c:v>
                </c:pt>
                <c:pt idx="351">
                  <c:v>1664.4899999999998</c:v>
                </c:pt>
                <c:pt idx="352">
                  <c:v>1658.6999999999998</c:v>
                </c:pt>
                <c:pt idx="353">
                  <c:v>1651.1999999999998</c:v>
                </c:pt>
                <c:pt idx="354">
                  <c:v>1645.32</c:v>
                </c:pt>
                <c:pt idx="355">
                  <c:v>1638.5099999999998</c:v>
                </c:pt>
                <c:pt idx="356">
                  <c:v>1631.28</c:v>
                </c:pt>
                <c:pt idx="357">
                  <c:v>1624.4399999999998</c:v>
                </c:pt>
                <c:pt idx="358">
                  <c:v>1617.3</c:v>
                </c:pt>
                <c:pt idx="359">
                  <c:v>1609.4699999999998</c:v>
                </c:pt>
                <c:pt idx="360">
                  <c:v>1602.1499999999999</c:v>
                </c:pt>
                <c:pt idx="361">
                  <c:v>1594.4999999999998</c:v>
                </c:pt>
                <c:pt idx="362">
                  <c:v>1586.6999999999998</c:v>
                </c:pt>
                <c:pt idx="363">
                  <c:v>1578.09</c:v>
                </c:pt>
                <c:pt idx="364">
                  <c:v>1569.5099999999998</c:v>
                </c:pt>
                <c:pt idx="365">
                  <c:v>1561.7099999999998</c:v>
                </c:pt>
                <c:pt idx="366">
                  <c:v>1551.4799999999998</c:v>
                </c:pt>
                <c:pt idx="367">
                  <c:v>1543.59</c:v>
                </c:pt>
                <c:pt idx="368">
                  <c:v>1534.2299999999998</c:v>
                </c:pt>
                <c:pt idx="369">
                  <c:v>1523.82</c:v>
                </c:pt>
                <c:pt idx="370">
                  <c:v>1515.06</c:v>
                </c:pt>
                <c:pt idx="371">
                  <c:v>1506.3</c:v>
                </c:pt>
                <c:pt idx="372">
                  <c:v>1496.4299999999998</c:v>
                </c:pt>
                <c:pt idx="373">
                  <c:v>1478.1899999999998</c:v>
                </c:pt>
                <c:pt idx="374">
                  <c:v>1474.05</c:v>
                </c:pt>
                <c:pt idx="375">
                  <c:v>1466.31</c:v>
                </c:pt>
                <c:pt idx="376">
                  <c:v>1442.7299999999998</c:v>
                </c:pt>
                <c:pt idx="377">
                  <c:v>1438.6499999999999</c:v>
                </c:pt>
                <c:pt idx="378">
                  <c:v>1425.03</c:v>
                </c:pt>
                <c:pt idx="379">
                  <c:v>1411.7699999999998</c:v>
                </c:pt>
                <c:pt idx="380">
                  <c:v>1400.0099999999998</c:v>
                </c:pt>
                <c:pt idx="381">
                  <c:v>1386.9299999999998</c:v>
                </c:pt>
                <c:pt idx="382">
                  <c:v>1372.2599999999998</c:v>
                </c:pt>
                <c:pt idx="383">
                  <c:v>1358.31</c:v>
                </c:pt>
                <c:pt idx="384">
                  <c:v>1343.7299999999998</c:v>
                </c:pt>
                <c:pt idx="385">
                  <c:v>1328.7599999999998</c:v>
                </c:pt>
                <c:pt idx="386">
                  <c:v>1312.1399999999999</c:v>
                </c:pt>
                <c:pt idx="387">
                  <c:v>1295.4599999999998</c:v>
                </c:pt>
                <c:pt idx="388">
                  <c:v>1280.2199999999998</c:v>
                </c:pt>
                <c:pt idx="389">
                  <c:v>1256.79</c:v>
                </c:pt>
                <c:pt idx="390">
                  <c:v>1239.33</c:v>
                </c:pt>
                <c:pt idx="391">
                  <c:v>1217.6099999999999</c:v>
                </c:pt>
                <c:pt idx="392">
                  <c:v>11.879999999999995</c:v>
                </c:pt>
                <c:pt idx="393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54208"/>
        <c:axId val="137307648"/>
      </c:scatterChart>
      <c:valAx>
        <c:axId val="117854208"/>
        <c:scaling>
          <c:orientation val="minMax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0">
                    <a:latin typeface="Times New Roman" pitchFamily="18" charset="0"/>
                    <a:cs typeface="Times New Roman" pitchFamily="18" charset="0"/>
                  </a:rPr>
                  <a:t>Удлинение, мм</a:t>
                </a:r>
              </a:p>
            </c:rich>
          </c:tx>
          <c:layout>
            <c:manualLayout>
              <c:xMode val="edge"/>
              <c:yMode val="edge"/>
              <c:x val="0.35625090341968119"/>
              <c:y val="0.890980392156862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7307648"/>
        <c:crosses val="autoZero"/>
        <c:crossBetween val="midCat"/>
      </c:valAx>
      <c:valAx>
        <c:axId val="13730764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sz="1400" b="0" dirty="0">
                    <a:latin typeface="Times New Roman" pitchFamily="18" charset="0"/>
                    <a:cs typeface="Times New Roman" pitchFamily="18" charset="0"/>
                  </a:rPr>
                  <a:t>Нагрузка</a:t>
                </a:r>
                <a:r>
                  <a:rPr lang="ru-RU" sz="1200" b="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1200" b="0" baseline="0" dirty="0">
                    <a:latin typeface="Times New Roman" pitchFamily="18" charset="0"/>
                    <a:cs typeface="Times New Roman" pitchFamily="18" charset="0"/>
                  </a:rPr>
                  <a:t> Н</a:t>
                </a:r>
                <a:endParaRPr lang="ru-RU" sz="12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854208"/>
        <c:crosses val="autoZero"/>
        <c:crossBetween val="midCat"/>
        <c:majorUnit val="400"/>
      </c:valAx>
    </c:plotArea>
    <c:legend>
      <c:legendPos val="r"/>
      <c:layout>
        <c:manualLayout>
          <c:xMode val="edge"/>
          <c:yMode val="edge"/>
          <c:x val="0.81072688025590489"/>
          <c:y val="0.27484075960642784"/>
          <c:w val="0.1752934537370289"/>
          <c:h val="0.37014162522896871"/>
        </c:manualLayout>
      </c:layout>
      <c:overlay val="0"/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36386064186528"/>
          <c:y val="3.2417103240580981E-2"/>
          <c:w val="0.69085086382914129"/>
          <c:h val="0.62335329341317369"/>
        </c:manualLayout>
      </c:layout>
      <c:scatterChart>
        <c:scatterStyle val="lineMarker"/>
        <c:varyColors val="0"/>
        <c:ser>
          <c:idx val="0"/>
          <c:order val="0"/>
          <c:tx>
            <c:v>общее удлинение, тр.9.Ф1</c:v>
          </c:tx>
          <c:spPr>
            <a:ln w="28575">
              <a:noFill/>
            </a:ln>
          </c:spPr>
          <c:xVal>
            <c:numRef>
              <c:f>Лист1!$B$3:$B$8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450</c:v>
                </c:pt>
                <c:pt idx="3">
                  <c:v>450</c:v>
                </c:pt>
                <c:pt idx="4">
                  <c:v>500</c:v>
                </c:pt>
                <c:pt idx="5">
                  <c:v>500</c:v>
                </c:pt>
              </c:numCache>
            </c:numRef>
          </c:xVal>
          <c:yVal>
            <c:numRef>
              <c:f>Лист1!$F$3:$F$8</c:f>
              <c:numCache>
                <c:formatCode>General</c:formatCode>
                <c:ptCount val="6"/>
                <c:pt idx="0">
                  <c:v>17.3</c:v>
                </c:pt>
                <c:pt idx="1">
                  <c:v>18.3</c:v>
                </c:pt>
                <c:pt idx="2">
                  <c:v>11.2</c:v>
                </c:pt>
                <c:pt idx="3">
                  <c:v>11.8</c:v>
                </c:pt>
                <c:pt idx="4">
                  <c:v>15.8</c:v>
                </c:pt>
                <c:pt idx="5">
                  <c:v>12</c:v>
                </c:pt>
              </c:numCache>
            </c:numRef>
          </c:yVal>
          <c:smooth val="0"/>
        </c:ser>
        <c:ser>
          <c:idx val="1"/>
          <c:order val="1"/>
          <c:tx>
            <c:v>общее удлинение, тр9,ф7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</c:spPr>
          </c:marker>
          <c:dPt>
            <c:idx val="0"/>
            <c:marker>
              <c:spPr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</a:ln>
              </c:spPr>
            </c:marker>
            <c:bubble3D val="0"/>
          </c:dPt>
          <c:xVal>
            <c:numRef>
              <c:f>Лист1!$B$9:$B$14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450</c:v>
                </c:pt>
                <c:pt idx="3">
                  <c:v>450</c:v>
                </c:pt>
                <c:pt idx="4">
                  <c:v>500</c:v>
                </c:pt>
                <c:pt idx="5">
                  <c:v>500</c:v>
                </c:pt>
              </c:numCache>
            </c:numRef>
          </c:xVal>
          <c:yVal>
            <c:numRef>
              <c:f>Лист1!$F$9:$F$14</c:f>
              <c:numCache>
                <c:formatCode>General</c:formatCode>
                <c:ptCount val="6"/>
                <c:pt idx="0">
                  <c:v>19</c:v>
                </c:pt>
                <c:pt idx="1">
                  <c:v>16.899999999999999</c:v>
                </c:pt>
                <c:pt idx="2">
                  <c:v>9.1999999999999993</c:v>
                </c:pt>
                <c:pt idx="3">
                  <c:v>10.9</c:v>
                </c:pt>
                <c:pt idx="4">
                  <c:v>15.8</c:v>
                </c:pt>
                <c:pt idx="5">
                  <c:v>12</c:v>
                </c:pt>
              </c:numCache>
            </c:numRef>
          </c:yVal>
          <c:smooth val="0"/>
        </c:ser>
        <c:ser>
          <c:idx val="2"/>
          <c:order val="2"/>
          <c:tx>
            <c:v>общее удлинение,тр.18,Ф7</c:v>
          </c:tx>
          <c:spPr>
            <a:ln w="28575">
              <a:noFill/>
            </a:ln>
          </c:spPr>
          <c:marker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Лист1!$B$15:$B$21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450</c:v>
                </c:pt>
                <c:pt idx="4">
                  <c:v>450</c:v>
                </c:pt>
                <c:pt idx="5">
                  <c:v>500</c:v>
                </c:pt>
                <c:pt idx="6">
                  <c:v>500</c:v>
                </c:pt>
              </c:numCache>
            </c:numRef>
          </c:xVal>
          <c:yVal>
            <c:numRef>
              <c:f>Лист1!$F$15:$F$21</c:f>
              <c:numCache>
                <c:formatCode>General</c:formatCode>
                <c:ptCount val="7"/>
                <c:pt idx="0">
                  <c:v>20.8</c:v>
                </c:pt>
                <c:pt idx="1">
                  <c:v>19.100000000000001</c:v>
                </c:pt>
                <c:pt idx="2">
                  <c:v>19.100000000000001</c:v>
                </c:pt>
                <c:pt idx="3">
                  <c:v>9.8000000000000007</c:v>
                </c:pt>
                <c:pt idx="4">
                  <c:v>11.3</c:v>
                </c:pt>
                <c:pt idx="5">
                  <c:v>15.5</c:v>
                </c:pt>
                <c:pt idx="6">
                  <c:v>11.7</c:v>
                </c:pt>
              </c:numCache>
            </c:numRef>
          </c:yVal>
          <c:smooth val="0"/>
        </c:ser>
        <c:ser>
          <c:idx val="3"/>
          <c:order val="3"/>
          <c:tx>
            <c:v>равномерное удлинение, тр9, Ф1</c:v>
          </c:tx>
          <c:spPr>
            <a:ln w="28575">
              <a:noFill/>
            </a:ln>
          </c:spPr>
          <c:xVal>
            <c:numRef>
              <c:f>Лист1!$B$3:$B$8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450</c:v>
                </c:pt>
                <c:pt idx="3">
                  <c:v>450</c:v>
                </c:pt>
                <c:pt idx="4">
                  <c:v>500</c:v>
                </c:pt>
                <c:pt idx="5">
                  <c:v>500</c:v>
                </c:pt>
              </c:numCache>
            </c:numRef>
          </c:xVal>
          <c:yVal>
            <c:numRef>
              <c:f>Лист1!$E$3:$E$8</c:f>
              <c:numCache>
                <c:formatCode>General</c:formatCode>
                <c:ptCount val="6"/>
                <c:pt idx="0">
                  <c:v>9.6</c:v>
                </c:pt>
                <c:pt idx="1">
                  <c:v>10.3</c:v>
                </c:pt>
                <c:pt idx="2">
                  <c:v>5.3</c:v>
                </c:pt>
                <c:pt idx="3">
                  <c:v>5.6</c:v>
                </c:pt>
                <c:pt idx="4">
                  <c:v>3.6</c:v>
                </c:pt>
                <c:pt idx="5">
                  <c:v>3.4</c:v>
                </c:pt>
              </c:numCache>
            </c:numRef>
          </c:yVal>
          <c:smooth val="0"/>
        </c:ser>
        <c:ser>
          <c:idx val="5"/>
          <c:order val="4"/>
          <c:tx>
            <c:v>равномерное удлинение, тр18 ,Ф7</c:v>
          </c:tx>
          <c:spPr>
            <a:ln w="28575">
              <a:noFill/>
            </a:ln>
          </c:spPr>
          <c:marker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Лист1!$B$15:$B$21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450</c:v>
                </c:pt>
                <c:pt idx="4">
                  <c:v>450</c:v>
                </c:pt>
                <c:pt idx="5">
                  <c:v>500</c:v>
                </c:pt>
                <c:pt idx="6">
                  <c:v>500</c:v>
                </c:pt>
              </c:numCache>
            </c:numRef>
          </c:xVal>
          <c:yVal>
            <c:numRef>
              <c:f>Лист1!$E$15:$E$21</c:f>
              <c:numCache>
                <c:formatCode>General</c:formatCode>
                <c:ptCount val="7"/>
                <c:pt idx="0">
                  <c:v>10.7</c:v>
                </c:pt>
                <c:pt idx="1">
                  <c:v>10.1</c:v>
                </c:pt>
                <c:pt idx="2">
                  <c:v>10.5</c:v>
                </c:pt>
                <c:pt idx="3">
                  <c:v>4.0999999999999996</c:v>
                </c:pt>
                <c:pt idx="4">
                  <c:v>5.6</c:v>
                </c:pt>
                <c:pt idx="5">
                  <c:v>4.4000000000000004</c:v>
                </c:pt>
                <c:pt idx="6">
                  <c:v>3.9</c:v>
                </c:pt>
              </c:numCache>
            </c:numRef>
          </c:yVal>
          <c:smooth val="0"/>
        </c:ser>
        <c:ser>
          <c:idx val="4"/>
          <c:order val="5"/>
          <c:tx>
            <c:v>равномерное удлинение,тр9,Ф1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Лист1!$B$9:$B$13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450</c:v>
                </c:pt>
                <c:pt idx="3">
                  <c:v>450</c:v>
                </c:pt>
                <c:pt idx="4">
                  <c:v>500</c:v>
                </c:pt>
              </c:numCache>
            </c:numRef>
          </c:xVal>
          <c:yVal>
            <c:numRef>
              <c:f>Лист1!$E$9:$E$14</c:f>
              <c:numCache>
                <c:formatCode>General</c:formatCode>
                <c:ptCount val="6"/>
                <c:pt idx="0">
                  <c:v>10.199999999999999</c:v>
                </c:pt>
                <c:pt idx="1">
                  <c:v>9.5</c:v>
                </c:pt>
                <c:pt idx="2">
                  <c:v>3.8</c:v>
                </c:pt>
                <c:pt idx="3">
                  <c:v>4.9000000000000004</c:v>
                </c:pt>
                <c:pt idx="4">
                  <c:v>3.6</c:v>
                </c:pt>
                <c:pt idx="5">
                  <c:v>3.4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117888"/>
        <c:axId val="138119808"/>
      </c:scatterChart>
      <c:valAx>
        <c:axId val="13811788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 испытаний,</a:t>
                </a:r>
                <a:r>
                  <a:rPr lang="ru-RU" sz="1200" b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</a:t>
                </a:r>
                <a:r>
                  <a:rPr lang="ru-RU" sz="1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</a:t>
                </a:r>
              </a:p>
            </c:rich>
          </c:tx>
          <c:layout>
            <c:manualLayout>
              <c:xMode val="edge"/>
              <c:yMode val="edge"/>
              <c:x val="0.26819242356121548"/>
              <c:y val="0.772200646233961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8119808"/>
        <c:crosses val="autoZero"/>
        <c:crossBetween val="midCat"/>
      </c:valAx>
      <c:valAx>
        <c:axId val="138119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Удлинение,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811788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4127240008245"/>
          <c:y val="0.12222311272863187"/>
          <c:w val="0.71725857846364516"/>
          <c:h val="0.58761226764462648"/>
        </c:manualLayout>
      </c:layout>
      <c:scatterChart>
        <c:scatterStyle val="lineMarker"/>
        <c:varyColors val="0"/>
        <c:ser>
          <c:idx val="0"/>
          <c:order val="0"/>
          <c:tx>
            <c:v>Предел текучести, тр.9, Ф1</c:v>
          </c:tx>
          <c:spPr>
            <a:ln w="28575">
              <a:noFill/>
            </a:ln>
          </c:spPr>
          <c:xVal>
            <c:numRef>
              <c:f>'[Диаграмма в Microsoft Word]Лист1'!$B$3:$B$8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450</c:v>
                </c:pt>
                <c:pt idx="3">
                  <c:v>450</c:v>
                </c:pt>
                <c:pt idx="4">
                  <c:v>500</c:v>
                </c:pt>
                <c:pt idx="5">
                  <c:v>500</c:v>
                </c:pt>
              </c:numCache>
            </c:numRef>
          </c:xVal>
          <c:yVal>
            <c:numRef>
              <c:f>'[Диаграмма в Microsoft Word]Лист1'!$C$3:$C$8</c:f>
              <c:numCache>
                <c:formatCode>General</c:formatCode>
                <c:ptCount val="6"/>
                <c:pt idx="0">
                  <c:v>445</c:v>
                </c:pt>
                <c:pt idx="1">
                  <c:v>446</c:v>
                </c:pt>
                <c:pt idx="2">
                  <c:v>337</c:v>
                </c:pt>
                <c:pt idx="3">
                  <c:v>338</c:v>
                </c:pt>
                <c:pt idx="4">
                  <c:v>282</c:v>
                </c:pt>
                <c:pt idx="5">
                  <c:v>290</c:v>
                </c:pt>
              </c:numCache>
            </c:numRef>
          </c:yVal>
          <c:smooth val="0"/>
        </c:ser>
        <c:ser>
          <c:idx val="1"/>
          <c:order val="1"/>
          <c:tx>
            <c:v>предел прочности, тр. 9 Ф1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ysClr val="windowText" lastClr="000000"/>
              </a:solidFill>
            </c:spPr>
          </c:marker>
          <c:dPt>
            <c:idx val="0"/>
            <c:marker>
              <c:symbol val="square"/>
              <c:size val="6"/>
            </c:marker>
            <c:bubble3D val="0"/>
          </c:dPt>
          <c:xVal>
            <c:numRef>
              <c:f>'[Диаграмма в Microsoft Word]Лист1'!$B$3:$B$8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450</c:v>
                </c:pt>
                <c:pt idx="3">
                  <c:v>450</c:v>
                </c:pt>
                <c:pt idx="4">
                  <c:v>500</c:v>
                </c:pt>
                <c:pt idx="5">
                  <c:v>500</c:v>
                </c:pt>
              </c:numCache>
            </c:numRef>
          </c:xVal>
          <c:yVal>
            <c:numRef>
              <c:f>'[Диаграмма в Microsoft Word]Лист1'!$D$3:$D$8</c:f>
              <c:numCache>
                <c:formatCode>General</c:formatCode>
                <c:ptCount val="6"/>
                <c:pt idx="0">
                  <c:v>610</c:v>
                </c:pt>
                <c:pt idx="1">
                  <c:v>605</c:v>
                </c:pt>
                <c:pt idx="2">
                  <c:v>419</c:v>
                </c:pt>
                <c:pt idx="3">
                  <c:v>430</c:v>
                </c:pt>
                <c:pt idx="4">
                  <c:v>328</c:v>
                </c:pt>
                <c:pt idx="5">
                  <c:v>333</c:v>
                </c:pt>
              </c:numCache>
            </c:numRef>
          </c:yVal>
          <c:smooth val="0"/>
        </c:ser>
        <c:ser>
          <c:idx val="2"/>
          <c:order val="2"/>
          <c:tx>
            <c:v>предел текучести, тр. 9, Ф7</c:v>
          </c:tx>
          <c:spPr>
            <a:ln w="28575">
              <a:noFill/>
            </a:ln>
          </c:spPr>
          <c:marker>
            <c:spPr>
              <a:solidFill>
                <a:sysClr val="windowText" lastClr="000000"/>
              </a:solidFill>
            </c:spPr>
          </c:marker>
          <c:xVal>
            <c:numRef>
              <c:f>'[Диаграмма в Microsoft Word]Лист1'!$B$9:$B$14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450</c:v>
                </c:pt>
                <c:pt idx="3">
                  <c:v>450</c:v>
                </c:pt>
                <c:pt idx="4">
                  <c:v>500</c:v>
                </c:pt>
                <c:pt idx="5">
                  <c:v>500</c:v>
                </c:pt>
              </c:numCache>
            </c:numRef>
          </c:xVal>
          <c:yVal>
            <c:numRef>
              <c:f>'[Диаграмма в Microsoft Word]Лист1'!$C$9:$C$14</c:f>
              <c:numCache>
                <c:formatCode>General</c:formatCode>
                <c:ptCount val="6"/>
                <c:pt idx="0">
                  <c:v>455</c:v>
                </c:pt>
                <c:pt idx="1">
                  <c:v>453</c:v>
                </c:pt>
                <c:pt idx="2">
                  <c:v>359</c:v>
                </c:pt>
                <c:pt idx="3">
                  <c:v>332</c:v>
                </c:pt>
                <c:pt idx="4">
                  <c:v>282</c:v>
                </c:pt>
                <c:pt idx="5">
                  <c:v>290</c:v>
                </c:pt>
              </c:numCache>
            </c:numRef>
          </c:yVal>
          <c:smooth val="0"/>
        </c:ser>
        <c:ser>
          <c:idx val="3"/>
          <c:order val="3"/>
          <c:tx>
            <c:v>предел прочности, тр.9,Ф7</c:v>
          </c:tx>
          <c:spPr>
            <a:ln w="28575">
              <a:noFill/>
            </a:ln>
          </c:spPr>
          <c:marker>
            <c:symbol val="x"/>
            <c:size val="5"/>
            <c:spPr>
              <a:solidFill>
                <a:sysClr val="window" lastClr="FFFFFF"/>
              </a:solidFill>
            </c:spPr>
          </c:marker>
          <c:xVal>
            <c:numRef>
              <c:f>'[Диаграмма в Microsoft Word]Лист1'!$B$9:$B$14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450</c:v>
                </c:pt>
                <c:pt idx="3">
                  <c:v>450</c:v>
                </c:pt>
                <c:pt idx="4">
                  <c:v>500</c:v>
                </c:pt>
                <c:pt idx="5">
                  <c:v>500</c:v>
                </c:pt>
              </c:numCache>
            </c:numRef>
          </c:xVal>
          <c:yVal>
            <c:numRef>
              <c:f>'[Диаграмма в Microsoft Word]Лист1'!$D$9:$D$14</c:f>
              <c:numCache>
                <c:formatCode>General</c:formatCode>
                <c:ptCount val="6"/>
                <c:pt idx="0">
                  <c:v>593</c:v>
                </c:pt>
                <c:pt idx="1">
                  <c:v>590</c:v>
                </c:pt>
                <c:pt idx="2">
                  <c:v>432</c:v>
                </c:pt>
                <c:pt idx="3">
                  <c:v>405</c:v>
                </c:pt>
                <c:pt idx="4">
                  <c:v>328</c:v>
                </c:pt>
                <c:pt idx="5">
                  <c:v>333</c:v>
                </c:pt>
              </c:numCache>
            </c:numRef>
          </c:yVal>
          <c:smooth val="0"/>
        </c:ser>
        <c:ser>
          <c:idx val="4"/>
          <c:order val="4"/>
          <c:tx>
            <c:v>предел текучести, тр.18,Ф7</c:v>
          </c:tx>
          <c:spPr>
            <a:ln w="28575">
              <a:noFill/>
            </a:ln>
          </c:spPr>
          <c:marker>
            <c:spPr>
              <a:solidFill>
                <a:sysClr val="window" lastClr="FFFFFF"/>
              </a:solidFill>
            </c:spPr>
          </c:marker>
          <c:xVal>
            <c:numRef>
              <c:f>'[Диаграмма в Microsoft Word]Лист1'!$B$15:$B$21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450</c:v>
                </c:pt>
                <c:pt idx="4">
                  <c:v>450</c:v>
                </c:pt>
                <c:pt idx="5">
                  <c:v>500</c:v>
                </c:pt>
                <c:pt idx="6">
                  <c:v>500</c:v>
                </c:pt>
              </c:numCache>
            </c:numRef>
          </c:xVal>
          <c:yVal>
            <c:numRef>
              <c:f>'[Диаграмма в Microsoft Word]Лист1'!$C$15:$C$21</c:f>
              <c:numCache>
                <c:formatCode>General</c:formatCode>
                <c:ptCount val="7"/>
                <c:pt idx="0">
                  <c:v>426</c:v>
                </c:pt>
                <c:pt idx="1">
                  <c:v>427</c:v>
                </c:pt>
                <c:pt idx="2">
                  <c:v>421</c:v>
                </c:pt>
                <c:pt idx="3">
                  <c:v>325</c:v>
                </c:pt>
                <c:pt idx="4">
                  <c:v>316</c:v>
                </c:pt>
                <c:pt idx="5">
                  <c:v>304</c:v>
                </c:pt>
                <c:pt idx="6">
                  <c:v>319</c:v>
                </c:pt>
              </c:numCache>
            </c:numRef>
          </c:yVal>
          <c:smooth val="0"/>
        </c:ser>
        <c:ser>
          <c:idx val="5"/>
          <c:order val="5"/>
          <c:tx>
            <c:v>предел прочности, тр18,Ф7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ysClr val="windowText" lastClr="000000"/>
              </a:solidFill>
            </c:spPr>
          </c:marker>
          <c:xVal>
            <c:numRef>
              <c:f>'[Диаграмма в Microsoft Word]Лист1'!$B$15:$B$21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450</c:v>
                </c:pt>
                <c:pt idx="4">
                  <c:v>450</c:v>
                </c:pt>
                <c:pt idx="5">
                  <c:v>500</c:v>
                </c:pt>
                <c:pt idx="6">
                  <c:v>500</c:v>
                </c:pt>
              </c:numCache>
            </c:numRef>
          </c:xVal>
          <c:yVal>
            <c:numRef>
              <c:f>'[Диаграмма в Microsoft Word]Лист1'!$D$15:$D$21</c:f>
              <c:numCache>
                <c:formatCode>General</c:formatCode>
                <c:ptCount val="7"/>
                <c:pt idx="0">
                  <c:v>555</c:v>
                </c:pt>
                <c:pt idx="1">
                  <c:v>548</c:v>
                </c:pt>
                <c:pt idx="2">
                  <c:v>555</c:v>
                </c:pt>
                <c:pt idx="3">
                  <c:v>390</c:v>
                </c:pt>
                <c:pt idx="4">
                  <c:v>391</c:v>
                </c:pt>
                <c:pt idx="5">
                  <c:v>351</c:v>
                </c:pt>
                <c:pt idx="6">
                  <c:v>363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84800"/>
        <c:axId val="85091456"/>
      </c:scatterChart>
      <c:valAx>
        <c:axId val="850848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</a:t>
                </a:r>
                <a:r>
                  <a:rPr lang="ru-RU" sz="12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испытаний,</a:t>
                </a:r>
                <a:r>
                  <a:rPr lang="ru-RU" sz="1200" b="0" baseline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</a:t>
                </a:r>
                <a:r>
                  <a:rPr lang="ru-RU" sz="12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12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5091456"/>
        <c:crosses val="autoZero"/>
        <c:crossBetween val="midCat"/>
      </c:valAx>
      <c:valAx>
        <c:axId val="85091456"/>
        <c:scaling>
          <c:orientation val="minMax"/>
          <c:max val="700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Прочность, МПа</a:t>
                </a:r>
              </a:p>
            </c:rich>
          </c:tx>
          <c:layout>
            <c:manualLayout>
              <c:xMode val="edge"/>
              <c:yMode val="edge"/>
              <c:x val="8.9178606104286704E-4"/>
              <c:y val="0.1971484200138698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5084800"/>
        <c:crosses val="autoZero"/>
        <c:crossBetween val="midCat"/>
        <c:majorUnit val="10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A05E9-58BC-460C-BDB1-092A7DB344F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F34DDE-55DE-4DAD-9421-9BFB349B2B3A}">
      <dgm:prSet custT="1"/>
      <dgm:spPr>
        <a:solidFill>
          <a:srgbClr val="EAF8FA"/>
        </a:solidFill>
        <a:ln>
          <a:solidFill>
            <a:srgbClr val="BBE0E3"/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Коррозионные отложения</a:t>
          </a:r>
          <a:endParaRPr lang="ru-RU" sz="1800" dirty="0">
            <a:solidFill>
              <a:srgbClr val="000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EC7BAF-A925-4A0C-AC26-AF5EB6AC9D0A}" type="parTrans" cxnId="{56860192-790C-4DC9-B4E7-3AD5AE11152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D404D0-E883-4820-98C8-C63C5C421E5D}" type="sibTrans" cxnId="{56860192-790C-4DC9-B4E7-3AD5AE111521}">
      <dgm:prSet/>
      <dgm:spPr/>
      <dgm:t>
        <a:bodyPr/>
        <a:lstStyle/>
        <a:p>
          <a:endParaRPr lang="ru-RU"/>
        </a:p>
      </dgm:t>
    </dgm:pt>
    <dgm:pt modelId="{EA945A9B-CC2A-4361-93B1-3E42211910BC}">
      <dgm:prSet custT="1"/>
      <dgm:spPr>
        <a:solidFill>
          <a:srgbClr val="E1F2F3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Уменьшение проходного сечения трубного пучка, изменению коэффициента теплопередачи, теплообменника</a:t>
          </a:r>
        </a:p>
        <a:p>
          <a:pPr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7210C220-022A-49B6-AF85-1CD07D4C5B8C}" type="parTrans" cxnId="{B35D4A1F-C347-4946-85CD-C4ACB9329DE3}">
      <dgm:prSet/>
      <dgm:spPr/>
      <dgm:t>
        <a:bodyPr/>
        <a:lstStyle/>
        <a:p>
          <a:endParaRPr lang="ru-RU"/>
        </a:p>
      </dgm:t>
    </dgm:pt>
    <dgm:pt modelId="{0C2AC1D0-873A-43FD-92EE-5AC9EE570198}" type="sibTrans" cxnId="{B35D4A1F-C347-4946-85CD-C4ACB9329DE3}">
      <dgm:prSet/>
      <dgm:spPr/>
      <dgm:t>
        <a:bodyPr/>
        <a:lstStyle/>
        <a:p>
          <a:endParaRPr lang="ru-RU"/>
        </a:p>
      </dgm:t>
    </dgm:pt>
    <dgm:pt modelId="{4DDFC4FA-4886-4B4E-9DAC-D62D4D185D4F}">
      <dgm:prSet custT="1"/>
      <dgm:spPr>
        <a:solidFill>
          <a:srgbClr val="DEF1F2"/>
        </a:solidFill>
      </dgm:spPr>
      <dgm:t>
        <a:bodyPr/>
        <a:lstStyle/>
        <a:p>
          <a:r>
            <a:rPr lang="ru-RU" sz="16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Коррозии металла трубы, локальные коррозионные повреждения (</a:t>
          </a:r>
          <a:r>
            <a:rPr lang="ru-RU" sz="1600" dirty="0" err="1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питтинговой</a:t>
          </a:r>
          <a:r>
            <a:rPr lang="ru-RU" sz="16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, язвенной, точечной коррозии)</a:t>
          </a:r>
          <a:endParaRPr lang="ru-RU" sz="1600" dirty="0">
            <a:solidFill>
              <a:srgbClr val="000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DEEA06-A638-4770-ABA2-56909BC8997D}" type="parTrans" cxnId="{4AD2CC58-E411-4361-AE0E-DF174FC0E725}">
      <dgm:prSet/>
      <dgm:spPr/>
      <dgm:t>
        <a:bodyPr/>
        <a:lstStyle/>
        <a:p>
          <a:endParaRPr lang="ru-RU"/>
        </a:p>
      </dgm:t>
    </dgm:pt>
    <dgm:pt modelId="{F0427B06-BC00-4EA0-A8AE-91C09E2EFE1A}" type="sibTrans" cxnId="{4AD2CC58-E411-4361-AE0E-DF174FC0E725}">
      <dgm:prSet/>
      <dgm:spPr/>
      <dgm:t>
        <a:bodyPr/>
        <a:lstStyle/>
        <a:p>
          <a:endParaRPr lang="ru-RU"/>
        </a:p>
      </dgm:t>
    </dgm:pt>
    <dgm:pt modelId="{BDBB194F-FF03-4DF8-9985-664B0ED3C2E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C00000"/>
              </a:solidFill>
            </a:rPr>
            <a:t>Ухудшение гидравлических характеристик теплообменника</a:t>
          </a:r>
          <a:endParaRPr lang="ru-RU" sz="1400" dirty="0">
            <a:solidFill>
              <a:srgbClr val="C00000"/>
            </a:solidFill>
          </a:endParaRPr>
        </a:p>
      </dgm:t>
    </dgm:pt>
    <dgm:pt modelId="{86E48FBB-3086-4F4E-B281-DF6C9FC5CA15}" type="parTrans" cxnId="{62E89498-5FEE-4E6E-944B-3A0C79F911F3}">
      <dgm:prSet/>
      <dgm:spPr/>
      <dgm:t>
        <a:bodyPr/>
        <a:lstStyle/>
        <a:p>
          <a:endParaRPr lang="ru-RU"/>
        </a:p>
      </dgm:t>
    </dgm:pt>
    <dgm:pt modelId="{BE82567E-0AAC-4422-A5C8-F6D986128BCC}" type="sibTrans" cxnId="{62E89498-5FEE-4E6E-944B-3A0C79F911F3}">
      <dgm:prSet/>
      <dgm:spPr/>
      <dgm:t>
        <a:bodyPr/>
        <a:lstStyle/>
        <a:p>
          <a:endParaRPr lang="ru-RU"/>
        </a:p>
      </dgm:t>
    </dgm:pt>
    <dgm:pt modelId="{98A88CE7-26A8-4DB9-B847-62F180C88B1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C00000"/>
              </a:solidFill>
            </a:rPr>
            <a:t> </a:t>
          </a:r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Уменьшение толщины  стенки трубок (уменьшение несущего сечения) Нарушение</a:t>
          </a:r>
          <a:r>
            <a:rPr lang="ru-RU" sz="16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aseline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сплошности</a:t>
          </a:r>
          <a:r>
            <a:rPr lang="ru-RU" sz="16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(разрушение  трубок)</a:t>
          </a:r>
          <a:endParaRPr lang="ru-RU" sz="16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8992F9-8B18-4538-B598-9A75EE361C64}" type="parTrans" cxnId="{FB1434B4-A55D-4222-8B6C-5F91FE15BD12}">
      <dgm:prSet/>
      <dgm:spPr/>
      <dgm:t>
        <a:bodyPr/>
        <a:lstStyle/>
        <a:p>
          <a:endParaRPr lang="ru-RU"/>
        </a:p>
      </dgm:t>
    </dgm:pt>
    <dgm:pt modelId="{8F6F7AE9-91AF-400A-809D-7B1CBF45981E}" type="sibTrans" cxnId="{FB1434B4-A55D-4222-8B6C-5F91FE15BD12}">
      <dgm:prSet/>
      <dgm:spPr/>
      <dgm:t>
        <a:bodyPr/>
        <a:lstStyle/>
        <a:p>
          <a:endParaRPr lang="ru-RU"/>
        </a:p>
      </dgm:t>
    </dgm:pt>
    <dgm:pt modelId="{2DF7ED38-E108-4278-8A34-FB315BA45B3D}">
      <dgm:prSet custT="1"/>
      <dgm:spPr>
        <a:solidFill>
          <a:srgbClr val="FCFEFE"/>
        </a:solidFill>
        <a:ln>
          <a:solidFill>
            <a:srgbClr val="BBE0E3"/>
          </a:solidFill>
        </a:ln>
      </dgm:spPr>
      <dgm:t>
        <a:bodyPr/>
        <a:lstStyle/>
        <a:p>
          <a:r>
            <a:rPr lang="ru-RU" sz="2200" b="1" dirty="0" err="1" smtClean="0">
              <a:solidFill>
                <a:srgbClr val="3535A9"/>
              </a:solidFill>
              <a:latin typeface="Times New Roman" pitchFamily="18" charset="0"/>
              <a:cs typeface="Times New Roman" pitchFamily="18" charset="0"/>
            </a:rPr>
            <a:t>Паро</a:t>
          </a:r>
          <a:r>
            <a:rPr lang="ru-RU" sz="2200" b="1" dirty="0" smtClean="0">
              <a:solidFill>
                <a:srgbClr val="3535A9"/>
              </a:solidFill>
              <a:latin typeface="Times New Roman" pitchFamily="18" charset="0"/>
              <a:cs typeface="Times New Roman" pitchFamily="18" charset="0"/>
            </a:rPr>
            <a:t> - водяная среда</a:t>
          </a:r>
          <a:endParaRPr lang="ru-RU" sz="2200" b="1" dirty="0">
            <a:solidFill>
              <a:srgbClr val="3535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D4FD90-7998-4650-8B81-E36B3E3581B6}" type="parTrans" cxnId="{40DB244E-BD97-4930-A924-6BBB56796C19}">
      <dgm:prSet/>
      <dgm:spPr/>
      <dgm:t>
        <a:bodyPr/>
        <a:lstStyle/>
        <a:p>
          <a:endParaRPr lang="ru-RU"/>
        </a:p>
      </dgm:t>
    </dgm:pt>
    <dgm:pt modelId="{E7FEEB0D-FC29-4898-BA64-14FE941BD8CB}" type="sibTrans" cxnId="{40DB244E-BD97-4930-A924-6BBB56796C19}">
      <dgm:prSet/>
      <dgm:spPr/>
      <dgm:t>
        <a:bodyPr/>
        <a:lstStyle/>
        <a:p>
          <a:endParaRPr lang="ru-RU"/>
        </a:p>
      </dgm:t>
    </dgm:pt>
    <dgm:pt modelId="{C74250A2-CECF-43E8-93D9-F326075F4BD1}" type="pres">
      <dgm:prSet presAssocID="{849A05E9-58BC-460C-BDB1-092A7DB344F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4E58B-3EC4-4633-A33C-7EC01D44DCF9}" type="pres">
      <dgm:prSet presAssocID="{849A05E9-58BC-460C-BDB1-092A7DB344F6}" presName="hierFlow" presStyleCnt="0"/>
      <dgm:spPr/>
    </dgm:pt>
    <dgm:pt modelId="{EB514244-9FD4-48D1-9596-2E0AEDFD85A0}" type="pres">
      <dgm:prSet presAssocID="{849A05E9-58BC-460C-BDB1-092A7DB344F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38BBC05-065B-42AD-A318-5CF68AE934A5}" type="pres">
      <dgm:prSet presAssocID="{2DF7ED38-E108-4278-8A34-FB315BA45B3D}" presName="Name14" presStyleCnt="0"/>
      <dgm:spPr/>
    </dgm:pt>
    <dgm:pt modelId="{9ACF4322-B350-4686-A9CE-5C512D4C7319}" type="pres">
      <dgm:prSet presAssocID="{2DF7ED38-E108-4278-8A34-FB315BA45B3D}" presName="level1Shape" presStyleLbl="node0" presStyleIdx="0" presStyleCnt="1" custScaleX="495772" custScaleY="117416" custLinFactY="-61467" custLinFactNeighborX="164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6F51E-0468-4A0F-876F-594AF93ACAA2}" type="pres">
      <dgm:prSet presAssocID="{2DF7ED38-E108-4278-8A34-FB315BA45B3D}" presName="hierChild2" presStyleCnt="0"/>
      <dgm:spPr/>
    </dgm:pt>
    <dgm:pt modelId="{BAC6BC4F-245B-4CB1-B5F5-F07FAC5B7961}" type="pres">
      <dgm:prSet presAssocID="{6DEC7BAF-A925-4A0C-AC26-AF5EB6AC9D0A}" presName="Name19" presStyleLbl="parChTrans1D2" presStyleIdx="0" presStyleCnt="1"/>
      <dgm:spPr/>
      <dgm:t>
        <a:bodyPr/>
        <a:lstStyle/>
        <a:p>
          <a:endParaRPr lang="ru-RU"/>
        </a:p>
      </dgm:t>
    </dgm:pt>
    <dgm:pt modelId="{05C9A9BD-DF27-47DF-BAAB-E60BEB981AAA}" type="pres">
      <dgm:prSet presAssocID="{7AF34DDE-55DE-4DAD-9421-9BFB349B2B3A}" presName="Name21" presStyleCnt="0"/>
      <dgm:spPr/>
    </dgm:pt>
    <dgm:pt modelId="{48563F75-23C4-4074-87FF-536E63DB0BB8}" type="pres">
      <dgm:prSet presAssocID="{7AF34DDE-55DE-4DAD-9421-9BFB349B2B3A}" presName="level2Shape" presStyleLbl="node2" presStyleIdx="0" presStyleCnt="1" custScaleX="306658" custScaleY="101586" custLinFactNeighborX="-34375" custLinFactNeighborY="-51503"/>
      <dgm:spPr/>
      <dgm:t>
        <a:bodyPr/>
        <a:lstStyle/>
        <a:p>
          <a:endParaRPr lang="ru-RU"/>
        </a:p>
      </dgm:t>
    </dgm:pt>
    <dgm:pt modelId="{4018B95E-744A-42B4-997C-61A2ED685186}" type="pres">
      <dgm:prSet presAssocID="{7AF34DDE-55DE-4DAD-9421-9BFB349B2B3A}" presName="hierChild3" presStyleCnt="0"/>
      <dgm:spPr/>
    </dgm:pt>
    <dgm:pt modelId="{1D7C15DC-8D49-436B-A5E9-A1B4AFA09224}" type="pres">
      <dgm:prSet presAssocID="{7210C220-022A-49B6-AF85-1CD07D4C5B8C}" presName="Name19" presStyleLbl="parChTrans1D3" presStyleIdx="0" presStyleCnt="2"/>
      <dgm:spPr/>
      <dgm:t>
        <a:bodyPr/>
        <a:lstStyle/>
        <a:p>
          <a:endParaRPr lang="ru-RU"/>
        </a:p>
      </dgm:t>
    </dgm:pt>
    <dgm:pt modelId="{28685762-7A30-4231-8A00-03FC39EA2B68}" type="pres">
      <dgm:prSet presAssocID="{EA945A9B-CC2A-4361-93B1-3E42211910BC}" presName="Name21" presStyleCnt="0"/>
      <dgm:spPr/>
    </dgm:pt>
    <dgm:pt modelId="{F8F7C0D5-07CC-4C1D-8802-BF8B60169B71}" type="pres">
      <dgm:prSet presAssocID="{EA945A9B-CC2A-4361-93B1-3E42211910BC}" presName="level2Shape" presStyleLbl="node3" presStyleIdx="0" presStyleCnt="2" custScaleX="297281" custScaleY="472385" custLinFactNeighborX="-170" custLinFactNeighborY="-1107"/>
      <dgm:spPr/>
      <dgm:t>
        <a:bodyPr/>
        <a:lstStyle/>
        <a:p>
          <a:endParaRPr lang="ru-RU"/>
        </a:p>
      </dgm:t>
    </dgm:pt>
    <dgm:pt modelId="{053797FD-BEEA-41CC-A14D-D501062A2449}" type="pres">
      <dgm:prSet presAssocID="{EA945A9B-CC2A-4361-93B1-3E42211910BC}" presName="hierChild3" presStyleCnt="0"/>
      <dgm:spPr/>
    </dgm:pt>
    <dgm:pt modelId="{62CC7EEB-3114-4DC4-8CAE-29C4B61C841C}" type="pres">
      <dgm:prSet presAssocID="{86E48FBB-3086-4F4E-B281-DF6C9FC5CA15}" presName="Name19" presStyleLbl="parChTrans1D4" presStyleIdx="0" presStyleCnt="2"/>
      <dgm:spPr/>
      <dgm:t>
        <a:bodyPr/>
        <a:lstStyle/>
        <a:p>
          <a:endParaRPr lang="ru-RU"/>
        </a:p>
      </dgm:t>
    </dgm:pt>
    <dgm:pt modelId="{34DA8469-2080-49A5-AC35-0FFC493C27F0}" type="pres">
      <dgm:prSet presAssocID="{BDBB194F-FF03-4DF8-9985-664B0ED3C2E8}" presName="Name21" presStyleCnt="0"/>
      <dgm:spPr/>
    </dgm:pt>
    <dgm:pt modelId="{8ABC4C4E-296C-4100-B23A-D4D68410379A}" type="pres">
      <dgm:prSet presAssocID="{BDBB194F-FF03-4DF8-9985-664B0ED3C2E8}" presName="level2Shape" presStyleLbl="node4" presStyleIdx="0" presStyleCnt="2" custAng="0" custScaleX="317266" custScaleY="361254" custLinFactNeighborX="-26" custLinFactNeighborY="68576"/>
      <dgm:spPr/>
      <dgm:t>
        <a:bodyPr/>
        <a:lstStyle/>
        <a:p>
          <a:endParaRPr lang="ru-RU"/>
        </a:p>
      </dgm:t>
    </dgm:pt>
    <dgm:pt modelId="{306C8F19-9B71-447F-87DF-FBB9AE3DB632}" type="pres">
      <dgm:prSet presAssocID="{BDBB194F-FF03-4DF8-9985-664B0ED3C2E8}" presName="hierChild3" presStyleCnt="0"/>
      <dgm:spPr/>
    </dgm:pt>
    <dgm:pt modelId="{A10284A4-801A-4415-B6F9-AC853D41C869}" type="pres">
      <dgm:prSet presAssocID="{FEDEEA06-A638-4770-ABA2-56909BC8997D}" presName="Name19" presStyleLbl="parChTrans1D3" presStyleIdx="1" presStyleCnt="2"/>
      <dgm:spPr/>
      <dgm:t>
        <a:bodyPr/>
        <a:lstStyle/>
        <a:p>
          <a:endParaRPr lang="ru-RU"/>
        </a:p>
      </dgm:t>
    </dgm:pt>
    <dgm:pt modelId="{280832F0-C653-4F4C-BC74-9027474294A2}" type="pres">
      <dgm:prSet presAssocID="{4DDFC4FA-4886-4B4E-9DAC-D62D4D185D4F}" presName="Name21" presStyleCnt="0"/>
      <dgm:spPr/>
    </dgm:pt>
    <dgm:pt modelId="{9023148D-C524-4FDD-9A2C-978FB531693E}" type="pres">
      <dgm:prSet presAssocID="{4DDFC4FA-4886-4B4E-9DAC-D62D4D185D4F}" presName="level2Shape" presStyleLbl="node3" presStyleIdx="1" presStyleCnt="2" custScaleX="306668" custScaleY="447988" custLinFactNeighborX="-16266" custLinFactNeighborY="-8123"/>
      <dgm:spPr/>
      <dgm:t>
        <a:bodyPr/>
        <a:lstStyle/>
        <a:p>
          <a:endParaRPr lang="ru-RU"/>
        </a:p>
      </dgm:t>
    </dgm:pt>
    <dgm:pt modelId="{2CA8807D-8DF1-49BB-BC17-7816858CE17D}" type="pres">
      <dgm:prSet presAssocID="{4DDFC4FA-4886-4B4E-9DAC-D62D4D185D4F}" presName="hierChild3" presStyleCnt="0"/>
      <dgm:spPr/>
    </dgm:pt>
    <dgm:pt modelId="{75548B73-4388-48A8-8194-B7929D5B2933}" type="pres">
      <dgm:prSet presAssocID="{868992F9-8B18-4538-B598-9A75EE361C64}" presName="Name19" presStyleLbl="parChTrans1D4" presStyleIdx="1" presStyleCnt="2"/>
      <dgm:spPr/>
      <dgm:t>
        <a:bodyPr/>
        <a:lstStyle/>
        <a:p>
          <a:endParaRPr lang="ru-RU"/>
        </a:p>
      </dgm:t>
    </dgm:pt>
    <dgm:pt modelId="{20153844-0DBE-4764-B547-0CAC418879E0}" type="pres">
      <dgm:prSet presAssocID="{98A88CE7-26A8-4DB9-B847-62F180C88B16}" presName="Name21" presStyleCnt="0"/>
      <dgm:spPr/>
    </dgm:pt>
    <dgm:pt modelId="{ADB79622-BA5D-4B93-9AC5-53134C4ECD1E}" type="pres">
      <dgm:prSet presAssocID="{98A88CE7-26A8-4DB9-B847-62F180C88B16}" presName="level2Shape" presStyleLbl="node4" presStyleIdx="1" presStyleCnt="2" custScaleX="334212" custScaleY="344937" custLinFactY="8058" custLinFactNeighborX="-16266" custLinFactNeighborY="100000"/>
      <dgm:spPr/>
      <dgm:t>
        <a:bodyPr/>
        <a:lstStyle/>
        <a:p>
          <a:endParaRPr lang="ru-RU"/>
        </a:p>
      </dgm:t>
    </dgm:pt>
    <dgm:pt modelId="{ACD13F10-279A-4087-BF31-D6361E1FC231}" type="pres">
      <dgm:prSet presAssocID="{98A88CE7-26A8-4DB9-B847-62F180C88B16}" presName="hierChild3" presStyleCnt="0"/>
      <dgm:spPr/>
    </dgm:pt>
    <dgm:pt modelId="{D6972AC7-052D-4438-BCCE-2687621B13EC}" type="pres">
      <dgm:prSet presAssocID="{849A05E9-58BC-460C-BDB1-092A7DB344F6}" presName="bgShapesFlow" presStyleCnt="0"/>
      <dgm:spPr/>
    </dgm:pt>
  </dgm:ptLst>
  <dgm:cxnLst>
    <dgm:cxn modelId="{30ADC010-6278-4890-A717-36DD4DEAC402}" type="presOf" srcId="{849A05E9-58BC-460C-BDB1-092A7DB344F6}" destId="{C74250A2-CECF-43E8-93D9-F326075F4BD1}" srcOrd="0" destOrd="0" presId="urn:microsoft.com/office/officeart/2005/8/layout/hierarchy6"/>
    <dgm:cxn modelId="{F20C9E0B-BA7D-4DD7-8CEE-24CB59CFCC12}" type="presOf" srcId="{FEDEEA06-A638-4770-ABA2-56909BC8997D}" destId="{A10284A4-801A-4415-B6F9-AC853D41C869}" srcOrd="0" destOrd="0" presId="urn:microsoft.com/office/officeart/2005/8/layout/hierarchy6"/>
    <dgm:cxn modelId="{9BBEBEA9-31ED-4F58-93AD-B4BC5BF1F5B5}" type="presOf" srcId="{2DF7ED38-E108-4278-8A34-FB315BA45B3D}" destId="{9ACF4322-B350-4686-A9CE-5C512D4C7319}" srcOrd="0" destOrd="0" presId="urn:microsoft.com/office/officeart/2005/8/layout/hierarchy6"/>
    <dgm:cxn modelId="{4AD2CC58-E411-4361-AE0E-DF174FC0E725}" srcId="{7AF34DDE-55DE-4DAD-9421-9BFB349B2B3A}" destId="{4DDFC4FA-4886-4B4E-9DAC-D62D4D185D4F}" srcOrd="1" destOrd="0" parTransId="{FEDEEA06-A638-4770-ABA2-56909BC8997D}" sibTransId="{F0427B06-BC00-4EA0-A8AE-91C09E2EFE1A}"/>
    <dgm:cxn modelId="{E16E465C-D411-420F-BBAB-EEB5F4E0591B}" type="presOf" srcId="{7AF34DDE-55DE-4DAD-9421-9BFB349B2B3A}" destId="{48563F75-23C4-4074-87FF-536E63DB0BB8}" srcOrd="0" destOrd="0" presId="urn:microsoft.com/office/officeart/2005/8/layout/hierarchy6"/>
    <dgm:cxn modelId="{B11BCF54-7775-464B-B56E-256A5EFB002C}" type="presOf" srcId="{4DDFC4FA-4886-4B4E-9DAC-D62D4D185D4F}" destId="{9023148D-C524-4FDD-9A2C-978FB531693E}" srcOrd="0" destOrd="0" presId="urn:microsoft.com/office/officeart/2005/8/layout/hierarchy6"/>
    <dgm:cxn modelId="{BC217F1F-3A3E-4781-B7A6-A4111594F8CA}" type="presOf" srcId="{98A88CE7-26A8-4DB9-B847-62F180C88B16}" destId="{ADB79622-BA5D-4B93-9AC5-53134C4ECD1E}" srcOrd="0" destOrd="0" presId="urn:microsoft.com/office/officeart/2005/8/layout/hierarchy6"/>
    <dgm:cxn modelId="{B35D4A1F-C347-4946-85CD-C4ACB9329DE3}" srcId="{7AF34DDE-55DE-4DAD-9421-9BFB349B2B3A}" destId="{EA945A9B-CC2A-4361-93B1-3E42211910BC}" srcOrd="0" destOrd="0" parTransId="{7210C220-022A-49B6-AF85-1CD07D4C5B8C}" sibTransId="{0C2AC1D0-873A-43FD-92EE-5AC9EE570198}"/>
    <dgm:cxn modelId="{40DB244E-BD97-4930-A924-6BBB56796C19}" srcId="{849A05E9-58BC-460C-BDB1-092A7DB344F6}" destId="{2DF7ED38-E108-4278-8A34-FB315BA45B3D}" srcOrd="0" destOrd="0" parTransId="{6FD4FD90-7998-4650-8B81-E36B3E3581B6}" sibTransId="{E7FEEB0D-FC29-4898-BA64-14FE941BD8CB}"/>
    <dgm:cxn modelId="{7C6A095A-14C8-478A-AFDA-0A76D17DB51C}" type="presOf" srcId="{868992F9-8B18-4538-B598-9A75EE361C64}" destId="{75548B73-4388-48A8-8194-B7929D5B2933}" srcOrd="0" destOrd="0" presId="urn:microsoft.com/office/officeart/2005/8/layout/hierarchy6"/>
    <dgm:cxn modelId="{56860192-790C-4DC9-B4E7-3AD5AE111521}" srcId="{2DF7ED38-E108-4278-8A34-FB315BA45B3D}" destId="{7AF34DDE-55DE-4DAD-9421-9BFB349B2B3A}" srcOrd="0" destOrd="0" parTransId="{6DEC7BAF-A925-4A0C-AC26-AF5EB6AC9D0A}" sibTransId="{58D404D0-E883-4820-98C8-C63C5C421E5D}"/>
    <dgm:cxn modelId="{5F08A2FA-F231-4E4E-A11F-2AF0B0943FA7}" type="presOf" srcId="{86E48FBB-3086-4F4E-B281-DF6C9FC5CA15}" destId="{62CC7EEB-3114-4DC4-8CAE-29C4B61C841C}" srcOrd="0" destOrd="0" presId="urn:microsoft.com/office/officeart/2005/8/layout/hierarchy6"/>
    <dgm:cxn modelId="{8ED732A0-52E4-4C31-8F31-F5C0FD7FD80E}" type="presOf" srcId="{6DEC7BAF-A925-4A0C-AC26-AF5EB6AC9D0A}" destId="{BAC6BC4F-245B-4CB1-B5F5-F07FAC5B7961}" srcOrd="0" destOrd="0" presId="urn:microsoft.com/office/officeart/2005/8/layout/hierarchy6"/>
    <dgm:cxn modelId="{62E89498-5FEE-4E6E-944B-3A0C79F911F3}" srcId="{EA945A9B-CC2A-4361-93B1-3E42211910BC}" destId="{BDBB194F-FF03-4DF8-9985-664B0ED3C2E8}" srcOrd="0" destOrd="0" parTransId="{86E48FBB-3086-4F4E-B281-DF6C9FC5CA15}" sibTransId="{BE82567E-0AAC-4422-A5C8-F6D986128BCC}"/>
    <dgm:cxn modelId="{ADE9B5D5-55D4-4689-A766-715E5C628974}" type="presOf" srcId="{BDBB194F-FF03-4DF8-9985-664B0ED3C2E8}" destId="{8ABC4C4E-296C-4100-B23A-D4D68410379A}" srcOrd="0" destOrd="0" presId="urn:microsoft.com/office/officeart/2005/8/layout/hierarchy6"/>
    <dgm:cxn modelId="{32EA87AB-E3B5-4F0C-A535-D72227FA304D}" type="presOf" srcId="{EA945A9B-CC2A-4361-93B1-3E42211910BC}" destId="{F8F7C0D5-07CC-4C1D-8802-BF8B60169B71}" srcOrd="0" destOrd="0" presId="urn:microsoft.com/office/officeart/2005/8/layout/hierarchy6"/>
    <dgm:cxn modelId="{F2AC1F9B-764B-4191-BD02-188A726A715B}" type="presOf" srcId="{7210C220-022A-49B6-AF85-1CD07D4C5B8C}" destId="{1D7C15DC-8D49-436B-A5E9-A1B4AFA09224}" srcOrd="0" destOrd="0" presId="urn:microsoft.com/office/officeart/2005/8/layout/hierarchy6"/>
    <dgm:cxn modelId="{FB1434B4-A55D-4222-8B6C-5F91FE15BD12}" srcId="{4DDFC4FA-4886-4B4E-9DAC-D62D4D185D4F}" destId="{98A88CE7-26A8-4DB9-B847-62F180C88B16}" srcOrd="0" destOrd="0" parTransId="{868992F9-8B18-4538-B598-9A75EE361C64}" sibTransId="{8F6F7AE9-91AF-400A-809D-7B1CBF45981E}"/>
    <dgm:cxn modelId="{8A2CE289-AA36-481F-ABDC-5FF9E4443E03}" type="presParOf" srcId="{C74250A2-CECF-43E8-93D9-F326075F4BD1}" destId="{A724E58B-3EC4-4633-A33C-7EC01D44DCF9}" srcOrd="0" destOrd="0" presId="urn:microsoft.com/office/officeart/2005/8/layout/hierarchy6"/>
    <dgm:cxn modelId="{969B99EB-02A3-46CA-A15E-C169DB7EB85A}" type="presParOf" srcId="{A724E58B-3EC4-4633-A33C-7EC01D44DCF9}" destId="{EB514244-9FD4-48D1-9596-2E0AEDFD85A0}" srcOrd="0" destOrd="0" presId="urn:microsoft.com/office/officeart/2005/8/layout/hierarchy6"/>
    <dgm:cxn modelId="{4DD01B78-365D-4E96-A9D8-18B7D465C947}" type="presParOf" srcId="{EB514244-9FD4-48D1-9596-2E0AEDFD85A0}" destId="{638BBC05-065B-42AD-A318-5CF68AE934A5}" srcOrd="0" destOrd="0" presId="urn:microsoft.com/office/officeart/2005/8/layout/hierarchy6"/>
    <dgm:cxn modelId="{F2577E4F-97FC-41AF-808D-F912ECA8581A}" type="presParOf" srcId="{638BBC05-065B-42AD-A318-5CF68AE934A5}" destId="{9ACF4322-B350-4686-A9CE-5C512D4C7319}" srcOrd="0" destOrd="0" presId="urn:microsoft.com/office/officeart/2005/8/layout/hierarchy6"/>
    <dgm:cxn modelId="{0363D2A0-7DFE-4763-B486-2E82B81488CF}" type="presParOf" srcId="{638BBC05-065B-42AD-A318-5CF68AE934A5}" destId="{0206F51E-0468-4A0F-876F-594AF93ACAA2}" srcOrd="1" destOrd="0" presId="urn:microsoft.com/office/officeart/2005/8/layout/hierarchy6"/>
    <dgm:cxn modelId="{4A26E522-139A-4D0A-B01C-9ED465A70986}" type="presParOf" srcId="{0206F51E-0468-4A0F-876F-594AF93ACAA2}" destId="{BAC6BC4F-245B-4CB1-B5F5-F07FAC5B7961}" srcOrd="0" destOrd="0" presId="urn:microsoft.com/office/officeart/2005/8/layout/hierarchy6"/>
    <dgm:cxn modelId="{2BA07ACF-2691-4983-8260-454AA3C0667E}" type="presParOf" srcId="{0206F51E-0468-4A0F-876F-594AF93ACAA2}" destId="{05C9A9BD-DF27-47DF-BAAB-E60BEB981AAA}" srcOrd="1" destOrd="0" presId="urn:microsoft.com/office/officeart/2005/8/layout/hierarchy6"/>
    <dgm:cxn modelId="{F8BAC0FF-5014-41E6-A197-51DEB17D4DAA}" type="presParOf" srcId="{05C9A9BD-DF27-47DF-BAAB-E60BEB981AAA}" destId="{48563F75-23C4-4074-87FF-536E63DB0BB8}" srcOrd="0" destOrd="0" presId="urn:microsoft.com/office/officeart/2005/8/layout/hierarchy6"/>
    <dgm:cxn modelId="{D8A92303-9537-46C0-9C70-7ADD7EC32FF4}" type="presParOf" srcId="{05C9A9BD-DF27-47DF-BAAB-E60BEB981AAA}" destId="{4018B95E-744A-42B4-997C-61A2ED685186}" srcOrd="1" destOrd="0" presId="urn:microsoft.com/office/officeart/2005/8/layout/hierarchy6"/>
    <dgm:cxn modelId="{974A9C55-C9B3-4B27-B872-9695E1E1B70E}" type="presParOf" srcId="{4018B95E-744A-42B4-997C-61A2ED685186}" destId="{1D7C15DC-8D49-436B-A5E9-A1B4AFA09224}" srcOrd="0" destOrd="0" presId="urn:microsoft.com/office/officeart/2005/8/layout/hierarchy6"/>
    <dgm:cxn modelId="{877DDD58-2EE5-4CA0-9B3A-FCACEAEE98F8}" type="presParOf" srcId="{4018B95E-744A-42B4-997C-61A2ED685186}" destId="{28685762-7A30-4231-8A00-03FC39EA2B68}" srcOrd="1" destOrd="0" presId="urn:microsoft.com/office/officeart/2005/8/layout/hierarchy6"/>
    <dgm:cxn modelId="{E867B248-D044-4EE5-9CF7-C02F97B828BB}" type="presParOf" srcId="{28685762-7A30-4231-8A00-03FC39EA2B68}" destId="{F8F7C0D5-07CC-4C1D-8802-BF8B60169B71}" srcOrd="0" destOrd="0" presId="urn:microsoft.com/office/officeart/2005/8/layout/hierarchy6"/>
    <dgm:cxn modelId="{7C6CAF8A-0EAA-4480-8441-909034A22EB6}" type="presParOf" srcId="{28685762-7A30-4231-8A00-03FC39EA2B68}" destId="{053797FD-BEEA-41CC-A14D-D501062A2449}" srcOrd="1" destOrd="0" presId="urn:microsoft.com/office/officeart/2005/8/layout/hierarchy6"/>
    <dgm:cxn modelId="{E910D190-C7A5-4BDF-BAE4-3790811C1228}" type="presParOf" srcId="{053797FD-BEEA-41CC-A14D-D501062A2449}" destId="{62CC7EEB-3114-4DC4-8CAE-29C4B61C841C}" srcOrd="0" destOrd="0" presId="urn:microsoft.com/office/officeart/2005/8/layout/hierarchy6"/>
    <dgm:cxn modelId="{613A9950-46FA-4E66-8D13-0CE7B6202014}" type="presParOf" srcId="{053797FD-BEEA-41CC-A14D-D501062A2449}" destId="{34DA8469-2080-49A5-AC35-0FFC493C27F0}" srcOrd="1" destOrd="0" presId="urn:microsoft.com/office/officeart/2005/8/layout/hierarchy6"/>
    <dgm:cxn modelId="{37E9A6AC-01F7-4A18-8C8E-BFC1374FF962}" type="presParOf" srcId="{34DA8469-2080-49A5-AC35-0FFC493C27F0}" destId="{8ABC4C4E-296C-4100-B23A-D4D68410379A}" srcOrd="0" destOrd="0" presId="urn:microsoft.com/office/officeart/2005/8/layout/hierarchy6"/>
    <dgm:cxn modelId="{B24F31A7-0129-40FA-B1DF-FE983997356B}" type="presParOf" srcId="{34DA8469-2080-49A5-AC35-0FFC493C27F0}" destId="{306C8F19-9B71-447F-87DF-FBB9AE3DB632}" srcOrd="1" destOrd="0" presId="urn:microsoft.com/office/officeart/2005/8/layout/hierarchy6"/>
    <dgm:cxn modelId="{97E987D6-986C-4F58-9BA0-1B705EEBFC83}" type="presParOf" srcId="{4018B95E-744A-42B4-997C-61A2ED685186}" destId="{A10284A4-801A-4415-B6F9-AC853D41C869}" srcOrd="2" destOrd="0" presId="urn:microsoft.com/office/officeart/2005/8/layout/hierarchy6"/>
    <dgm:cxn modelId="{663C255D-C7CF-4A87-8393-D8CA55CFEAF5}" type="presParOf" srcId="{4018B95E-744A-42B4-997C-61A2ED685186}" destId="{280832F0-C653-4F4C-BC74-9027474294A2}" srcOrd="3" destOrd="0" presId="urn:microsoft.com/office/officeart/2005/8/layout/hierarchy6"/>
    <dgm:cxn modelId="{187FF52E-AE09-4433-8DFB-9F031A1C9FF3}" type="presParOf" srcId="{280832F0-C653-4F4C-BC74-9027474294A2}" destId="{9023148D-C524-4FDD-9A2C-978FB531693E}" srcOrd="0" destOrd="0" presId="urn:microsoft.com/office/officeart/2005/8/layout/hierarchy6"/>
    <dgm:cxn modelId="{F18B1A0D-4572-4B50-B8CB-8E41B115B1BB}" type="presParOf" srcId="{280832F0-C653-4F4C-BC74-9027474294A2}" destId="{2CA8807D-8DF1-49BB-BC17-7816858CE17D}" srcOrd="1" destOrd="0" presId="urn:microsoft.com/office/officeart/2005/8/layout/hierarchy6"/>
    <dgm:cxn modelId="{82746974-3384-418E-AEFE-70214D70FE9D}" type="presParOf" srcId="{2CA8807D-8DF1-49BB-BC17-7816858CE17D}" destId="{75548B73-4388-48A8-8194-B7929D5B2933}" srcOrd="0" destOrd="0" presId="urn:microsoft.com/office/officeart/2005/8/layout/hierarchy6"/>
    <dgm:cxn modelId="{DAFD0F65-1ABE-4AC5-9D8E-C9D9A14D8BC1}" type="presParOf" srcId="{2CA8807D-8DF1-49BB-BC17-7816858CE17D}" destId="{20153844-0DBE-4764-B547-0CAC418879E0}" srcOrd="1" destOrd="0" presId="urn:microsoft.com/office/officeart/2005/8/layout/hierarchy6"/>
    <dgm:cxn modelId="{02D94C40-A192-456A-8FEB-58DFBA8B0942}" type="presParOf" srcId="{20153844-0DBE-4764-B547-0CAC418879E0}" destId="{ADB79622-BA5D-4B93-9AC5-53134C4ECD1E}" srcOrd="0" destOrd="0" presId="urn:microsoft.com/office/officeart/2005/8/layout/hierarchy6"/>
    <dgm:cxn modelId="{0055CF87-06A4-4553-82A1-418D9159D3B2}" type="presParOf" srcId="{20153844-0DBE-4764-B547-0CAC418879E0}" destId="{ACD13F10-279A-4087-BF31-D6361E1FC231}" srcOrd="1" destOrd="0" presId="urn:microsoft.com/office/officeart/2005/8/layout/hierarchy6"/>
    <dgm:cxn modelId="{A570AA6A-38E0-4584-B9E1-CA226B02BF00}" type="presParOf" srcId="{C74250A2-CECF-43E8-93D9-F326075F4BD1}" destId="{D6972AC7-052D-4438-BCCE-2687621B13EC}" srcOrd="1" destOrd="0" presId="urn:microsoft.com/office/officeart/2005/8/layout/hierarchy6"/>
  </dgm:cxnLst>
  <dgm:bg/>
  <dgm:whole>
    <a:ln w="9525" cap="flat" cmpd="sng" algn="ctr">
      <a:solidFill>
        <a:srgbClr val="0070C0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A05E9-58BC-460C-BDB1-092A7DB344F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F34DDE-55DE-4DAD-9421-9BFB349B2B3A}">
      <dgm:prSet custT="1"/>
      <dgm:spPr>
        <a:solidFill>
          <a:srgbClr val="E0F6F8"/>
        </a:solidFill>
        <a:ln>
          <a:solidFill>
            <a:srgbClr val="BBE0E3"/>
          </a:solidFill>
        </a:ln>
      </dgm:spPr>
      <dgm:t>
        <a:bodyPr/>
        <a:lstStyle/>
        <a:p>
          <a:pPr rtl="0"/>
          <a:r>
            <a:rPr lang="ru-RU" sz="16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Взаимодействие </a:t>
          </a:r>
          <a:r>
            <a:rPr lang="ru-RU" sz="16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металла трубки </a:t>
          </a:r>
          <a:r>
            <a:rPr lang="ru-RU" sz="16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с жидкометаллическим  теплоносителем</a:t>
          </a:r>
          <a:endParaRPr lang="ru-RU" sz="1600" dirty="0">
            <a:solidFill>
              <a:srgbClr val="000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EC7BAF-A925-4A0C-AC26-AF5EB6AC9D0A}" type="parTrans" cxnId="{56860192-790C-4DC9-B4E7-3AD5AE11152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D404D0-E883-4820-98C8-C63C5C421E5D}" type="sibTrans" cxnId="{56860192-790C-4DC9-B4E7-3AD5AE111521}">
      <dgm:prSet/>
      <dgm:spPr/>
      <dgm:t>
        <a:bodyPr/>
        <a:lstStyle/>
        <a:p>
          <a:endParaRPr lang="ru-RU"/>
        </a:p>
      </dgm:t>
    </dgm:pt>
    <dgm:pt modelId="{BDBB194F-FF03-4DF8-9985-664B0ED3C2E8}">
      <dgm:prSet custT="1"/>
      <dgm:spPr>
        <a:solidFill>
          <a:srgbClr val="DEF1F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Обезуглероживание стали и  изменению структуры металла в поверхностных слоях</a:t>
          </a:r>
          <a:endParaRPr lang="ru-RU" sz="1600" dirty="0">
            <a:solidFill>
              <a:schemeClr val="tx1"/>
            </a:solidFill>
          </a:endParaRPr>
        </a:p>
      </dgm:t>
    </dgm:pt>
    <dgm:pt modelId="{86E48FBB-3086-4F4E-B281-DF6C9FC5CA15}" type="parTrans" cxnId="{62E89498-5FEE-4E6E-944B-3A0C79F911F3}">
      <dgm:prSet/>
      <dgm:spPr/>
      <dgm:t>
        <a:bodyPr/>
        <a:lstStyle/>
        <a:p>
          <a:endParaRPr lang="ru-RU"/>
        </a:p>
      </dgm:t>
    </dgm:pt>
    <dgm:pt modelId="{BE82567E-0AAC-4422-A5C8-F6D986128BCC}" type="sibTrans" cxnId="{62E89498-5FEE-4E6E-944B-3A0C79F911F3}">
      <dgm:prSet/>
      <dgm:spPr/>
      <dgm:t>
        <a:bodyPr/>
        <a:lstStyle/>
        <a:p>
          <a:endParaRPr lang="ru-RU"/>
        </a:p>
      </dgm:t>
    </dgm:pt>
    <dgm:pt modelId="{2DF7ED38-E108-4278-8A34-FB315BA45B3D}">
      <dgm:prSet custT="1"/>
      <dgm:spPr>
        <a:solidFill>
          <a:srgbClr val="FCFEFE"/>
        </a:solidFill>
        <a:ln>
          <a:solidFill>
            <a:srgbClr val="BBE0E3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3535A9"/>
              </a:solidFill>
              <a:effectLst/>
              <a:latin typeface="Times New Roman"/>
              <a:ea typeface="Times New Roman"/>
            </a:rPr>
            <a:t>Натриевый теплоноситель </a:t>
          </a:r>
          <a:endParaRPr lang="ru-RU" sz="2200" b="1" dirty="0">
            <a:solidFill>
              <a:srgbClr val="3535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D4FD90-7998-4650-8B81-E36B3E3581B6}" type="parTrans" cxnId="{40DB244E-BD97-4930-A924-6BBB56796C19}">
      <dgm:prSet/>
      <dgm:spPr/>
      <dgm:t>
        <a:bodyPr/>
        <a:lstStyle/>
        <a:p>
          <a:endParaRPr lang="ru-RU"/>
        </a:p>
      </dgm:t>
    </dgm:pt>
    <dgm:pt modelId="{E7FEEB0D-FC29-4898-BA64-14FE941BD8CB}" type="sibTrans" cxnId="{40DB244E-BD97-4930-A924-6BBB56796C19}">
      <dgm:prSet/>
      <dgm:spPr/>
      <dgm:t>
        <a:bodyPr/>
        <a:lstStyle/>
        <a:p>
          <a:endParaRPr lang="ru-RU"/>
        </a:p>
      </dgm:t>
    </dgm:pt>
    <dgm:pt modelId="{6F003651-D7A9-44BB-82FA-E269FD525A7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Ухудшение механических свойств: ( снижение предела </a:t>
          </a:r>
          <a:r>
            <a:rPr lang="ru-RU" sz="1600" dirty="0" smtClean="0">
              <a:solidFill>
                <a:srgbClr val="C00000"/>
              </a:solidFill>
            </a:rPr>
            <a:t>текучести и т.д.).</a:t>
          </a:r>
          <a:endParaRPr lang="ru-RU" sz="1600" dirty="0">
            <a:solidFill>
              <a:srgbClr val="C00000"/>
            </a:solidFill>
          </a:endParaRPr>
        </a:p>
      </dgm:t>
    </dgm:pt>
    <dgm:pt modelId="{4EEAB923-00E5-4E93-BC4E-55574EAF31C0}" type="parTrans" cxnId="{EB1949BF-F5FB-4780-A257-8493AAB126E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66D03E-4F04-4CD4-BD5A-5D4A38322DE8}" type="sibTrans" cxnId="{EB1949BF-F5FB-4780-A257-8493AAB126EC}">
      <dgm:prSet/>
      <dgm:spPr/>
      <dgm:t>
        <a:bodyPr/>
        <a:lstStyle/>
        <a:p>
          <a:endParaRPr lang="ru-RU"/>
        </a:p>
      </dgm:t>
    </dgm:pt>
    <dgm:pt modelId="{C74250A2-CECF-43E8-93D9-F326075F4BD1}" type="pres">
      <dgm:prSet presAssocID="{849A05E9-58BC-460C-BDB1-092A7DB344F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4E58B-3EC4-4633-A33C-7EC01D44DCF9}" type="pres">
      <dgm:prSet presAssocID="{849A05E9-58BC-460C-BDB1-092A7DB344F6}" presName="hierFlow" presStyleCnt="0"/>
      <dgm:spPr/>
    </dgm:pt>
    <dgm:pt modelId="{EB514244-9FD4-48D1-9596-2E0AEDFD85A0}" type="pres">
      <dgm:prSet presAssocID="{849A05E9-58BC-460C-BDB1-092A7DB344F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38BBC05-065B-42AD-A318-5CF68AE934A5}" type="pres">
      <dgm:prSet presAssocID="{2DF7ED38-E108-4278-8A34-FB315BA45B3D}" presName="Name14" presStyleCnt="0"/>
      <dgm:spPr/>
    </dgm:pt>
    <dgm:pt modelId="{9ACF4322-B350-4686-A9CE-5C512D4C7319}" type="pres">
      <dgm:prSet presAssocID="{2DF7ED38-E108-4278-8A34-FB315BA45B3D}" presName="level1Shape" presStyleLbl="node0" presStyleIdx="0" presStyleCnt="1" custScaleX="414880" custScaleY="103467" custLinFactY="-82607" custLinFactNeighborX="-5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6F51E-0468-4A0F-876F-594AF93ACAA2}" type="pres">
      <dgm:prSet presAssocID="{2DF7ED38-E108-4278-8A34-FB315BA45B3D}" presName="hierChild2" presStyleCnt="0"/>
      <dgm:spPr/>
    </dgm:pt>
    <dgm:pt modelId="{BAC6BC4F-245B-4CB1-B5F5-F07FAC5B7961}" type="pres">
      <dgm:prSet presAssocID="{6DEC7BAF-A925-4A0C-AC26-AF5EB6AC9D0A}" presName="Name19" presStyleLbl="parChTrans1D2" presStyleIdx="0" presStyleCnt="1"/>
      <dgm:spPr/>
      <dgm:t>
        <a:bodyPr/>
        <a:lstStyle/>
        <a:p>
          <a:endParaRPr lang="ru-RU"/>
        </a:p>
      </dgm:t>
    </dgm:pt>
    <dgm:pt modelId="{05C9A9BD-DF27-47DF-BAAB-E60BEB981AAA}" type="pres">
      <dgm:prSet presAssocID="{7AF34DDE-55DE-4DAD-9421-9BFB349B2B3A}" presName="Name21" presStyleCnt="0"/>
      <dgm:spPr/>
    </dgm:pt>
    <dgm:pt modelId="{48563F75-23C4-4074-87FF-536E63DB0BB8}" type="pres">
      <dgm:prSet presAssocID="{7AF34DDE-55DE-4DAD-9421-9BFB349B2B3A}" presName="level2Shape" presStyleLbl="node2" presStyleIdx="0" presStyleCnt="1" custScaleX="349602" custScaleY="144686" custLinFactNeighborX="10989" custLinFactNeighborY="-48311"/>
      <dgm:spPr/>
      <dgm:t>
        <a:bodyPr/>
        <a:lstStyle/>
        <a:p>
          <a:endParaRPr lang="ru-RU"/>
        </a:p>
      </dgm:t>
    </dgm:pt>
    <dgm:pt modelId="{4018B95E-744A-42B4-997C-61A2ED685186}" type="pres">
      <dgm:prSet presAssocID="{7AF34DDE-55DE-4DAD-9421-9BFB349B2B3A}" presName="hierChild3" presStyleCnt="0"/>
      <dgm:spPr/>
    </dgm:pt>
    <dgm:pt modelId="{62CC7EEB-3114-4DC4-8CAE-29C4B61C841C}" type="pres">
      <dgm:prSet presAssocID="{86E48FBB-3086-4F4E-B281-DF6C9FC5CA15}" presName="Name19" presStyleLbl="parChTrans1D3" presStyleIdx="0" presStyleCnt="1"/>
      <dgm:spPr/>
      <dgm:t>
        <a:bodyPr/>
        <a:lstStyle/>
        <a:p>
          <a:endParaRPr lang="ru-RU"/>
        </a:p>
      </dgm:t>
    </dgm:pt>
    <dgm:pt modelId="{34DA8469-2080-49A5-AC35-0FFC493C27F0}" type="pres">
      <dgm:prSet presAssocID="{BDBB194F-FF03-4DF8-9985-664B0ED3C2E8}" presName="Name21" presStyleCnt="0"/>
      <dgm:spPr/>
    </dgm:pt>
    <dgm:pt modelId="{8ABC4C4E-296C-4100-B23A-D4D68410379A}" type="pres">
      <dgm:prSet presAssocID="{BDBB194F-FF03-4DF8-9985-664B0ED3C2E8}" presName="level2Shape" presStyleLbl="node3" presStyleIdx="0" presStyleCnt="1" custScaleX="349094" custScaleY="132038" custLinFactNeighborX="9410" custLinFactNeighborY="385"/>
      <dgm:spPr/>
      <dgm:t>
        <a:bodyPr/>
        <a:lstStyle/>
        <a:p>
          <a:endParaRPr lang="ru-RU"/>
        </a:p>
      </dgm:t>
    </dgm:pt>
    <dgm:pt modelId="{306C8F19-9B71-447F-87DF-FBB9AE3DB632}" type="pres">
      <dgm:prSet presAssocID="{BDBB194F-FF03-4DF8-9985-664B0ED3C2E8}" presName="hierChild3" presStyleCnt="0"/>
      <dgm:spPr/>
    </dgm:pt>
    <dgm:pt modelId="{1306BBD2-2E82-48A8-86EB-8BAF0450F57C}" type="pres">
      <dgm:prSet presAssocID="{4EEAB923-00E5-4E93-BC4E-55574EAF31C0}" presName="Name19" presStyleLbl="parChTrans1D4" presStyleIdx="0" presStyleCnt="1"/>
      <dgm:spPr/>
      <dgm:t>
        <a:bodyPr/>
        <a:lstStyle/>
        <a:p>
          <a:endParaRPr lang="ru-RU"/>
        </a:p>
      </dgm:t>
    </dgm:pt>
    <dgm:pt modelId="{24C124EF-96C6-4396-96BA-2133F6463501}" type="pres">
      <dgm:prSet presAssocID="{6F003651-D7A9-44BB-82FA-E269FD525A75}" presName="Name21" presStyleCnt="0"/>
      <dgm:spPr/>
    </dgm:pt>
    <dgm:pt modelId="{85D09968-F51A-4F10-82F5-D38A70B3B774}" type="pres">
      <dgm:prSet presAssocID="{6F003651-D7A9-44BB-82FA-E269FD525A75}" presName="level2Shape" presStyleLbl="node4" presStyleIdx="0" presStyleCnt="1" custScaleX="284863" custScaleY="296628" custLinFactY="4539" custLinFactNeighborX="26920" custLinFactNeighborY="100000"/>
      <dgm:spPr/>
      <dgm:t>
        <a:bodyPr/>
        <a:lstStyle/>
        <a:p>
          <a:endParaRPr lang="ru-RU"/>
        </a:p>
      </dgm:t>
    </dgm:pt>
    <dgm:pt modelId="{4C734252-0E63-41E4-87D4-E6F7526E4043}" type="pres">
      <dgm:prSet presAssocID="{6F003651-D7A9-44BB-82FA-E269FD525A75}" presName="hierChild3" presStyleCnt="0"/>
      <dgm:spPr/>
    </dgm:pt>
    <dgm:pt modelId="{D6972AC7-052D-4438-BCCE-2687621B13EC}" type="pres">
      <dgm:prSet presAssocID="{849A05E9-58BC-460C-BDB1-092A7DB344F6}" presName="bgShapesFlow" presStyleCnt="0"/>
      <dgm:spPr/>
    </dgm:pt>
  </dgm:ptLst>
  <dgm:cxnLst>
    <dgm:cxn modelId="{EB1949BF-F5FB-4780-A257-8493AAB126EC}" srcId="{BDBB194F-FF03-4DF8-9985-664B0ED3C2E8}" destId="{6F003651-D7A9-44BB-82FA-E269FD525A75}" srcOrd="0" destOrd="0" parTransId="{4EEAB923-00E5-4E93-BC4E-55574EAF31C0}" sibTransId="{E666D03E-4F04-4CD4-BD5A-5D4A38322DE8}"/>
    <dgm:cxn modelId="{9A8B6184-58D4-44FC-BC65-8F76BDDA5ED7}" type="presOf" srcId="{BDBB194F-FF03-4DF8-9985-664B0ED3C2E8}" destId="{8ABC4C4E-296C-4100-B23A-D4D68410379A}" srcOrd="0" destOrd="0" presId="urn:microsoft.com/office/officeart/2005/8/layout/hierarchy6"/>
    <dgm:cxn modelId="{DA6C3528-288D-4796-9C90-77D0E837DD67}" type="presOf" srcId="{2DF7ED38-E108-4278-8A34-FB315BA45B3D}" destId="{9ACF4322-B350-4686-A9CE-5C512D4C7319}" srcOrd="0" destOrd="0" presId="urn:microsoft.com/office/officeart/2005/8/layout/hierarchy6"/>
    <dgm:cxn modelId="{BBC0BCD2-3311-4F86-9540-BBFA81B07142}" type="presOf" srcId="{4EEAB923-00E5-4E93-BC4E-55574EAF31C0}" destId="{1306BBD2-2E82-48A8-86EB-8BAF0450F57C}" srcOrd="0" destOrd="0" presId="urn:microsoft.com/office/officeart/2005/8/layout/hierarchy6"/>
    <dgm:cxn modelId="{62E89498-5FEE-4E6E-944B-3A0C79F911F3}" srcId="{7AF34DDE-55DE-4DAD-9421-9BFB349B2B3A}" destId="{BDBB194F-FF03-4DF8-9985-664B0ED3C2E8}" srcOrd="0" destOrd="0" parTransId="{86E48FBB-3086-4F4E-B281-DF6C9FC5CA15}" sibTransId="{BE82567E-0AAC-4422-A5C8-F6D986128BCC}"/>
    <dgm:cxn modelId="{24B81D7C-CFCF-4031-A0E2-0CE6FDE81AAA}" type="presOf" srcId="{849A05E9-58BC-460C-BDB1-092A7DB344F6}" destId="{C74250A2-CECF-43E8-93D9-F326075F4BD1}" srcOrd="0" destOrd="0" presId="urn:microsoft.com/office/officeart/2005/8/layout/hierarchy6"/>
    <dgm:cxn modelId="{67C8E93B-B609-4423-B36A-FA55FDE702A5}" type="presOf" srcId="{86E48FBB-3086-4F4E-B281-DF6C9FC5CA15}" destId="{62CC7EEB-3114-4DC4-8CAE-29C4B61C841C}" srcOrd="0" destOrd="0" presId="urn:microsoft.com/office/officeart/2005/8/layout/hierarchy6"/>
    <dgm:cxn modelId="{56860192-790C-4DC9-B4E7-3AD5AE111521}" srcId="{2DF7ED38-E108-4278-8A34-FB315BA45B3D}" destId="{7AF34DDE-55DE-4DAD-9421-9BFB349B2B3A}" srcOrd="0" destOrd="0" parTransId="{6DEC7BAF-A925-4A0C-AC26-AF5EB6AC9D0A}" sibTransId="{58D404D0-E883-4820-98C8-C63C5C421E5D}"/>
    <dgm:cxn modelId="{F085E370-5D72-4A7C-9D06-82E8757030B0}" type="presOf" srcId="{6F003651-D7A9-44BB-82FA-E269FD525A75}" destId="{85D09968-F51A-4F10-82F5-D38A70B3B774}" srcOrd="0" destOrd="0" presId="urn:microsoft.com/office/officeart/2005/8/layout/hierarchy6"/>
    <dgm:cxn modelId="{64A27519-21C5-46F6-A235-A0C882ACFA7C}" type="presOf" srcId="{7AF34DDE-55DE-4DAD-9421-9BFB349B2B3A}" destId="{48563F75-23C4-4074-87FF-536E63DB0BB8}" srcOrd="0" destOrd="0" presId="urn:microsoft.com/office/officeart/2005/8/layout/hierarchy6"/>
    <dgm:cxn modelId="{3C34E729-F74B-4E53-AC90-9A71A204A884}" type="presOf" srcId="{6DEC7BAF-A925-4A0C-AC26-AF5EB6AC9D0A}" destId="{BAC6BC4F-245B-4CB1-B5F5-F07FAC5B7961}" srcOrd="0" destOrd="0" presId="urn:microsoft.com/office/officeart/2005/8/layout/hierarchy6"/>
    <dgm:cxn modelId="{40DB244E-BD97-4930-A924-6BBB56796C19}" srcId="{849A05E9-58BC-460C-BDB1-092A7DB344F6}" destId="{2DF7ED38-E108-4278-8A34-FB315BA45B3D}" srcOrd="0" destOrd="0" parTransId="{6FD4FD90-7998-4650-8B81-E36B3E3581B6}" sibTransId="{E7FEEB0D-FC29-4898-BA64-14FE941BD8CB}"/>
    <dgm:cxn modelId="{1E7CCB87-50A1-4FA1-9A4B-7A692857C64E}" type="presParOf" srcId="{C74250A2-CECF-43E8-93D9-F326075F4BD1}" destId="{A724E58B-3EC4-4633-A33C-7EC01D44DCF9}" srcOrd="0" destOrd="0" presId="urn:microsoft.com/office/officeart/2005/8/layout/hierarchy6"/>
    <dgm:cxn modelId="{1682E589-A8A7-49D5-A34C-495A2C423776}" type="presParOf" srcId="{A724E58B-3EC4-4633-A33C-7EC01D44DCF9}" destId="{EB514244-9FD4-48D1-9596-2E0AEDFD85A0}" srcOrd="0" destOrd="0" presId="urn:microsoft.com/office/officeart/2005/8/layout/hierarchy6"/>
    <dgm:cxn modelId="{8CDB016C-F672-4AAA-8CE2-8DD5D6A90595}" type="presParOf" srcId="{EB514244-9FD4-48D1-9596-2E0AEDFD85A0}" destId="{638BBC05-065B-42AD-A318-5CF68AE934A5}" srcOrd="0" destOrd="0" presId="urn:microsoft.com/office/officeart/2005/8/layout/hierarchy6"/>
    <dgm:cxn modelId="{218C5F37-6E7E-4ACD-8DC6-7DEA8F7B6713}" type="presParOf" srcId="{638BBC05-065B-42AD-A318-5CF68AE934A5}" destId="{9ACF4322-B350-4686-A9CE-5C512D4C7319}" srcOrd="0" destOrd="0" presId="urn:microsoft.com/office/officeart/2005/8/layout/hierarchy6"/>
    <dgm:cxn modelId="{8DAEEAB3-0174-4B41-9710-B594D2833575}" type="presParOf" srcId="{638BBC05-065B-42AD-A318-5CF68AE934A5}" destId="{0206F51E-0468-4A0F-876F-594AF93ACAA2}" srcOrd="1" destOrd="0" presId="urn:microsoft.com/office/officeart/2005/8/layout/hierarchy6"/>
    <dgm:cxn modelId="{C991B942-04C5-4EE5-BB85-A06A2729B3A1}" type="presParOf" srcId="{0206F51E-0468-4A0F-876F-594AF93ACAA2}" destId="{BAC6BC4F-245B-4CB1-B5F5-F07FAC5B7961}" srcOrd="0" destOrd="0" presId="urn:microsoft.com/office/officeart/2005/8/layout/hierarchy6"/>
    <dgm:cxn modelId="{FEA589C9-AA18-4CD7-A662-51A69C2348CC}" type="presParOf" srcId="{0206F51E-0468-4A0F-876F-594AF93ACAA2}" destId="{05C9A9BD-DF27-47DF-BAAB-E60BEB981AAA}" srcOrd="1" destOrd="0" presId="urn:microsoft.com/office/officeart/2005/8/layout/hierarchy6"/>
    <dgm:cxn modelId="{3A044BA8-1904-4273-8B06-9EB6EB209D78}" type="presParOf" srcId="{05C9A9BD-DF27-47DF-BAAB-E60BEB981AAA}" destId="{48563F75-23C4-4074-87FF-536E63DB0BB8}" srcOrd="0" destOrd="0" presId="urn:microsoft.com/office/officeart/2005/8/layout/hierarchy6"/>
    <dgm:cxn modelId="{63EB1380-D82F-4201-ACC6-BD4DFFC7C3E9}" type="presParOf" srcId="{05C9A9BD-DF27-47DF-BAAB-E60BEB981AAA}" destId="{4018B95E-744A-42B4-997C-61A2ED685186}" srcOrd="1" destOrd="0" presId="urn:microsoft.com/office/officeart/2005/8/layout/hierarchy6"/>
    <dgm:cxn modelId="{4D27AF8C-A8BC-4630-ADFC-4E014DF580C5}" type="presParOf" srcId="{4018B95E-744A-42B4-997C-61A2ED685186}" destId="{62CC7EEB-3114-4DC4-8CAE-29C4B61C841C}" srcOrd="0" destOrd="0" presId="urn:microsoft.com/office/officeart/2005/8/layout/hierarchy6"/>
    <dgm:cxn modelId="{E0E35EF7-35E3-4202-B13B-B02F06D4AA8E}" type="presParOf" srcId="{4018B95E-744A-42B4-997C-61A2ED685186}" destId="{34DA8469-2080-49A5-AC35-0FFC493C27F0}" srcOrd="1" destOrd="0" presId="urn:microsoft.com/office/officeart/2005/8/layout/hierarchy6"/>
    <dgm:cxn modelId="{FD70DF02-7EAD-4CAE-A18D-262CE9246D89}" type="presParOf" srcId="{34DA8469-2080-49A5-AC35-0FFC493C27F0}" destId="{8ABC4C4E-296C-4100-B23A-D4D68410379A}" srcOrd="0" destOrd="0" presId="urn:microsoft.com/office/officeart/2005/8/layout/hierarchy6"/>
    <dgm:cxn modelId="{A5F7FDA8-91A4-4BED-8F0E-8C7CD4C3F2E6}" type="presParOf" srcId="{34DA8469-2080-49A5-AC35-0FFC493C27F0}" destId="{306C8F19-9B71-447F-87DF-FBB9AE3DB632}" srcOrd="1" destOrd="0" presId="urn:microsoft.com/office/officeart/2005/8/layout/hierarchy6"/>
    <dgm:cxn modelId="{A35EF8FF-D0A4-445E-8F58-641CDCE5B8E2}" type="presParOf" srcId="{306C8F19-9B71-447F-87DF-FBB9AE3DB632}" destId="{1306BBD2-2E82-48A8-86EB-8BAF0450F57C}" srcOrd="0" destOrd="0" presId="urn:microsoft.com/office/officeart/2005/8/layout/hierarchy6"/>
    <dgm:cxn modelId="{74A6BBDD-4780-40BB-87FE-A4CC250E60F4}" type="presParOf" srcId="{306C8F19-9B71-447F-87DF-FBB9AE3DB632}" destId="{24C124EF-96C6-4396-96BA-2133F6463501}" srcOrd="1" destOrd="0" presId="urn:microsoft.com/office/officeart/2005/8/layout/hierarchy6"/>
    <dgm:cxn modelId="{260DB59C-0D46-440E-9201-7EB2E74AFFBE}" type="presParOf" srcId="{24C124EF-96C6-4396-96BA-2133F6463501}" destId="{85D09968-F51A-4F10-82F5-D38A70B3B774}" srcOrd="0" destOrd="0" presId="urn:microsoft.com/office/officeart/2005/8/layout/hierarchy6"/>
    <dgm:cxn modelId="{33E35CCA-61B4-4CB7-8BCF-9FC5D5937264}" type="presParOf" srcId="{24C124EF-96C6-4396-96BA-2133F6463501}" destId="{4C734252-0E63-41E4-87D4-E6F7526E4043}" srcOrd="1" destOrd="0" presId="urn:microsoft.com/office/officeart/2005/8/layout/hierarchy6"/>
    <dgm:cxn modelId="{52A255D0-FB9B-41F6-A77A-5C45124A5CFB}" type="presParOf" srcId="{C74250A2-CECF-43E8-93D9-F326075F4BD1}" destId="{D6972AC7-052D-4438-BCCE-2687621B13EC}" srcOrd="1" destOrd="0" presId="urn:microsoft.com/office/officeart/2005/8/layout/hierarchy6"/>
  </dgm:cxnLst>
  <dgm:bg>
    <a:noFill/>
  </dgm:bg>
  <dgm:whole>
    <a:ln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10B70-8106-42C4-85D3-CA0752CD3E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DBF690-92F9-49B8-81EA-C7DA25983FC3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2200" b="1" dirty="0" smtClean="0">
              <a:solidFill>
                <a:srgbClr val="3535A9"/>
              </a:solidFill>
              <a:latin typeface="Times New Roman" pitchFamily="18" charset="0"/>
              <a:cs typeface="Times New Roman" pitchFamily="18" charset="0"/>
            </a:rPr>
            <a:t>Металл трубок</a:t>
          </a:r>
          <a:r>
            <a:rPr lang="ru-RU" sz="22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rtl="0"/>
          <a:r>
            <a:rPr lang="ru-RU" sz="16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rPr>
            <a:t>Работает  в условиях высоких значений т температуры (</a:t>
          </a:r>
          <a:r>
            <a:rPr lang="ru-RU" sz="16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  <a:sym typeface="Symbol"/>
            </a:rPr>
            <a:t></a:t>
          </a:r>
          <a:r>
            <a:rPr lang="ru-RU" sz="16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rPr>
            <a:t> 200 </a:t>
          </a:r>
          <a:r>
            <a:rPr lang="ru-RU" sz="16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  <a:sym typeface="Symbol"/>
            </a:rPr>
            <a:t></a:t>
          </a:r>
          <a:r>
            <a:rPr lang="ru-RU" sz="16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rPr>
            <a:t>С) и напряжений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6164C7-6438-4CBC-AD79-26EE55073E76}" type="parTrans" cxnId="{3F2A4A23-C165-4E43-9B74-8FACE0BA05AB}">
      <dgm:prSet/>
      <dgm:spPr/>
      <dgm:t>
        <a:bodyPr/>
        <a:lstStyle/>
        <a:p>
          <a:endParaRPr lang="ru-RU"/>
        </a:p>
      </dgm:t>
    </dgm:pt>
    <dgm:pt modelId="{BA42DD04-8902-44C6-8E77-43FAD56774CF}" type="sibTrans" cxnId="{3F2A4A23-C165-4E43-9B74-8FACE0BA05AB}">
      <dgm:prSet/>
      <dgm:spPr/>
      <dgm:t>
        <a:bodyPr/>
        <a:lstStyle/>
        <a:p>
          <a:endParaRPr lang="ru-RU"/>
        </a:p>
      </dgm:t>
    </dgm:pt>
    <dgm:pt modelId="{79BBD9FB-0862-43C4-850B-82ABAFB90A51}">
      <dgm:prSet/>
      <dgm:spPr>
        <a:solidFill>
          <a:srgbClr val="DEF1F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деградации структуры металла и развитие повреждений на микро- и макроуровнях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694E45-A3E7-4303-96B9-2AC4F0F0B394}" type="parTrans" cxnId="{867E47F5-7814-42C0-B614-5A4277BE13E2}">
      <dgm:prSet/>
      <dgm:spPr/>
      <dgm:t>
        <a:bodyPr/>
        <a:lstStyle/>
        <a:p>
          <a:endParaRPr lang="ru-RU"/>
        </a:p>
      </dgm:t>
    </dgm:pt>
    <dgm:pt modelId="{35737818-C2F9-4E36-A78D-AB385F8B81E0}" type="sibTrans" cxnId="{867E47F5-7814-42C0-B614-5A4277BE13E2}">
      <dgm:prSet/>
      <dgm:spPr/>
      <dgm:t>
        <a:bodyPr/>
        <a:lstStyle/>
        <a:p>
          <a:endParaRPr lang="ru-RU"/>
        </a:p>
      </dgm:t>
    </dgm:pt>
    <dgm:pt modelId="{EBB59DD6-F4F8-4CAA-B4E1-2887026F9376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Ухудшение служебных характеристик стали, в первую очередь механических свойств </a:t>
          </a:r>
          <a:endParaRPr lang="ru-RU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145466-F7FB-4E09-A2B8-87B2F0B77E15}" type="parTrans" cxnId="{C79DE14D-E12C-45A5-A135-043C9E06D06B}">
      <dgm:prSet/>
      <dgm:spPr/>
      <dgm:t>
        <a:bodyPr/>
        <a:lstStyle/>
        <a:p>
          <a:endParaRPr lang="ru-RU"/>
        </a:p>
      </dgm:t>
    </dgm:pt>
    <dgm:pt modelId="{69984809-81AA-4E40-AB45-D2A13B0E81DD}" type="sibTrans" cxnId="{C79DE14D-E12C-45A5-A135-043C9E06D06B}">
      <dgm:prSet/>
      <dgm:spPr/>
      <dgm:t>
        <a:bodyPr/>
        <a:lstStyle/>
        <a:p>
          <a:endParaRPr lang="ru-RU"/>
        </a:p>
      </dgm:t>
    </dgm:pt>
    <dgm:pt modelId="{9CA73C68-6ABF-4656-96D5-8C957807AF74}" type="pres">
      <dgm:prSet presAssocID="{EBF10B70-8106-42C4-85D3-CA0752CD3E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2813C1-7CAB-48A4-9955-C265CBCF315D}" type="pres">
      <dgm:prSet presAssocID="{49DBF690-92F9-49B8-81EA-C7DA25983FC3}" presName="hierRoot1" presStyleCnt="0">
        <dgm:presLayoutVars>
          <dgm:hierBranch val="init"/>
        </dgm:presLayoutVars>
      </dgm:prSet>
      <dgm:spPr/>
    </dgm:pt>
    <dgm:pt modelId="{578CC91F-F178-4CED-AC1B-4930FF12B49E}" type="pres">
      <dgm:prSet presAssocID="{49DBF690-92F9-49B8-81EA-C7DA25983FC3}" presName="rootComposite1" presStyleCnt="0"/>
      <dgm:spPr/>
    </dgm:pt>
    <dgm:pt modelId="{836E60AF-3646-4C78-8B7C-6836D46293F9}" type="pres">
      <dgm:prSet presAssocID="{49DBF690-92F9-49B8-81EA-C7DA25983FC3}" presName="rootText1" presStyleLbl="node0" presStyleIdx="0" presStyleCnt="1" custScaleX="93634" custLinFactNeighborX="14855" custLinFactNeighborY="-18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D022C-B0F0-477F-B5DB-370FB392F408}" type="pres">
      <dgm:prSet presAssocID="{49DBF690-92F9-49B8-81EA-C7DA25983F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8EAAD63-BC4A-4B86-9896-1781A2C5114E}" type="pres">
      <dgm:prSet presAssocID="{49DBF690-92F9-49B8-81EA-C7DA25983FC3}" presName="hierChild2" presStyleCnt="0"/>
      <dgm:spPr/>
    </dgm:pt>
    <dgm:pt modelId="{F50AAE1B-697C-4D8A-BE3D-39870E281157}" type="pres">
      <dgm:prSet presAssocID="{8C694E45-A3E7-4303-96B9-2AC4F0F0B394}" presName="Name37" presStyleLbl="parChTrans1D2" presStyleIdx="0" presStyleCnt="1"/>
      <dgm:spPr/>
      <dgm:t>
        <a:bodyPr/>
        <a:lstStyle/>
        <a:p>
          <a:endParaRPr lang="ru-RU"/>
        </a:p>
      </dgm:t>
    </dgm:pt>
    <dgm:pt modelId="{D2209918-4BD1-4020-92CA-2D1C486FC05F}" type="pres">
      <dgm:prSet presAssocID="{79BBD9FB-0862-43C4-850B-82ABAFB90A51}" presName="hierRoot2" presStyleCnt="0">
        <dgm:presLayoutVars>
          <dgm:hierBranch val="init"/>
        </dgm:presLayoutVars>
      </dgm:prSet>
      <dgm:spPr/>
    </dgm:pt>
    <dgm:pt modelId="{E3253731-BDEB-443D-A12F-DE9C824FE3E4}" type="pres">
      <dgm:prSet presAssocID="{79BBD9FB-0862-43C4-850B-82ABAFB90A51}" presName="rootComposite" presStyleCnt="0"/>
      <dgm:spPr/>
    </dgm:pt>
    <dgm:pt modelId="{09F5D781-BB73-4527-B268-CFAFF29F6473}" type="pres">
      <dgm:prSet presAssocID="{79BBD9FB-0862-43C4-850B-82ABAFB90A51}" presName="rootText" presStyleLbl="node2" presStyleIdx="0" presStyleCnt="1" custScaleX="91867" custLinFactNeighborX="14847" custLinFactNeighborY="-16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3A9FDE-06D9-40AD-8FC6-B8CB7DE0E28A}" type="pres">
      <dgm:prSet presAssocID="{79BBD9FB-0862-43C4-850B-82ABAFB90A51}" presName="rootConnector" presStyleLbl="node2" presStyleIdx="0" presStyleCnt="1"/>
      <dgm:spPr/>
      <dgm:t>
        <a:bodyPr/>
        <a:lstStyle/>
        <a:p>
          <a:endParaRPr lang="ru-RU"/>
        </a:p>
      </dgm:t>
    </dgm:pt>
    <dgm:pt modelId="{C1F45E26-76E2-4CE3-8E67-D9EAE89A009D}" type="pres">
      <dgm:prSet presAssocID="{79BBD9FB-0862-43C4-850B-82ABAFB90A51}" presName="hierChild4" presStyleCnt="0"/>
      <dgm:spPr/>
    </dgm:pt>
    <dgm:pt modelId="{1C909949-8BA0-47C2-A39E-63C177FE57BE}" type="pres">
      <dgm:prSet presAssocID="{CE145466-F7FB-4E09-A2B8-87B2F0B77E15}" presName="Name37" presStyleLbl="parChTrans1D3" presStyleIdx="0" presStyleCnt="1"/>
      <dgm:spPr/>
      <dgm:t>
        <a:bodyPr/>
        <a:lstStyle/>
        <a:p>
          <a:endParaRPr lang="ru-RU"/>
        </a:p>
      </dgm:t>
    </dgm:pt>
    <dgm:pt modelId="{AAF9AF69-B298-4B98-878D-33DE7213FAEA}" type="pres">
      <dgm:prSet presAssocID="{EBB59DD6-F4F8-4CAA-B4E1-2887026F9376}" presName="hierRoot2" presStyleCnt="0">
        <dgm:presLayoutVars>
          <dgm:hierBranch val="init"/>
        </dgm:presLayoutVars>
      </dgm:prSet>
      <dgm:spPr/>
    </dgm:pt>
    <dgm:pt modelId="{E6419505-5FB9-4806-9091-9869A9B90174}" type="pres">
      <dgm:prSet presAssocID="{EBB59DD6-F4F8-4CAA-B4E1-2887026F9376}" presName="rootComposite" presStyleCnt="0"/>
      <dgm:spPr/>
    </dgm:pt>
    <dgm:pt modelId="{C7ABD177-2852-49C9-9DAD-249C4B073161}" type="pres">
      <dgm:prSet presAssocID="{EBB59DD6-F4F8-4CAA-B4E1-2887026F9376}" presName="rootText" presStyleLbl="node3" presStyleIdx="0" presStyleCnt="1" custScaleY="102095" custLinFactNeighborX="-13094" custLinFactNeighborY="-3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ABEE04-A97E-49BE-BFA4-E417E04A13A4}" type="pres">
      <dgm:prSet presAssocID="{EBB59DD6-F4F8-4CAA-B4E1-2887026F9376}" presName="rootConnector" presStyleLbl="node3" presStyleIdx="0" presStyleCnt="1"/>
      <dgm:spPr/>
      <dgm:t>
        <a:bodyPr/>
        <a:lstStyle/>
        <a:p>
          <a:endParaRPr lang="ru-RU"/>
        </a:p>
      </dgm:t>
    </dgm:pt>
    <dgm:pt modelId="{3E510332-EF8F-4448-9D35-23ABA27768FC}" type="pres">
      <dgm:prSet presAssocID="{EBB59DD6-F4F8-4CAA-B4E1-2887026F9376}" presName="hierChild4" presStyleCnt="0"/>
      <dgm:spPr/>
    </dgm:pt>
    <dgm:pt modelId="{152CDF94-443A-4F9E-9B21-AB7A60C50B49}" type="pres">
      <dgm:prSet presAssocID="{EBB59DD6-F4F8-4CAA-B4E1-2887026F9376}" presName="hierChild5" presStyleCnt="0"/>
      <dgm:spPr/>
    </dgm:pt>
    <dgm:pt modelId="{87D0A412-0D3B-4E82-821A-AC18DEC6B170}" type="pres">
      <dgm:prSet presAssocID="{79BBD9FB-0862-43C4-850B-82ABAFB90A51}" presName="hierChild5" presStyleCnt="0"/>
      <dgm:spPr/>
    </dgm:pt>
    <dgm:pt modelId="{DE69EFB3-775C-4F10-BF62-3A88D59839D3}" type="pres">
      <dgm:prSet presAssocID="{49DBF690-92F9-49B8-81EA-C7DA25983FC3}" presName="hierChild3" presStyleCnt="0"/>
      <dgm:spPr/>
    </dgm:pt>
  </dgm:ptLst>
  <dgm:cxnLst>
    <dgm:cxn modelId="{C79DE14D-E12C-45A5-A135-043C9E06D06B}" srcId="{79BBD9FB-0862-43C4-850B-82ABAFB90A51}" destId="{EBB59DD6-F4F8-4CAA-B4E1-2887026F9376}" srcOrd="0" destOrd="0" parTransId="{CE145466-F7FB-4E09-A2B8-87B2F0B77E15}" sibTransId="{69984809-81AA-4E40-AB45-D2A13B0E81DD}"/>
    <dgm:cxn modelId="{867E47F5-7814-42C0-B614-5A4277BE13E2}" srcId="{49DBF690-92F9-49B8-81EA-C7DA25983FC3}" destId="{79BBD9FB-0862-43C4-850B-82ABAFB90A51}" srcOrd="0" destOrd="0" parTransId="{8C694E45-A3E7-4303-96B9-2AC4F0F0B394}" sibTransId="{35737818-C2F9-4E36-A78D-AB385F8B81E0}"/>
    <dgm:cxn modelId="{C488E3CB-A0BF-478E-8554-865D48B4B0C3}" type="presOf" srcId="{79BBD9FB-0862-43C4-850B-82ABAFB90A51}" destId="{F93A9FDE-06D9-40AD-8FC6-B8CB7DE0E28A}" srcOrd="1" destOrd="0" presId="urn:microsoft.com/office/officeart/2005/8/layout/orgChart1"/>
    <dgm:cxn modelId="{F2F6D4A3-2330-47EF-9CFA-C1A03D676391}" type="presOf" srcId="{EBB59DD6-F4F8-4CAA-B4E1-2887026F9376}" destId="{C7ABD177-2852-49C9-9DAD-249C4B073161}" srcOrd="0" destOrd="0" presId="urn:microsoft.com/office/officeart/2005/8/layout/orgChart1"/>
    <dgm:cxn modelId="{0B4719EB-8D67-488F-9991-5DBCDA8FE334}" type="presOf" srcId="{EBF10B70-8106-42C4-85D3-CA0752CD3E5F}" destId="{9CA73C68-6ABF-4656-96D5-8C957807AF74}" srcOrd="0" destOrd="0" presId="urn:microsoft.com/office/officeart/2005/8/layout/orgChart1"/>
    <dgm:cxn modelId="{316185FE-6632-46A7-B294-AEEC021297E4}" type="presOf" srcId="{EBB59DD6-F4F8-4CAA-B4E1-2887026F9376}" destId="{5CABEE04-A97E-49BE-BFA4-E417E04A13A4}" srcOrd="1" destOrd="0" presId="urn:microsoft.com/office/officeart/2005/8/layout/orgChart1"/>
    <dgm:cxn modelId="{7A541F1D-C063-47E4-9A13-400B8E8565BB}" type="presOf" srcId="{79BBD9FB-0862-43C4-850B-82ABAFB90A51}" destId="{09F5D781-BB73-4527-B268-CFAFF29F6473}" srcOrd="0" destOrd="0" presId="urn:microsoft.com/office/officeart/2005/8/layout/orgChart1"/>
    <dgm:cxn modelId="{B73C1B8A-E718-4F69-8F74-925D0C43E337}" type="presOf" srcId="{49DBF690-92F9-49B8-81EA-C7DA25983FC3}" destId="{836E60AF-3646-4C78-8B7C-6836D46293F9}" srcOrd="0" destOrd="0" presId="urn:microsoft.com/office/officeart/2005/8/layout/orgChart1"/>
    <dgm:cxn modelId="{ED5C543F-EEAB-4CE2-8D3A-B74BD398C668}" type="presOf" srcId="{CE145466-F7FB-4E09-A2B8-87B2F0B77E15}" destId="{1C909949-8BA0-47C2-A39E-63C177FE57BE}" srcOrd="0" destOrd="0" presId="urn:microsoft.com/office/officeart/2005/8/layout/orgChart1"/>
    <dgm:cxn modelId="{3F2A4A23-C165-4E43-9B74-8FACE0BA05AB}" srcId="{EBF10B70-8106-42C4-85D3-CA0752CD3E5F}" destId="{49DBF690-92F9-49B8-81EA-C7DA25983FC3}" srcOrd="0" destOrd="0" parTransId="{F56164C7-6438-4CBC-AD79-26EE55073E76}" sibTransId="{BA42DD04-8902-44C6-8E77-43FAD56774CF}"/>
    <dgm:cxn modelId="{0B5A32DC-675B-4A40-8E07-74E5F7BE7AE9}" type="presOf" srcId="{49DBF690-92F9-49B8-81EA-C7DA25983FC3}" destId="{AA5D022C-B0F0-477F-B5DB-370FB392F408}" srcOrd="1" destOrd="0" presId="urn:microsoft.com/office/officeart/2005/8/layout/orgChart1"/>
    <dgm:cxn modelId="{11EBA83D-D03F-45FD-B7FF-0202EE82411C}" type="presOf" srcId="{8C694E45-A3E7-4303-96B9-2AC4F0F0B394}" destId="{F50AAE1B-697C-4D8A-BE3D-39870E281157}" srcOrd="0" destOrd="0" presId="urn:microsoft.com/office/officeart/2005/8/layout/orgChart1"/>
    <dgm:cxn modelId="{3C2AAB3C-1521-479B-8A8B-6E518E8EBC1A}" type="presParOf" srcId="{9CA73C68-6ABF-4656-96D5-8C957807AF74}" destId="{582813C1-7CAB-48A4-9955-C265CBCF315D}" srcOrd="0" destOrd="0" presId="urn:microsoft.com/office/officeart/2005/8/layout/orgChart1"/>
    <dgm:cxn modelId="{B223DA4D-9F27-4469-85BB-8ECEB481BD88}" type="presParOf" srcId="{582813C1-7CAB-48A4-9955-C265CBCF315D}" destId="{578CC91F-F178-4CED-AC1B-4930FF12B49E}" srcOrd="0" destOrd="0" presId="urn:microsoft.com/office/officeart/2005/8/layout/orgChart1"/>
    <dgm:cxn modelId="{3CA09778-D4CE-4AAA-BA78-BD8533F2CE24}" type="presParOf" srcId="{578CC91F-F178-4CED-AC1B-4930FF12B49E}" destId="{836E60AF-3646-4C78-8B7C-6836D46293F9}" srcOrd="0" destOrd="0" presId="urn:microsoft.com/office/officeart/2005/8/layout/orgChart1"/>
    <dgm:cxn modelId="{C24EEA22-1736-40EE-9701-A07691C7314B}" type="presParOf" srcId="{578CC91F-F178-4CED-AC1B-4930FF12B49E}" destId="{AA5D022C-B0F0-477F-B5DB-370FB392F408}" srcOrd="1" destOrd="0" presId="urn:microsoft.com/office/officeart/2005/8/layout/orgChart1"/>
    <dgm:cxn modelId="{689A642E-AE48-43DE-8FCB-8A89AED4661D}" type="presParOf" srcId="{582813C1-7CAB-48A4-9955-C265CBCF315D}" destId="{48EAAD63-BC4A-4B86-9896-1781A2C5114E}" srcOrd="1" destOrd="0" presId="urn:microsoft.com/office/officeart/2005/8/layout/orgChart1"/>
    <dgm:cxn modelId="{A772029F-51E2-4A24-B9C4-0E56E3C244B6}" type="presParOf" srcId="{48EAAD63-BC4A-4B86-9896-1781A2C5114E}" destId="{F50AAE1B-697C-4D8A-BE3D-39870E281157}" srcOrd="0" destOrd="0" presId="urn:microsoft.com/office/officeart/2005/8/layout/orgChart1"/>
    <dgm:cxn modelId="{CD6E86AB-AA45-41BB-AC79-AB56A539D5ED}" type="presParOf" srcId="{48EAAD63-BC4A-4B86-9896-1781A2C5114E}" destId="{D2209918-4BD1-4020-92CA-2D1C486FC05F}" srcOrd="1" destOrd="0" presId="urn:microsoft.com/office/officeart/2005/8/layout/orgChart1"/>
    <dgm:cxn modelId="{3A1CBD8E-3F68-412F-A34F-049398106DA4}" type="presParOf" srcId="{D2209918-4BD1-4020-92CA-2D1C486FC05F}" destId="{E3253731-BDEB-443D-A12F-DE9C824FE3E4}" srcOrd="0" destOrd="0" presId="urn:microsoft.com/office/officeart/2005/8/layout/orgChart1"/>
    <dgm:cxn modelId="{34940C0B-309E-412C-BE63-708FC4F3359A}" type="presParOf" srcId="{E3253731-BDEB-443D-A12F-DE9C824FE3E4}" destId="{09F5D781-BB73-4527-B268-CFAFF29F6473}" srcOrd="0" destOrd="0" presId="urn:microsoft.com/office/officeart/2005/8/layout/orgChart1"/>
    <dgm:cxn modelId="{38C818AD-4556-4DE0-95FC-6B50F1C906CB}" type="presParOf" srcId="{E3253731-BDEB-443D-A12F-DE9C824FE3E4}" destId="{F93A9FDE-06D9-40AD-8FC6-B8CB7DE0E28A}" srcOrd="1" destOrd="0" presId="urn:microsoft.com/office/officeart/2005/8/layout/orgChart1"/>
    <dgm:cxn modelId="{43FEBE46-D04F-459C-88CB-10D85F825F4B}" type="presParOf" srcId="{D2209918-4BD1-4020-92CA-2D1C486FC05F}" destId="{C1F45E26-76E2-4CE3-8E67-D9EAE89A009D}" srcOrd="1" destOrd="0" presId="urn:microsoft.com/office/officeart/2005/8/layout/orgChart1"/>
    <dgm:cxn modelId="{AD359207-E1D7-40FC-90A5-D83B56BF6562}" type="presParOf" srcId="{C1F45E26-76E2-4CE3-8E67-D9EAE89A009D}" destId="{1C909949-8BA0-47C2-A39E-63C177FE57BE}" srcOrd="0" destOrd="0" presId="urn:microsoft.com/office/officeart/2005/8/layout/orgChart1"/>
    <dgm:cxn modelId="{BFC7E9D1-1ACD-42D2-91E0-B635E480D2FF}" type="presParOf" srcId="{C1F45E26-76E2-4CE3-8E67-D9EAE89A009D}" destId="{AAF9AF69-B298-4B98-878D-33DE7213FAEA}" srcOrd="1" destOrd="0" presId="urn:microsoft.com/office/officeart/2005/8/layout/orgChart1"/>
    <dgm:cxn modelId="{AB394114-625E-4C26-B044-14A44C381DC7}" type="presParOf" srcId="{AAF9AF69-B298-4B98-878D-33DE7213FAEA}" destId="{E6419505-5FB9-4806-9091-9869A9B90174}" srcOrd="0" destOrd="0" presId="urn:microsoft.com/office/officeart/2005/8/layout/orgChart1"/>
    <dgm:cxn modelId="{3C38E2AA-4865-411D-872F-C1345EB35E11}" type="presParOf" srcId="{E6419505-5FB9-4806-9091-9869A9B90174}" destId="{C7ABD177-2852-49C9-9DAD-249C4B073161}" srcOrd="0" destOrd="0" presId="urn:microsoft.com/office/officeart/2005/8/layout/orgChart1"/>
    <dgm:cxn modelId="{C16437D6-C27E-4819-8E9E-3919BEF6E344}" type="presParOf" srcId="{E6419505-5FB9-4806-9091-9869A9B90174}" destId="{5CABEE04-A97E-49BE-BFA4-E417E04A13A4}" srcOrd="1" destOrd="0" presId="urn:microsoft.com/office/officeart/2005/8/layout/orgChart1"/>
    <dgm:cxn modelId="{AC0A6898-83FF-48EE-80C1-1BF328373E3F}" type="presParOf" srcId="{AAF9AF69-B298-4B98-878D-33DE7213FAEA}" destId="{3E510332-EF8F-4448-9D35-23ABA27768FC}" srcOrd="1" destOrd="0" presId="urn:microsoft.com/office/officeart/2005/8/layout/orgChart1"/>
    <dgm:cxn modelId="{60B5164B-E1A8-429F-A9DF-61862925671E}" type="presParOf" srcId="{AAF9AF69-B298-4B98-878D-33DE7213FAEA}" destId="{152CDF94-443A-4F9E-9B21-AB7A60C50B49}" srcOrd="2" destOrd="0" presId="urn:microsoft.com/office/officeart/2005/8/layout/orgChart1"/>
    <dgm:cxn modelId="{B5CB8291-A42F-449D-834E-B537563FAB55}" type="presParOf" srcId="{D2209918-4BD1-4020-92CA-2D1C486FC05F}" destId="{87D0A412-0D3B-4E82-821A-AC18DEC6B170}" srcOrd="2" destOrd="0" presId="urn:microsoft.com/office/officeart/2005/8/layout/orgChart1"/>
    <dgm:cxn modelId="{39FFD41F-7D13-432A-AE39-5C1008799484}" type="presParOf" srcId="{582813C1-7CAB-48A4-9955-C265CBCF315D}" destId="{DE69EFB3-775C-4F10-BF62-3A88D59839D3}" srcOrd="2" destOrd="0" presId="urn:microsoft.com/office/officeart/2005/8/layout/orgChart1"/>
  </dgm:cxnLst>
  <dgm:bg/>
  <dgm:whole>
    <a:ln>
      <a:solidFill>
        <a:schemeClr val="accent5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4322-B350-4686-A9CE-5C512D4C7319}">
      <dsp:nvSpPr>
        <dsp:cNvPr id="0" name=""/>
        <dsp:cNvSpPr/>
      </dsp:nvSpPr>
      <dsp:spPr>
        <a:xfrm>
          <a:off x="674565" y="0"/>
          <a:ext cx="3112671" cy="491458"/>
        </a:xfrm>
        <a:prstGeom prst="roundRect">
          <a:avLst>
            <a:gd name="adj" fmla="val 10000"/>
          </a:avLst>
        </a:prstGeom>
        <a:solidFill>
          <a:srgbClr val="FCFEFE"/>
        </a:solidFill>
        <a:ln w="25400" cap="flat" cmpd="sng" algn="ctr">
          <a:solidFill>
            <a:srgbClr val="BBE0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3535A9"/>
              </a:solidFill>
              <a:latin typeface="Times New Roman" pitchFamily="18" charset="0"/>
              <a:cs typeface="Times New Roman" pitchFamily="18" charset="0"/>
            </a:rPr>
            <a:t>Паро</a:t>
          </a:r>
          <a:r>
            <a:rPr lang="ru-RU" sz="2200" b="1" kern="1200" dirty="0" smtClean="0">
              <a:solidFill>
                <a:srgbClr val="3535A9"/>
              </a:solidFill>
              <a:latin typeface="Times New Roman" pitchFamily="18" charset="0"/>
              <a:cs typeface="Times New Roman" pitchFamily="18" charset="0"/>
            </a:rPr>
            <a:t> - водяная среда</a:t>
          </a:r>
          <a:endParaRPr lang="ru-RU" sz="2200" b="1" kern="1200" dirty="0">
            <a:solidFill>
              <a:srgbClr val="3535A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8959" y="14394"/>
        <a:ext cx="3083883" cy="462670"/>
      </dsp:txXfrm>
    </dsp:sp>
    <dsp:sp modelId="{BAC6BC4F-245B-4CB1-B5F5-F07FAC5B7961}">
      <dsp:nvSpPr>
        <dsp:cNvPr id="0" name=""/>
        <dsp:cNvSpPr/>
      </dsp:nvSpPr>
      <dsp:spPr>
        <a:xfrm>
          <a:off x="1911786" y="491458"/>
          <a:ext cx="319113" cy="602172"/>
        </a:xfrm>
        <a:custGeom>
          <a:avLst/>
          <a:gdLst/>
          <a:ahLst/>
          <a:cxnLst/>
          <a:rect l="0" t="0" r="0" b="0"/>
          <a:pathLst>
            <a:path>
              <a:moveTo>
                <a:pt x="319113" y="0"/>
              </a:moveTo>
              <a:lnTo>
                <a:pt x="319113" y="301086"/>
              </a:lnTo>
              <a:lnTo>
                <a:pt x="0" y="301086"/>
              </a:lnTo>
              <a:lnTo>
                <a:pt x="0" y="602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63F75-23C4-4074-87FF-536E63DB0BB8}">
      <dsp:nvSpPr>
        <dsp:cNvPr id="0" name=""/>
        <dsp:cNvSpPr/>
      </dsp:nvSpPr>
      <dsp:spPr>
        <a:xfrm>
          <a:off x="949120" y="1093631"/>
          <a:ext cx="1925331" cy="425200"/>
        </a:xfrm>
        <a:prstGeom prst="roundRect">
          <a:avLst>
            <a:gd name="adj" fmla="val 10000"/>
          </a:avLst>
        </a:prstGeom>
        <a:solidFill>
          <a:srgbClr val="EAF8FA"/>
        </a:solidFill>
        <a:ln w="25400" cap="flat" cmpd="sng" algn="ctr">
          <a:solidFill>
            <a:srgbClr val="BBE0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Коррозионные отложения</a:t>
          </a:r>
          <a:endParaRPr lang="ru-RU" sz="1800" kern="1200" dirty="0">
            <a:solidFill>
              <a:srgbClr val="000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1574" y="1106085"/>
        <a:ext cx="1900423" cy="400292"/>
      </dsp:txXfrm>
    </dsp:sp>
    <dsp:sp modelId="{1D7C15DC-8D49-436B-A5E9-A1B4AFA09224}">
      <dsp:nvSpPr>
        <dsp:cNvPr id="0" name=""/>
        <dsp:cNvSpPr/>
      </dsp:nvSpPr>
      <dsp:spPr>
        <a:xfrm>
          <a:off x="995064" y="1518832"/>
          <a:ext cx="916721" cy="378363"/>
        </a:xfrm>
        <a:custGeom>
          <a:avLst/>
          <a:gdLst/>
          <a:ahLst/>
          <a:cxnLst/>
          <a:rect l="0" t="0" r="0" b="0"/>
          <a:pathLst>
            <a:path>
              <a:moveTo>
                <a:pt x="916721" y="0"/>
              </a:moveTo>
              <a:lnTo>
                <a:pt x="916721" y="189181"/>
              </a:lnTo>
              <a:lnTo>
                <a:pt x="0" y="189181"/>
              </a:lnTo>
              <a:lnTo>
                <a:pt x="0" y="378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7C0D5-07CC-4C1D-8802-BF8B60169B71}">
      <dsp:nvSpPr>
        <dsp:cNvPr id="0" name=""/>
        <dsp:cNvSpPr/>
      </dsp:nvSpPr>
      <dsp:spPr>
        <a:xfrm>
          <a:off x="61835" y="1897195"/>
          <a:ext cx="1866458" cy="1977224"/>
        </a:xfrm>
        <a:prstGeom prst="roundRect">
          <a:avLst>
            <a:gd name="adj" fmla="val 10000"/>
          </a:avLst>
        </a:prstGeom>
        <a:solidFill>
          <a:srgbClr val="E1F2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Уменьшение проходного сечения трубного пучка, изменению коэффициента теплопередачи, теплообменника</a:t>
          </a:r>
        </a:p>
        <a:p>
          <a:pPr lvl="0" algn="just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16502" y="1951862"/>
        <a:ext cx="1757124" cy="1867890"/>
      </dsp:txXfrm>
    </dsp:sp>
    <dsp:sp modelId="{62CC7EEB-3114-4DC4-8CAE-29C4B61C841C}">
      <dsp:nvSpPr>
        <dsp:cNvPr id="0" name=""/>
        <dsp:cNvSpPr/>
      </dsp:nvSpPr>
      <dsp:spPr>
        <a:xfrm>
          <a:off x="949344" y="3874420"/>
          <a:ext cx="91440" cy="4590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545"/>
              </a:lnTo>
              <a:lnTo>
                <a:pt x="46624" y="229545"/>
              </a:lnTo>
              <a:lnTo>
                <a:pt x="46624" y="459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C4C4E-296C-4100-B23A-D4D68410379A}">
      <dsp:nvSpPr>
        <dsp:cNvPr id="0" name=""/>
        <dsp:cNvSpPr/>
      </dsp:nvSpPr>
      <dsp:spPr>
        <a:xfrm>
          <a:off x="2" y="4333511"/>
          <a:ext cx="1991933" cy="151207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Ухудшение гидравлических характеристик теплообменника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44289" y="4377798"/>
        <a:ext cx="1903359" cy="1423498"/>
      </dsp:txXfrm>
    </dsp:sp>
    <dsp:sp modelId="{A10284A4-801A-4415-B6F9-AC853D41C869}">
      <dsp:nvSpPr>
        <dsp:cNvPr id="0" name=""/>
        <dsp:cNvSpPr/>
      </dsp:nvSpPr>
      <dsp:spPr>
        <a:xfrm>
          <a:off x="1911786" y="1518832"/>
          <a:ext cx="1215703" cy="348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98"/>
              </a:lnTo>
              <a:lnTo>
                <a:pt x="1215703" y="174498"/>
              </a:lnTo>
              <a:lnTo>
                <a:pt x="1215703" y="348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3148D-C524-4FDD-9A2C-978FB531693E}">
      <dsp:nvSpPr>
        <dsp:cNvPr id="0" name=""/>
        <dsp:cNvSpPr/>
      </dsp:nvSpPr>
      <dsp:spPr>
        <a:xfrm>
          <a:off x="2164793" y="1867829"/>
          <a:ext cx="1925394" cy="1875108"/>
        </a:xfrm>
        <a:prstGeom prst="roundRect">
          <a:avLst>
            <a:gd name="adj" fmla="val 10000"/>
          </a:avLst>
        </a:prstGeom>
        <a:solidFill>
          <a:srgbClr val="DEF1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Коррозии металла трубы, локальные коррозионные повреждения (</a:t>
          </a:r>
          <a:r>
            <a:rPr lang="ru-RU" sz="1600" kern="1200" dirty="0" err="1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питтинговой</a:t>
          </a:r>
          <a:r>
            <a:rPr lang="ru-RU" sz="1600" kern="12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, язвенной, точечной коррозии)</a:t>
          </a:r>
          <a:endParaRPr lang="ru-RU" sz="1600" kern="1200" dirty="0">
            <a:solidFill>
              <a:srgbClr val="000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9713" y="1922749"/>
        <a:ext cx="1815554" cy="1765268"/>
      </dsp:txXfrm>
    </dsp:sp>
    <dsp:sp modelId="{75548B73-4388-48A8-8194-B7929D5B2933}">
      <dsp:nvSpPr>
        <dsp:cNvPr id="0" name=""/>
        <dsp:cNvSpPr/>
      </dsp:nvSpPr>
      <dsp:spPr>
        <a:xfrm>
          <a:off x="3081770" y="3742937"/>
          <a:ext cx="91440" cy="653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79622-BA5D-4B93-9AC5-53134C4ECD1E}">
      <dsp:nvSpPr>
        <dsp:cNvPr id="0" name=""/>
        <dsp:cNvSpPr/>
      </dsp:nvSpPr>
      <dsp:spPr>
        <a:xfrm>
          <a:off x="2078326" y="4396652"/>
          <a:ext cx="2098327" cy="144377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C00000"/>
              </a:solidFill>
            </a:rPr>
            <a:t> </a:t>
          </a: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Уменьшение толщины  стенки трубок (уменьшение несущего сечения) Нарушение</a:t>
          </a:r>
          <a:r>
            <a:rPr lang="ru-RU" sz="1600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baseline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сплошности</a:t>
          </a:r>
          <a:r>
            <a:rPr lang="ru-RU" sz="1600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(разрушение  трубок)</a:t>
          </a:r>
          <a:endParaRPr lang="ru-RU" sz="16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0613" y="4438939"/>
        <a:ext cx="2013753" cy="1359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4322-B350-4686-A9CE-5C512D4C7319}">
      <dsp:nvSpPr>
        <dsp:cNvPr id="0" name=""/>
        <dsp:cNvSpPr/>
      </dsp:nvSpPr>
      <dsp:spPr>
        <a:xfrm>
          <a:off x="3" y="0"/>
          <a:ext cx="3407275" cy="566493"/>
        </a:xfrm>
        <a:prstGeom prst="roundRect">
          <a:avLst>
            <a:gd name="adj" fmla="val 10000"/>
          </a:avLst>
        </a:prstGeom>
        <a:solidFill>
          <a:srgbClr val="FCFEFE"/>
        </a:solidFill>
        <a:ln w="25400" cap="flat" cmpd="sng" algn="ctr">
          <a:solidFill>
            <a:srgbClr val="BBE0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535A9"/>
              </a:solidFill>
              <a:effectLst/>
              <a:latin typeface="Times New Roman"/>
              <a:ea typeface="Times New Roman"/>
            </a:rPr>
            <a:t>Натриевый теплоноситель </a:t>
          </a:r>
          <a:endParaRPr lang="ru-RU" sz="2200" b="1" kern="1200" dirty="0">
            <a:solidFill>
              <a:srgbClr val="3535A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595" y="16592"/>
        <a:ext cx="3374091" cy="533309"/>
      </dsp:txXfrm>
    </dsp:sp>
    <dsp:sp modelId="{BAC6BC4F-245B-4CB1-B5F5-F07FAC5B7961}">
      <dsp:nvSpPr>
        <dsp:cNvPr id="0" name=""/>
        <dsp:cNvSpPr/>
      </dsp:nvSpPr>
      <dsp:spPr>
        <a:xfrm>
          <a:off x="1657921" y="566493"/>
          <a:ext cx="91440" cy="943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556"/>
              </a:lnTo>
              <a:lnTo>
                <a:pt x="136437" y="471556"/>
              </a:lnTo>
              <a:lnTo>
                <a:pt x="136437" y="9431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63F75-23C4-4074-87FF-536E63DB0BB8}">
      <dsp:nvSpPr>
        <dsp:cNvPr id="0" name=""/>
        <dsp:cNvSpPr/>
      </dsp:nvSpPr>
      <dsp:spPr>
        <a:xfrm>
          <a:off x="358774" y="1509607"/>
          <a:ext cx="2871168" cy="792172"/>
        </a:xfrm>
        <a:prstGeom prst="roundRect">
          <a:avLst>
            <a:gd name="adj" fmla="val 10000"/>
          </a:avLst>
        </a:prstGeom>
        <a:solidFill>
          <a:srgbClr val="E0F6F8"/>
        </a:solidFill>
        <a:ln w="25400" cap="flat" cmpd="sng" algn="ctr">
          <a:solidFill>
            <a:srgbClr val="BBE0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Взаимодействие </a:t>
          </a:r>
          <a:r>
            <a:rPr lang="ru-RU" sz="1600" kern="12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металла трубки </a:t>
          </a:r>
          <a:r>
            <a:rPr lang="ru-RU" sz="1600" kern="1200" dirty="0" smtClean="0">
              <a:solidFill>
                <a:srgbClr val="000060"/>
              </a:solidFill>
              <a:latin typeface="Times New Roman" pitchFamily="18" charset="0"/>
              <a:cs typeface="Times New Roman" pitchFamily="18" charset="0"/>
            </a:rPr>
            <a:t>с жидкометаллическим  теплоносителем</a:t>
          </a:r>
          <a:endParaRPr lang="ru-RU" sz="1600" kern="1200" dirty="0">
            <a:solidFill>
              <a:srgbClr val="000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76" y="1532809"/>
        <a:ext cx="2824764" cy="745768"/>
      </dsp:txXfrm>
    </dsp:sp>
    <dsp:sp modelId="{62CC7EEB-3114-4DC4-8CAE-29C4B61C841C}">
      <dsp:nvSpPr>
        <dsp:cNvPr id="0" name=""/>
        <dsp:cNvSpPr/>
      </dsp:nvSpPr>
      <dsp:spPr>
        <a:xfrm>
          <a:off x="1735670" y="2301780"/>
          <a:ext cx="91440" cy="485621"/>
        </a:xfrm>
        <a:custGeom>
          <a:avLst/>
          <a:gdLst/>
          <a:ahLst/>
          <a:cxnLst/>
          <a:rect l="0" t="0" r="0" b="0"/>
          <a:pathLst>
            <a:path>
              <a:moveTo>
                <a:pt x="58687" y="0"/>
              </a:moveTo>
              <a:lnTo>
                <a:pt x="58687" y="242810"/>
              </a:lnTo>
              <a:lnTo>
                <a:pt x="45720" y="242810"/>
              </a:lnTo>
              <a:lnTo>
                <a:pt x="45720" y="4856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C4C4E-296C-4100-B23A-D4D68410379A}">
      <dsp:nvSpPr>
        <dsp:cNvPr id="0" name=""/>
        <dsp:cNvSpPr/>
      </dsp:nvSpPr>
      <dsp:spPr>
        <a:xfrm>
          <a:off x="347892" y="2787401"/>
          <a:ext cx="2866995" cy="722923"/>
        </a:xfrm>
        <a:prstGeom prst="roundRect">
          <a:avLst>
            <a:gd name="adj" fmla="val 10000"/>
          </a:avLst>
        </a:prstGeom>
        <a:solidFill>
          <a:srgbClr val="DEF1F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Обезуглероживание стали и  изменению структуры металла в поверхностных слоях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9066" y="2808575"/>
        <a:ext cx="2824647" cy="680575"/>
      </dsp:txXfrm>
    </dsp:sp>
    <dsp:sp modelId="{1306BBD2-2E82-48A8-86EB-8BAF0450F57C}">
      <dsp:nvSpPr>
        <dsp:cNvPr id="0" name=""/>
        <dsp:cNvSpPr/>
      </dsp:nvSpPr>
      <dsp:spPr>
        <a:xfrm>
          <a:off x="1781390" y="3510324"/>
          <a:ext cx="143803" cy="789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630"/>
              </a:lnTo>
              <a:lnTo>
                <a:pt x="143803" y="394630"/>
              </a:lnTo>
              <a:lnTo>
                <a:pt x="143803" y="789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09968-F51A-4F10-82F5-D38A70B3B774}">
      <dsp:nvSpPr>
        <dsp:cNvPr id="0" name=""/>
        <dsp:cNvSpPr/>
      </dsp:nvSpPr>
      <dsp:spPr>
        <a:xfrm>
          <a:off x="755450" y="4299584"/>
          <a:ext cx="2339487" cy="162407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Ухудшение механических свойств: ( снижение предела </a:t>
          </a:r>
          <a:r>
            <a:rPr lang="ru-RU" sz="1600" kern="1200" dirty="0" smtClean="0">
              <a:solidFill>
                <a:srgbClr val="C00000"/>
              </a:solidFill>
            </a:rPr>
            <a:t>текучести и т.д.).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803017" y="4347151"/>
        <a:ext cx="2244353" cy="1528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09949-8BA0-47C2-A39E-63C177FE57BE}">
      <dsp:nvSpPr>
        <dsp:cNvPr id="0" name=""/>
        <dsp:cNvSpPr/>
      </dsp:nvSpPr>
      <dsp:spPr>
        <a:xfrm>
          <a:off x="265603" y="3323659"/>
          <a:ext cx="348328" cy="1303762"/>
        </a:xfrm>
        <a:custGeom>
          <a:avLst/>
          <a:gdLst/>
          <a:ahLst/>
          <a:cxnLst/>
          <a:rect l="0" t="0" r="0" b="0"/>
          <a:pathLst>
            <a:path>
              <a:moveTo>
                <a:pt x="348328" y="0"/>
              </a:moveTo>
              <a:lnTo>
                <a:pt x="0" y="1303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AAE1B-697C-4D8A-BE3D-39870E281157}">
      <dsp:nvSpPr>
        <dsp:cNvPr id="0" name=""/>
        <dsp:cNvSpPr/>
      </dsp:nvSpPr>
      <dsp:spPr>
        <a:xfrm>
          <a:off x="1472101" y="1552630"/>
          <a:ext cx="91440" cy="541139"/>
        </a:xfrm>
        <a:custGeom>
          <a:avLst/>
          <a:gdLst/>
          <a:ahLst/>
          <a:cxnLst/>
          <a:rect l="0" t="0" r="0" b="0"/>
          <a:pathLst>
            <a:path>
              <a:moveTo>
                <a:pt x="45916" y="0"/>
              </a:moveTo>
              <a:lnTo>
                <a:pt x="45916" y="282862"/>
              </a:lnTo>
              <a:lnTo>
                <a:pt x="45720" y="282862"/>
              </a:lnTo>
              <a:lnTo>
                <a:pt x="45720" y="541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E60AF-3646-4C78-8B7C-6836D46293F9}">
      <dsp:nvSpPr>
        <dsp:cNvPr id="0" name=""/>
        <dsp:cNvSpPr/>
      </dsp:nvSpPr>
      <dsp:spPr>
        <a:xfrm>
          <a:off x="366423" y="322740"/>
          <a:ext cx="2303189" cy="1229889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535A9"/>
              </a:solidFill>
              <a:latin typeface="Times New Roman" pitchFamily="18" charset="0"/>
              <a:cs typeface="Times New Roman" pitchFamily="18" charset="0"/>
            </a:rPr>
            <a:t>Металл трубок</a:t>
          </a:r>
          <a:r>
            <a:rPr lang="ru-RU" sz="2200" b="1" kern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rPr>
            <a:t>Работает  в условиях высоких значений т температуры (</a:t>
          </a:r>
          <a:r>
            <a:rPr lang="ru-RU" sz="1600" kern="12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  <a:sym typeface="Symbol"/>
            </a:rPr>
            <a:t></a:t>
          </a:r>
          <a:r>
            <a:rPr lang="ru-RU" sz="1600" kern="12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rPr>
            <a:t> 200 </a:t>
          </a:r>
          <a:r>
            <a:rPr lang="ru-RU" sz="1600" kern="12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  <a:sym typeface="Symbol"/>
            </a:rPr>
            <a:t></a:t>
          </a:r>
          <a:r>
            <a:rPr lang="ru-RU" sz="1600" kern="1200" spc="-20" dirty="0" smtClean="0"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rPr>
            <a:t>С) и напряжений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423" y="322740"/>
        <a:ext cx="2303189" cy="1229889"/>
      </dsp:txXfrm>
    </dsp:sp>
    <dsp:sp modelId="{09F5D781-BB73-4527-B268-CFAFF29F6473}">
      <dsp:nvSpPr>
        <dsp:cNvPr id="0" name=""/>
        <dsp:cNvSpPr/>
      </dsp:nvSpPr>
      <dsp:spPr>
        <a:xfrm>
          <a:off x="387958" y="2093769"/>
          <a:ext cx="2259725" cy="1229889"/>
        </a:xfrm>
        <a:prstGeom prst="rect">
          <a:avLst/>
        </a:prstGeom>
        <a:solidFill>
          <a:srgbClr val="DEF1F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деградации структуры металла и развитие повреждений на микро- и макроуровнях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958" y="2093769"/>
        <a:ext cx="2259725" cy="1229889"/>
      </dsp:txXfrm>
    </dsp:sp>
    <dsp:sp modelId="{C7ABD177-2852-49C9-9DAD-249C4B073161}">
      <dsp:nvSpPr>
        <dsp:cNvPr id="0" name=""/>
        <dsp:cNvSpPr/>
      </dsp:nvSpPr>
      <dsp:spPr>
        <a:xfrm>
          <a:off x="265603" y="3999594"/>
          <a:ext cx="2459779" cy="12556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Ухудшение служебных характеристик стали, в первую очередь механических свойств 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603" y="3999594"/>
        <a:ext cx="2459779" cy="1255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0.1121</cdr:x>
      <cdr:y>0.06945</cdr:y>
    </cdr:from>
    <cdr:to>
      <cdr:x>0.13088</cdr:x>
      <cdr:y>0.12738</cdr:y>
    </cdr:to>
    <cdr:sp macro="" textlink="">
      <cdr:nvSpPr>
        <cdr:cNvPr id="2" name="Овал 1"/>
        <cdr:cNvSpPr/>
      </cdr:nvSpPr>
      <cdr:spPr bwMode="auto">
        <a:xfrm xmlns:a="http://schemas.openxmlformats.org/drawingml/2006/main" flipV="1">
          <a:off x="626301" y="166040"/>
          <a:ext cx="104930" cy="138498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0.60874</cdr:x>
      <cdr:y>0.23937</cdr:y>
    </cdr:from>
    <cdr:to>
      <cdr:x>0.62752</cdr:x>
      <cdr:y>0.27072</cdr:y>
    </cdr:to>
    <cdr:sp macro="" textlink="">
      <cdr:nvSpPr>
        <cdr:cNvPr id="3" name="Овал 2"/>
        <cdr:cNvSpPr/>
      </cdr:nvSpPr>
      <cdr:spPr bwMode="auto">
        <a:xfrm xmlns:a="http://schemas.openxmlformats.org/drawingml/2006/main" flipV="1">
          <a:off x="3401138" y="572282"/>
          <a:ext cx="104930" cy="74951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0.67428</cdr:x>
      <cdr:y>0.223</cdr:y>
    </cdr:from>
    <cdr:to>
      <cdr:x>0.69306</cdr:x>
      <cdr:y>0.25435</cdr:y>
    </cdr:to>
    <cdr:sp macro="" textlink="">
      <cdr:nvSpPr>
        <cdr:cNvPr id="4" name="Овал 3"/>
        <cdr:cNvSpPr/>
      </cdr:nvSpPr>
      <cdr:spPr bwMode="auto">
        <a:xfrm xmlns:a="http://schemas.openxmlformats.org/drawingml/2006/main" flipV="1">
          <a:off x="3767323" y="533141"/>
          <a:ext cx="104930" cy="74951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0.12568</cdr:x>
      <cdr:y>0.36403</cdr:y>
    </cdr:from>
    <cdr:to>
      <cdr:x>0.73468</cdr:x>
      <cdr:y>0.51946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>
          <a:off x="688411" y="985638"/>
          <a:ext cx="3335808" cy="42083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C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0.47819</cdr:x>
      <cdr:y>0.08114</cdr:y>
    </cdr:from>
    <cdr:to>
      <cdr:x>0.78463</cdr:x>
      <cdr:y>0.19737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49928" y="219693"/>
          <a:ext cx="1698172" cy="314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Предел прочности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0.29711</cdr:x>
      <cdr:y>0.44298</cdr:y>
    </cdr:from>
    <cdr:to>
      <cdr:x>0.35283</cdr:x>
      <cdr:y>0.51316</cdr:y>
    </cdr:to>
    <cdr:cxnSp macro="">
      <cdr:nvCxnSpPr>
        <cdr:cNvPr id="6" name="Прямая со стрелкой 5"/>
        <cdr:cNvCxnSpPr/>
      </cdr:nvCxnSpPr>
      <cdr:spPr bwMode="auto">
        <a:xfrm xmlns:a="http://schemas.openxmlformats.org/drawingml/2006/main" flipV="1">
          <a:off x="1646465" y="1199407"/>
          <a:ext cx="308758" cy="19000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0.13958</cdr:x>
      <cdr:y>0.52632</cdr:y>
    </cdr:from>
    <cdr:to>
      <cdr:x>0.44283</cdr:x>
      <cdr:y>0.61842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3504" y="1425038"/>
          <a:ext cx="1680481" cy="24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Предел текучести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0.42493</cdr:x>
      <cdr:y>0.87281</cdr:y>
    </cdr:from>
    <cdr:to>
      <cdr:x>0.54692</cdr:x>
      <cdr:y>0.95614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27562" y="2363190"/>
          <a:ext cx="668204" cy="225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а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E98BCB-F089-47D0-8773-3F9E60F46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26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D5877A-A6E1-4BB6-B1FF-155DAE3C0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80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5877A-A6E1-4BB6-B1FF-155DAE3C0DE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4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5877A-A6E1-4BB6-B1FF-155DAE3C0DE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4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5877A-A6E1-4BB6-B1FF-155DAE3C0DE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3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5877A-A6E1-4BB6-B1FF-155DAE3C0DE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3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5877A-A6E1-4BB6-B1FF-155DAE3C0DE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2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5877A-A6E1-4BB6-B1FF-155DAE3C0DE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1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3825" y="-22926"/>
            <a:ext cx="9263062" cy="1387475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ru-RU" noProof="0" dirty="0" smtClean="0"/>
              <a:t>Государственный научный центр –</a:t>
            </a:r>
            <a:br>
              <a:rPr lang="ru-RU" noProof="0" dirty="0" smtClean="0"/>
            </a:br>
            <a:r>
              <a:rPr lang="ru-RU" noProof="0" dirty="0" smtClean="0"/>
              <a:t>Научно-исследовательский институт</a:t>
            </a:r>
            <a:r>
              <a:rPr lang="en-US" noProof="0" dirty="0" smtClean="0"/>
              <a:t> </a:t>
            </a:r>
            <a:r>
              <a:rPr lang="ru-RU" noProof="0" dirty="0" smtClean="0"/>
              <a:t>атомных реакторов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5088" y="3244850"/>
            <a:ext cx="8959850" cy="2454275"/>
          </a:xfrm>
        </p:spPr>
        <p:txBody>
          <a:bodyPr lIns="128016" tIns="64008" rIns="128016" bIns="64008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</a:t>
            </a:r>
            <a:r>
              <a:rPr lang="en-US" noProof="0" smtClean="0"/>
              <a:t> </a:t>
            </a:r>
            <a:r>
              <a:rPr lang="ru-RU" noProof="0" smtClean="0"/>
              <a:t>заголовка</a:t>
            </a:r>
          </a:p>
          <a:p>
            <a:pPr lvl="0"/>
            <a:r>
              <a:rPr lang="ru-RU" noProof="0" smtClean="0"/>
              <a:t>Шрифт </a:t>
            </a:r>
            <a:r>
              <a:rPr lang="en-US" noProof="0" smtClean="0"/>
              <a:t>Arial,</a:t>
            </a:r>
            <a:r>
              <a:rPr lang="ru-RU" noProof="0" smtClean="0"/>
              <a:t> Ж </a:t>
            </a:r>
            <a:r>
              <a:rPr lang="en-US" noProof="0" smtClean="0"/>
              <a:t> 45 pt</a:t>
            </a:r>
            <a:endParaRPr lang="ru-RU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7150" y="306388"/>
            <a:ext cx="2874963" cy="7254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9088" y="306388"/>
            <a:ext cx="8475662" cy="7254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33238" y="8934450"/>
            <a:ext cx="868362" cy="666750"/>
          </a:xfrm>
        </p:spPr>
        <p:txBody>
          <a:bodyPr/>
          <a:lstStyle>
            <a:lvl1pPr>
              <a:defRPr/>
            </a:lvl1pPr>
          </a:lstStyle>
          <a:p>
            <a:fld id="{9091572E-05DF-433D-AE53-E7C7455025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Шаблон_зна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65175"/>
            <a:ext cx="1172210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Шаблон_знак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699125"/>
            <a:ext cx="785812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5088" y="454025"/>
            <a:ext cx="9263062" cy="1387475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ru-RU" noProof="0" smtClean="0"/>
              <a:t>Государственный научный центр –</a:t>
            </a:r>
            <a:br>
              <a:rPr lang="ru-RU" noProof="0" smtClean="0"/>
            </a:br>
            <a:r>
              <a:rPr lang="ru-RU" noProof="0" smtClean="0"/>
              <a:t>Научно-исследовательский институт</a:t>
            </a:r>
            <a:r>
              <a:rPr lang="en-US" noProof="0" smtClean="0"/>
              <a:t> </a:t>
            </a:r>
            <a:r>
              <a:rPr lang="ru-RU" noProof="0" smtClean="0"/>
              <a:t>атомных реакторов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5088" y="3244850"/>
            <a:ext cx="8959850" cy="2454275"/>
          </a:xfrm>
        </p:spPr>
        <p:txBody>
          <a:bodyPr lIns="128016" tIns="64008" rIns="128016" bIns="64008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</a:t>
            </a:r>
            <a:r>
              <a:rPr lang="en-US" noProof="0" smtClean="0"/>
              <a:t> </a:t>
            </a:r>
            <a:r>
              <a:rPr lang="ru-RU" noProof="0" smtClean="0"/>
              <a:t>заголовка</a:t>
            </a:r>
          </a:p>
          <a:p>
            <a:pPr lvl="0"/>
            <a:r>
              <a:rPr lang="ru-RU" noProof="0" smtClean="0"/>
              <a:t>Шрифт </a:t>
            </a:r>
            <a:r>
              <a:rPr lang="en-US" noProof="0" smtClean="0"/>
              <a:t>Arial,</a:t>
            </a:r>
            <a:r>
              <a:rPr lang="ru-RU" noProof="0" smtClean="0"/>
              <a:t> Ж </a:t>
            </a:r>
            <a:r>
              <a:rPr lang="en-US" noProof="0" smtClean="0"/>
              <a:t> 45 pt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51966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C5C355-992B-4FE8-A6F3-0A735D2DF2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37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49D18-E427-4DC9-95DE-8F23E995B2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4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9088" y="1771650"/>
            <a:ext cx="5675312" cy="578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6800" y="1771650"/>
            <a:ext cx="5675313" cy="578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09EBC1-8874-4D77-91E5-5E2640A452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4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0A3F31-8444-486A-A5D0-88CC3AB832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4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45437-D3A6-4848-B149-8A0B16FCA6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98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712295-9E96-4D11-A21B-0DB704AB7D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75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68850-44A5-4315-BE12-9DFF9100DA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39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47CDE2-A199-4620-9DAC-7135A404C6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3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33238" y="8934450"/>
            <a:ext cx="868362" cy="666750"/>
          </a:xfrm>
        </p:spPr>
        <p:txBody>
          <a:bodyPr/>
          <a:lstStyle>
            <a:lvl1pPr>
              <a:defRPr/>
            </a:lvl1pPr>
          </a:lstStyle>
          <a:p>
            <a:fld id="{C9013206-4730-46E9-A118-8CF3E50AF9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AC6C28-6E9A-4FDE-81DE-5F162CFF71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76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7150" y="306388"/>
            <a:ext cx="2874963" cy="7254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9088" y="306388"/>
            <a:ext cx="8475662" cy="7254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D41A6-5340-476F-B49B-3A24FDB7F0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22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625"/>
            <a:ext cx="9601200" cy="3341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3488"/>
            <a:ext cx="9601200" cy="23177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215E-64DE-45B9-B13A-BC0A3B69B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41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DF55-0896-48BD-A778-870F6C2F9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060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125" y="2393950"/>
            <a:ext cx="11041063" cy="3994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125" y="6424613"/>
            <a:ext cx="11041063" cy="21002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4F16-B78B-4B72-BF28-96560E46D0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270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9088" y="1771650"/>
            <a:ext cx="5673725" cy="578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5213" y="1771650"/>
            <a:ext cx="5673725" cy="5786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1631-B569-4E22-9629-5C49308FB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039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3" y="511175"/>
            <a:ext cx="1104265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063" y="2354263"/>
            <a:ext cx="5416550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063" y="3506788"/>
            <a:ext cx="5416550" cy="5159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175" y="2354263"/>
            <a:ext cx="5443538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175" y="3506788"/>
            <a:ext cx="5443538" cy="5159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E35BD-B621-4FE5-A0BF-E0237C07A3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945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687B-4AFF-4EE2-A5AA-93906D469F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407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472C-87D5-4BAB-B092-C09C4027A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747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3" y="639763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1950" y="1382713"/>
            <a:ext cx="6481763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063" y="2879725"/>
            <a:ext cx="4129087" cy="5337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821F-B4D9-42EF-9F00-88A2CD3BD2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11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9088" y="1771650"/>
            <a:ext cx="5675312" cy="578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6800" y="1771650"/>
            <a:ext cx="5675313" cy="578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33238" y="8910638"/>
            <a:ext cx="868362" cy="666750"/>
          </a:xfrm>
        </p:spPr>
        <p:txBody>
          <a:bodyPr/>
          <a:lstStyle>
            <a:lvl1pPr>
              <a:defRPr/>
            </a:lvl1pPr>
          </a:lstStyle>
          <a:p>
            <a:fld id="{AB9B744B-25D2-4EA3-A79D-C8486BD5B4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3" y="639763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1950" y="1382713"/>
            <a:ext cx="6481763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063" y="2879725"/>
            <a:ext cx="4129087" cy="5337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00F3-131A-4CF4-9D52-3B4C6C45C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766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B149-63F9-453A-885A-3846990040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782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3975" y="306388"/>
            <a:ext cx="2874963" cy="7251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9088" y="306388"/>
            <a:ext cx="8472487" cy="7251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E51D-5956-4574-84B1-E2C19A06DC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83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33238" y="8934450"/>
            <a:ext cx="868362" cy="666750"/>
          </a:xfrm>
        </p:spPr>
        <p:txBody>
          <a:bodyPr/>
          <a:lstStyle>
            <a:lvl1pPr>
              <a:defRPr/>
            </a:lvl1pPr>
          </a:lstStyle>
          <a:p>
            <a:fld id="{67A8154B-3023-457F-B951-BEB0B3967A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5EBA0-B4E2-4450-9BC9-097CF5F98F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33238" y="8934450"/>
            <a:ext cx="868362" cy="666750"/>
          </a:xfrm>
        </p:spPr>
        <p:txBody>
          <a:bodyPr/>
          <a:lstStyle>
            <a:lvl1pPr>
              <a:defRPr/>
            </a:lvl1pPr>
          </a:lstStyle>
          <a:p>
            <a:fld id="{68B9CFCF-EDDD-4D88-AD4E-FD06CB40D5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33238" y="8934450"/>
            <a:ext cx="868362" cy="666750"/>
          </a:xfrm>
        </p:spPr>
        <p:txBody>
          <a:bodyPr/>
          <a:lstStyle>
            <a:lvl1pPr>
              <a:defRPr/>
            </a:lvl1pPr>
          </a:lstStyle>
          <a:p>
            <a:fld id="{0CDE9C81-4567-4AE9-8D85-80F97BD95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33238" y="8921750"/>
            <a:ext cx="868362" cy="666750"/>
          </a:xfrm>
        </p:spPr>
        <p:txBody>
          <a:bodyPr/>
          <a:lstStyle>
            <a:lvl1pPr>
              <a:defRPr/>
            </a:lvl1pPr>
          </a:lstStyle>
          <a:p>
            <a:fld id="{F15A5B1E-8675-4F50-BF62-ADAC5AD472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33238" y="8934450"/>
            <a:ext cx="868362" cy="666750"/>
          </a:xfrm>
        </p:spPr>
        <p:txBody>
          <a:bodyPr/>
          <a:lstStyle>
            <a:lvl1pPr>
              <a:defRPr/>
            </a:lvl1pPr>
          </a:lstStyle>
          <a:p>
            <a:fld id="{5518DA48-3E5A-4127-8404-74B95C9FC6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5363" y="306388"/>
            <a:ext cx="9540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Государственный научный центр –</a:t>
            </a:r>
            <a:br>
              <a:rPr lang="ru-RU" smtClean="0"/>
            </a:br>
            <a:r>
              <a:rPr lang="ru-RU" smtClean="0"/>
              <a:t>Научно-исследовательский институт атомных реакторов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563" y="8647113"/>
            <a:ext cx="868362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>
            <a:lvl1pPr>
              <a:defRPr sz="2200" b="1">
                <a:solidFill>
                  <a:srgbClr val="00009A"/>
                </a:solidFill>
              </a:defRPr>
            </a:lvl1pPr>
          </a:lstStyle>
          <a:p>
            <a:fld id="{2220B0B3-13BD-4F34-9235-4B44264222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771650"/>
            <a:ext cx="11501438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ru-RU" smtClean="0"/>
              <a:t>Второй уровень</a:t>
            </a:r>
          </a:p>
          <a:p>
            <a:pPr lvl="2"/>
            <a:endParaRPr lang="en-US" smtClean="0"/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9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009A"/>
          </a:solidFill>
          <a:latin typeface="+mj-lt"/>
          <a:ea typeface="+mj-ea"/>
          <a:cs typeface="+mj-cs"/>
        </a:defRPr>
      </a:lvl1pPr>
      <a:lvl2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009A"/>
          </a:solidFill>
          <a:latin typeface="Arial" charset="0"/>
        </a:defRPr>
      </a:lvl2pPr>
      <a:lvl3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009A"/>
          </a:solidFill>
          <a:latin typeface="Arial" charset="0"/>
        </a:defRPr>
      </a:lvl3pPr>
      <a:lvl4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009A"/>
          </a:solidFill>
          <a:latin typeface="Arial" charset="0"/>
        </a:defRPr>
      </a:lvl4pPr>
      <a:lvl5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009A"/>
          </a:solidFill>
          <a:latin typeface="Arial" charset="0"/>
        </a:defRPr>
      </a:lvl5pPr>
      <a:lvl6pPr marL="4572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6pPr>
      <a:lvl7pPr marL="9144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7pPr>
      <a:lvl8pPr marL="13716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8pPr>
      <a:lvl9pPr marL="18288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 b="1">
          <a:solidFill>
            <a:srgbClr val="00009A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500" b="1">
          <a:solidFill>
            <a:srgbClr val="00009A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rgbClr val="00009A"/>
          </a:solidFill>
          <a:latin typeface="+mn-lt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Times New Roman" pitchFamily="18" charset="0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Шабл_зн1_стр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00075"/>
            <a:ext cx="10734675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5363" y="306388"/>
            <a:ext cx="95408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Государственный научный центр –</a:t>
            </a:r>
            <a:br>
              <a:rPr lang="ru-RU" smtClean="0"/>
            </a:br>
            <a:r>
              <a:rPr lang="ru-RU" smtClean="0"/>
              <a:t>Научно-исследовательский институт атомных реакторов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563" y="8648700"/>
            <a:ext cx="8683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defTabSz="1279525">
              <a:defRPr sz="2300" b="1">
                <a:solidFill>
                  <a:srgbClr val="00009A"/>
                </a:solidFill>
              </a:defRPr>
            </a:lvl1pPr>
          </a:lstStyle>
          <a:p>
            <a:fld id="{F4C694B1-F602-467C-8043-AF028909A948}" type="slidenum">
              <a:rPr lang="ru-RU" smtClean="0"/>
              <a:pPr/>
              <a:t>‹#›</a:t>
            </a:fld>
            <a:endParaRPr lang="ru-RU" smtClean="0"/>
          </a:p>
        </p:txBody>
      </p:sp>
      <p:pic>
        <p:nvPicPr>
          <p:cNvPr id="1034" name="Picture 10" descr="Шабл_зн2_стр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7997825"/>
            <a:ext cx="3052762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771650"/>
            <a:ext cx="11503025" cy="57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ru-RU" smtClean="0"/>
              <a:t>Второй уровень</a:t>
            </a:r>
          </a:p>
          <a:p>
            <a:pPr lvl="2"/>
            <a:endParaRPr lang="en-US" smtClean="0"/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76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+mj-lt"/>
          <a:ea typeface="+mj-ea"/>
          <a:cs typeface="+mj-cs"/>
        </a:defRPr>
      </a:lvl1pPr>
      <a:lvl2pPr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2pPr>
      <a:lvl3pPr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3pPr>
      <a:lvl4pPr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4pPr>
      <a:lvl5pPr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5pPr>
      <a:lvl6pPr marL="4572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6pPr>
      <a:lvl7pPr marL="9144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7pPr>
      <a:lvl8pPr marL="13716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8pPr>
      <a:lvl9pPr marL="18288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charset="0"/>
        </a:defRPr>
      </a:lvl9pPr>
    </p:titleStyle>
    <p:bodyStyle>
      <a:lvl1pPr marL="479425" indent="-479425" algn="l" defTabSz="1279525" rtl="0" fontAlgn="base">
        <a:spcBef>
          <a:spcPct val="20000"/>
        </a:spcBef>
        <a:spcAft>
          <a:spcPct val="0"/>
        </a:spcAft>
        <a:buChar char="•"/>
        <a:defRPr sz="4500" b="1">
          <a:solidFill>
            <a:srgbClr val="00009A"/>
          </a:solidFill>
          <a:latin typeface="+mn-lt"/>
          <a:ea typeface="+mn-ea"/>
          <a:cs typeface="+mn-cs"/>
        </a:defRPr>
      </a:lvl1pPr>
      <a:lvl2pPr marL="1039813" indent="-400050" algn="l" defTabSz="1279525" rtl="0" fontAlgn="base">
        <a:spcBef>
          <a:spcPct val="20000"/>
        </a:spcBef>
        <a:spcAft>
          <a:spcPct val="0"/>
        </a:spcAft>
        <a:defRPr sz="3500" b="1">
          <a:solidFill>
            <a:srgbClr val="00009A"/>
          </a:solidFill>
          <a:latin typeface="+mn-lt"/>
        </a:defRPr>
      </a:lvl2pPr>
      <a:lvl3pPr marL="1600200" indent="-320675" algn="l" defTabSz="1279525" rtl="0" fontAlgn="base">
        <a:spcBef>
          <a:spcPct val="20000"/>
        </a:spcBef>
        <a:spcAft>
          <a:spcPct val="0"/>
        </a:spcAft>
        <a:defRPr sz="2300" b="1">
          <a:solidFill>
            <a:srgbClr val="00009A"/>
          </a:solidFill>
          <a:latin typeface="+mn-lt"/>
        </a:defRPr>
      </a:lvl3pPr>
      <a:lvl4pPr marL="2239963" indent="-319088" algn="l" defTabSz="1279525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Times New Roman" pitchFamily="18" charset="0"/>
        </a:defRPr>
      </a:lvl4pPr>
      <a:lvl5pPr marL="2879725" indent="-319088" algn="l" defTabSz="1279525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00075"/>
            <a:ext cx="107346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5363" y="306388"/>
            <a:ext cx="9537700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160" tIns="64080" rIns="128160" bIns="64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944563" y="8648700"/>
            <a:ext cx="8651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160" tIns="64080" rIns="128160" bIns="6408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 b="1">
                <a:solidFill>
                  <a:srgbClr val="00009A"/>
                </a:solidFill>
                <a:cs typeface="Segoe UI" pitchFamily="34" charset="0"/>
              </a:defRPr>
            </a:lvl1pPr>
          </a:lstStyle>
          <a:p>
            <a:pPr defTabSz="449263">
              <a:defRPr/>
            </a:pPr>
            <a:fld id="{0741AF88-0529-45FF-903D-0A34B9FA95B9}" type="slidenum">
              <a:rPr lang="ru-RU" altLang="ru-RU">
                <a:ea typeface="Arial Unicode MS" pitchFamily="34" charset="-128"/>
              </a:rPr>
              <a:pPr defTabSz="449263">
                <a:defRPr/>
              </a:pPr>
              <a:t>‹#›</a:t>
            </a:fld>
            <a:endParaRPr lang="ru-RU" altLang="ru-RU">
              <a:ea typeface="Arial Unicode MS" pitchFamily="34" charset="-128"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7997825"/>
            <a:ext cx="30527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771650"/>
            <a:ext cx="11499850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76062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b="1" kern="1200">
          <a:solidFill>
            <a:srgbClr val="00009A"/>
          </a:solidFill>
          <a:latin typeface="+mj-lt"/>
          <a:ea typeface="Arial Unicode MS" panose="020B0604020202020204" pitchFamily="34" charset="-128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b="1">
          <a:solidFill>
            <a:srgbClr val="00009A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b="1">
          <a:solidFill>
            <a:srgbClr val="00009A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b="1">
          <a:solidFill>
            <a:srgbClr val="00009A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b="1">
          <a:solidFill>
            <a:srgbClr val="00009A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b="1">
          <a:solidFill>
            <a:srgbClr val="00009A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b="1">
          <a:solidFill>
            <a:srgbClr val="00009A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b="1">
          <a:solidFill>
            <a:srgbClr val="00009A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b="1">
          <a:solidFill>
            <a:srgbClr val="00009A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 kern="1200">
          <a:solidFill>
            <a:srgbClr val="00009A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500" b="1" kern="1200">
          <a:solidFill>
            <a:srgbClr val="00009A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 b="1" kern="1200">
          <a:solidFill>
            <a:srgbClr val="00009A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 kern="1200">
          <a:solidFill>
            <a:srgbClr val="000000"/>
          </a:solidFill>
          <a:latin typeface="Times New Roman" panose="02020603050405020304" pitchFamily="18" charset="0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 kern="1200">
          <a:solidFill>
            <a:srgbClr val="000000"/>
          </a:solidFill>
          <a:latin typeface="Times New Roman" panose="02020603050405020304" pitchFamily="18" charset="0"/>
          <a:ea typeface="Arial Unicode MS" panose="020B060402020202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5.wdp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12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34.jpeg"/><Relationship Id="rId10" Type="http://schemas.microsoft.com/office/2007/relationships/hdphoto" Target="../media/hdphoto4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12" Type="http://schemas.openxmlformats.org/officeDocument/2006/relationships/image" Target="../media/image4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openxmlformats.org/officeDocument/2006/relationships/image" Target="../media/image40.png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microsoft.com/office/2007/relationships/hdphoto" Target="../media/hdphoto6.wdp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40.png"/><Relationship Id="rId4" Type="http://schemas.microsoft.com/office/2007/relationships/hdphoto" Target="../media/hdphoto9.wdp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7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chart" Target="../charts/chart1.xml"/><Relationship Id="rId4" Type="http://schemas.openxmlformats.org/officeDocument/2006/relationships/image" Target="../media/image54.jpeg"/><Relationship Id="rId9" Type="http://schemas.openxmlformats.org/officeDocument/2006/relationships/image" Target="../media/image3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chart" Target="../charts/chart3.xml"/><Relationship Id="rId10" Type="http://schemas.openxmlformats.org/officeDocument/2006/relationships/image" Target="../media/image63.png"/><Relationship Id="rId4" Type="http://schemas.openxmlformats.org/officeDocument/2006/relationships/chart" Target="../charts/chart2.xml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2.xml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Layout" Target="../diagrams/layout3.xml"/><Relationship Id="rId2" Type="http://schemas.openxmlformats.org/officeDocument/2006/relationships/image" Target="../media/image7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diagramLayout" Target="../diagrams/layout2.xml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jpg"/><Relationship Id="rId7" Type="http://schemas.microsoft.com/office/2007/relationships/hdphoto" Target="../media/hdphoto2.wdp"/><Relationship Id="rId12" Type="http://schemas.openxmlformats.org/officeDocument/2006/relationships/image" Target="../media/image2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2.emf"/><Relationship Id="rId5" Type="http://schemas.microsoft.com/office/2007/relationships/hdphoto" Target="../media/hdphoto1.wdp"/><Relationship Id="rId10" Type="http://schemas.openxmlformats.org/officeDocument/2006/relationships/image" Target="../media/image21.emf"/><Relationship Id="rId4" Type="http://schemas.openxmlformats.org/officeDocument/2006/relationships/image" Target="../media/image17.jpe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3338" y="411163"/>
            <a:ext cx="9307512" cy="14589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Государственный научный центр –</a:t>
            </a:r>
            <a:br>
              <a:rPr lang="ru-RU" dirty="0" smtClean="0"/>
            </a:br>
            <a:r>
              <a:rPr lang="ru-RU" dirty="0" smtClean="0"/>
              <a:t>Научно-исследовательский институт атомных реакторов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4973" y="3557229"/>
            <a:ext cx="11317184" cy="1546792"/>
          </a:xfrm>
        </p:spPr>
        <p:txBody>
          <a:bodyPr/>
          <a:lstStyle/>
          <a:p>
            <a:pPr algn="ctr" defTabSz="91440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kern="1200" dirty="0">
                <a:latin typeface="Times New Roman"/>
                <a:ea typeface="Times New Roman"/>
                <a:cs typeface="Times New Roman"/>
              </a:rPr>
              <a:t>РЕЗУЛЬТАТЫ </a:t>
            </a:r>
            <a:r>
              <a:rPr lang="ru-RU" sz="2800" kern="1200" dirty="0" smtClean="0">
                <a:latin typeface="Times New Roman"/>
                <a:ea typeface="Times New Roman"/>
                <a:cs typeface="Times New Roman"/>
              </a:rPr>
              <a:t>МАТЕРИАЛОВЕДЧЕСКИХ  </a:t>
            </a:r>
            <a:r>
              <a:rPr lang="ru-RU" sz="2800" kern="1200" dirty="0">
                <a:latin typeface="Times New Roman"/>
                <a:ea typeface="Times New Roman"/>
                <a:cs typeface="Times New Roman"/>
              </a:rPr>
              <a:t>ИССЛЕДОВАНИЙ  ТРУБНОГО ПУЧКА ПАРОГЕНЕРАТОРА ОПГ-1 </a:t>
            </a:r>
            <a:endParaRPr lang="ru-RU" sz="2800" kern="1200" dirty="0" smtClean="0">
              <a:latin typeface="Times New Roman"/>
              <a:ea typeface="Times New Roman"/>
              <a:cs typeface="Times New Roman"/>
            </a:endParaRPr>
          </a:p>
          <a:p>
            <a:pPr algn="ctr" defTabSz="91440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kern="1200" dirty="0" smtClean="0">
                <a:latin typeface="Times New Roman"/>
                <a:ea typeface="Times New Roman"/>
                <a:cs typeface="Times New Roman"/>
              </a:rPr>
              <a:t>РЕАКТОРА БОР-60 </a:t>
            </a:r>
            <a:r>
              <a:rPr lang="ru-RU" sz="2800" kern="1200" dirty="0">
                <a:latin typeface="Times New Roman"/>
                <a:ea typeface="Times New Roman"/>
                <a:cs typeface="Times New Roman"/>
              </a:rPr>
              <a:t>ПОСЛЕ ДЛИТЕЛЬНОЙ  ЭКСПЛУАТАЦИИ</a:t>
            </a:r>
          </a:p>
          <a:p>
            <a:pPr lvl="0" algn="ctr" defTabSz="91440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</a:pPr>
            <a:endParaRPr lang="ru-RU" sz="3000" kern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2544" y="5271283"/>
            <a:ext cx="89539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200" b="1" dirty="0">
                <a:solidFill>
                  <a:srgbClr val="00009A"/>
                </a:solidFill>
                <a:latin typeface="Times New Roman"/>
                <a:ea typeface="Times New Roman"/>
              </a:rPr>
              <a:t>Т.М. Буланова, </a:t>
            </a:r>
            <a:r>
              <a:rPr lang="ru-RU" sz="2200" b="1" dirty="0" smtClean="0">
                <a:solidFill>
                  <a:srgbClr val="00009A"/>
                </a:solidFill>
                <a:latin typeface="Times New Roman"/>
                <a:ea typeface="Times New Roman"/>
              </a:rPr>
              <a:t> В.С</a:t>
            </a:r>
            <a:r>
              <a:rPr lang="ru-RU" sz="2200" b="1" dirty="0">
                <a:solidFill>
                  <a:srgbClr val="00009A"/>
                </a:solidFill>
                <a:latin typeface="Times New Roman"/>
                <a:ea typeface="Times New Roman"/>
              </a:rPr>
              <a:t>. Неустроев, </a:t>
            </a:r>
            <a:r>
              <a:rPr lang="ru-RU" sz="2200" b="1" dirty="0" smtClean="0">
                <a:solidFill>
                  <a:srgbClr val="00009A"/>
                </a:solidFill>
                <a:latin typeface="Times New Roman"/>
                <a:ea typeface="Times New Roman"/>
              </a:rPr>
              <a:t> А.А</a:t>
            </a:r>
            <a:r>
              <a:rPr lang="ru-RU" sz="2200" b="1" dirty="0">
                <a:solidFill>
                  <a:srgbClr val="00009A"/>
                </a:solidFill>
                <a:latin typeface="Times New Roman"/>
                <a:ea typeface="Times New Roman"/>
              </a:rPr>
              <a:t>. </a:t>
            </a:r>
            <a:r>
              <a:rPr lang="ru-RU" sz="2200" b="1" dirty="0" err="1">
                <a:solidFill>
                  <a:srgbClr val="00009A"/>
                </a:solidFill>
                <a:latin typeface="Times New Roman"/>
                <a:ea typeface="Times New Roman"/>
              </a:rPr>
              <a:t>Карсаков</a:t>
            </a:r>
            <a:r>
              <a:rPr lang="ru-RU" sz="2200" b="1" dirty="0">
                <a:solidFill>
                  <a:srgbClr val="00009A"/>
                </a:solidFill>
                <a:latin typeface="Times New Roman"/>
                <a:ea typeface="Times New Roman"/>
              </a:rPr>
              <a:t>, </a:t>
            </a:r>
            <a:r>
              <a:rPr lang="ru-RU" sz="2200" b="1" dirty="0" smtClean="0">
                <a:solidFill>
                  <a:srgbClr val="00009A"/>
                </a:solidFill>
                <a:latin typeface="Times New Roman"/>
                <a:ea typeface="Times New Roman"/>
              </a:rPr>
              <a:t> Ю.Д</a:t>
            </a:r>
            <a:r>
              <a:rPr lang="ru-RU" sz="2200" b="1" dirty="0">
                <a:solidFill>
                  <a:srgbClr val="00009A"/>
                </a:solidFill>
                <a:latin typeface="Times New Roman"/>
                <a:ea typeface="Times New Roman"/>
              </a:rPr>
              <a:t>. Гончаренко, Л.А. Евсеев, </a:t>
            </a:r>
            <a:r>
              <a:rPr lang="ru-RU" sz="2200" b="1" dirty="0" err="1" smtClean="0">
                <a:solidFill>
                  <a:srgbClr val="00009A"/>
                </a:solidFill>
                <a:latin typeface="Times New Roman"/>
                <a:ea typeface="Times New Roman"/>
              </a:rPr>
              <a:t>И.Н.Шагвалиев</a:t>
            </a:r>
            <a:r>
              <a:rPr lang="ru-RU" sz="2200" b="1" dirty="0" smtClean="0">
                <a:solidFill>
                  <a:srgbClr val="00009A"/>
                </a:solidFill>
                <a:latin typeface="Times New Roman"/>
                <a:ea typeface="Times New Roman"/>
              </a:rPr>
              <a:t>, </a:t>
            </a:r>
            <a:r>
              <a:rPr lang="ru-RU" sz="2200" b="1" dirty="0">
                <a:solidFill>
                  <a:srgbClr val="00009A"/>
                </a:solidFill>
                <a:latin typeface="Times New Roman"/>
                <a:ea typeface="Times New Roman"/>
              </a:rPr>
              <a:t>И.Н. Кучкина,</a:t>
            </a:r>
            <a:endParaRPr lang="ru-RU" sz="2200" b="1" dirty="0">
              <a:solidFill>
                <a:srgbClr val="00009A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00009A"/>
                </a:solidFill>
                <a:latin typeface="Times New Roman"/>
                <a:ea typeface="Times New Roman"/>
              </a:rPr>
              <a:t>Ю.М. Крашенинников,  </a:t>
            </a:r>
            <a:r>
              <a:rPr lang="ru-RU" sz="2200" b="1" dirty="0" err="1" smtClean="0">
                <a:solidFill>
                  <a:srgbClr val="00009A"/>
                </a:solidFill>
                <a:latin typeface="Times New Roman"/>
                <a:ea typeface="Times New Roman"/>
              </a:rPr>
              <a:t>В.В.Повстянко</a:t>
            </a:r>
            <a:r>
              <a:rPr lang="ru-RU" sz="2200" b="1" dirty="0" smtClean="0">
                <a:solidFill>
                  <a:srgbClr val="00009A"/>
                </a:solidFill>
                <a:latin typeface="Times New Roman"/>
                <a:ea typeface="Times New Roman"/>
              </a:rPr>
              <a:t>,  А.Г. Прохоров, 2019</a:t>
            </a:r>
            <a:endParaRPr lang="ru-RU" sz="2200" b="1" dirty="0">
              <a:solidFill>
                <a:srgbClr val="00009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533" y="7327074"/>
            <a:ext cx="10295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i="1" dirty="0">
                <a:solidFill>
                  <a:srgbClr val="000086"/>
                </a:solidFill>
              </a:rPr>
              <a:t>ХI конференция по реакторному материаловедению, </a:t>
            </a:r>
            <a:br>
              <a:rPr lang="ru-RU" sz="1800" i="1" dirty="0">
                <a:solidFill>
                  <a:srgbClr val="000086"/>
                </a:solidFill>
              </a:rPr>
            </a:br>
            <a:r>
              <a:rPr lang="ru-RU" sz="1800" i="1" dirty="0">
                <a:solidFill>
                  <a:srgbClr val="000086"/>
                </a:solidFill>
              </a:rPr>
              <a:t>посвящённая 55-летию отделения реакторного </a:t>
            </a:r>
          </a:p>
          <a:p>
            <a:pPr lvl="0"/>
            <a:r>
              <a:rPr lang="ru-RU" sz="1800" i="1" dirty="0">
                <a:solidFill>
                  <a:srgbClr val="000086"/>
                </a:solidFill>
              </a:rPr>
              <a:t>материаловедения </a:t>
            </a:r>
            <a:r>
              <a:rPr lang="ru-RU" sz="1800" i="1" dirty="0" smtClean="0">
                <a:solidFill>
                  <a:srgbClr val="000086"/>
                </a:solidFill>
              </a:rPr>
              <a:t>АО «</a:t>
            </a:r>
            <a:r>
              <a:rPr lang="ru-RU" sz="1800" i="1" dirty="0" smtClean="0">
                <a:solidFill>
                  <a:srgbClr val="2F2F95"/>
                </a:solidFill>
              </a:rPr>
              <a:t>ГНЦ </a:t>
            </a:r>
            <a:r>
              <a:rPr lang="ru-RU" sz="1800" i="1" dirty="0" smtClean="0">
                <a:solidFill>
                  <a:srgbClr val="000086"/>
                </a:solidFill>
              </a:rPr>
              <a:t>НИИАР» </a:t>
            </a:r>
            <a:r>
              <a:rPr lang="ru-RU" sz="1800" i="1" dirty="0">
                <a:solidFill>
                  <a:srgbClr val="000086"/>
                </a:solidFill>
              </a:rPr>
              <a:t/>
            </a:r>
            <a:br>
              <a:rPr lang="ru-RU" sz="1800" i="1" dirty="0">
                <a:solidFill>
                  <a:srgbClr val="000086"/>
                </a:solidFill>
              </a:rPr>
            </a:br>
            <a:r>
              <a:rPr lang="ru-RU" sz="1800" i="1" dirty="0">
                <a:solidFill>
                  <a:srgbClr val="000086"/>
                </a:solidFill>
              </a:rPr>
              <a:t>27–31 мая 2019 года, г. </a:t>
            </a:r>
            <a:r>
              <a:rPr lang="ru-RU" sz="1800" i="1" dirty="0" smtClean="0">
                <a:solidFill>
                  <a:srgbClr val="000086"/>
                </a:solidFill>
              </a:rPr>
              <a:t>Димитровград</a:t>
            </a:r>
            <a:endParaRPr lang="ru-RU" sz="1800" i="1" dirty="0">
              <a:solidFill>
                <a:srgbClr val="00008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253" y="54559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1" dirty="0">
                <a:solidFill>
                  <a:srgbClr val="00009A"/>
                </a:solidFill>
              </a:rPr>
              <a:t>©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2534" y="2163358"/>
            <a:ext cx="10598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EXAMINATIONS OF TUBE BUNDLE FOR STEAM GENERATOR OPG-1 AFTER ITS LONG-TERM OPERATION IN THE BOR-60 REACTOR </a:t>
            </a:r>
          </a:p>
        </p:txBody>
      </p:sp>
    </p:spTree>
    <p:extLst>
      <p:ext uri="{BB962C8B-B14F-4D97-AF65-F5344CB8AC3E}">
        <p14:creationId xmlns:p14="http://schemas.microsoft.com/office/powerpoint/2010/main" val="31890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Шабл_зн1_с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8" y="261174"/>
            <a:ext cx="11394890" cy="102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7225" y="56892"/>
            <a:ext cx="1033601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endParaRPr lang="ru-RU" sz="14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ru-RU" altLang="ru-RU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753" y="3668752"/>
            <a:ext cx="282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Пароперегреватель, </a:t>
            </a:r>
          </a:p>
          <a:p>
            <a:pPr algn="ctr"/>
            <a:r>
              <a:rPr lang="ru-RU" sz="1600" b="1" dirty="0" smtClean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фрагмент Ф1</a:t>
            </a:r>
            <a:endParaRPr lang="ru-RU" sz="1600" b="1" dirty="0">
              <a:solidFill>
                <a:srgbClr val="4B2F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0904" y="325537"/>
            <a:ext cx="9887537" cy="101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3535A9"/>
                </a:solidFill>
                <a:latin typeface="Times New Roman"/>
                <a:ea typeface="SimSun"/>
              </a:rPr>
              <a:t>Металлографические исследования металла со стороны паро-водяной  среды. </a:t>
            </a:r>
            <a:r>
              <a:rPr lang="ru-RU" sz="2400" b="1" dirty="0" smtClean="0">
                <a:solidFill>
                  <a:srgbClr val="00009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Оценка </a:t>
            </a:r>
            <a:r>
              <a:rPr lang="ru-RU" sz="2400" b="1" dirty="0">
                <a:solidFill>
                  <a:srgbClr val="00009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коррозионного повреждения металла  трубок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3535A9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206" y="1646729"/>
            <a:ext cx="2729257" cy="48628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Структура коррозионных  отложений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120" y="4517118"/>
            <a:ext cx="278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Испаритель, фрагмент Ф3</a:t>
            </a:r>
          </a:p>
          <a:p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зона кризиса кипения) 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876" y="6162556"/>
            <a:ext cx="311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Испаритель, фрагмент Ф 4 зона кризиса кипения</a:t>
            </a:r>
            <a:endParaRPr lang="ru-RU" sz="1600" b="1" dirty="0">
              <a:solidFill>
                <a:srgbClr val="4B2F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75" y="8834839"/>
            <a:ext cx="312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Экономайзер, фрагмент Ф7</a:t>
            </a:r>
            <a:endParaRPr lang="ru-RU" sz="1600" b="1" dirty="0">
              <a:solidFill>
                <a:srgbClr val="4B2F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0" y="2228578"/>
            <a:ext cx="2661183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8" y="4269546"/>
            <a:ext cx="2711251" cy="165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6" y="6994566"/>
            <a:ext cx="2783435" cy="18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 bwMode="auto">
          <a:xfrm flipH="1">
            <a:off x="2710774" y="2044162"/>
            <a:ext cx="809496" cy="45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499222" y="1597484"/>
            <a:ext cx="111988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Рыхлый слой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H="1" flipV="1">
            <a:off x="2671948" y="2529444"/>
            <a:ext cx="827274" cy="653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3499221" y="2953937"/>
            <a:ext cx="111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Окисная пленка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4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41" r="17537"/>
          <a:stretch>
            <a:fillRect/>
          </a:stretch>
        </p:blipFill>
        <p:spPr bwMode="auto">
          <a:xfrm>
            <a:off x="4453247" y="1976854"/>
            <a:ext cx="2661116" cy="152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Рисунок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53" y="4238819"/>
            <a:ext cx="2727495" cy="19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Надпись 2"/>
          <p:cNvSpPr txBox="1">
            <a:spLocks noChangeArrowheads="1"/>
          </p:cNvSpPr>
          <p:nvPr/>
        </p:nvSpPr>
        <p:spPr bwMode="auto">
          <a:xfrm>
            <a:off x="5052055" y="5993918"/>
            <a:ext cx="2961461" cy="337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            </a:t>
            </a:r>
            <a:r>
              <a:rPr lang="ru-RU" sz="1100" dirty="0">
                <a:effectLst/>
                <a:latin typeface="Times New Roman"/>
                <a:ea typeface="Times New Roman"/>
              </a:rPr>
              <a:t>50            100             150            200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100" dirty="0">
                <a:effectLst/>
                <a:latin typeface="Times New Roman"/>
                <a:ea typeface="Times New Roman"/>
              </a:rPr>
              <a:t>Расстояние  от поверхности, мкм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449263" y="45720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Надпись 2"/>
          <p:cNvSpPr txBox="1">
            <a:spLocks noChangeArrowheads="1"/>
          </p:cNvSpPr>
          <p:nvPr/>
        </p:nvSpPr>
        <p:spPr bwMode="auto">
          <a:xfrm rot="16200000">
            <a:off x="3835202" y="4705141"/>
            <a:ext cx="2125929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Концентрация </a:t>
            </a:r>
            <a:r>
              <a:rPr lang="ru-RU" sz="1400" dirty="0">
                <a:effectLst/>
                <a:latin typeface="Times New Roman"/>
                <a:ea typeface="Times New Roman"/>
              </a:rPr>
              <a:t>, вес %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22678" y="1502073"/>
            <a:ext cx="3877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F2F95"/>
                </a:solidFill>
                <a:latin typeface="Times New Roman"/>
                <a:ea typeface="Times New Roman"/>
              </a:rPr>
              <a:t>Микроструктура  </a:t>
            </a:r>
            <a:r>
              <a:rPr lang="ru-RU" sz="1600" b="1" dirty="0">
                <a:solidFill>
                  <a:srgbClr val="2F2F95"/>
                </a:solidFill>
                <a:latin typeface="Times New Roman"/>
                <a:ea typeface="Times New Roman"/>
              </a:rPr>
              <a:t>исследуемого участка</a:t>
            </a:r>
            <a:endParaRPr lang="ru-RU" sz="1600" b="1" dirty="0">
              <a:solidFill>
                <a:srgbClr val="2F2F9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60721" y="4762921"/>
            <a:ext cx="57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rgbClr val="0070C0"/>
                </a:solidFill>
              </a:rPr>
              <a:t>2</a:t>
            </a:r>
            <a:endParaRPr lang="ru-RU" sz="1400" dirty="0">
              <a:solidFill>
                <a:srgbClr val="0070C0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 bwMode="auto">
          <a:xfrm flipH="1">
            <a:off x="7458607" y="5121430"/>
            <a:ext cx="546265" cy="172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2" name="Прямая со стрелкой 8191"/>
          <p:cNvCxnSpPr/>
          <p:nvPr/>
        </p:nvCxnSpPr>
        <p:spPr bwMode="auto">
          <a:xfrm flipH="1">
            <a:off x="7463094" y="4364468"/>
            <a:ext cx="512638" cy="245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Box 8196"/>
          <p:cNvSpPr txBox="1"/>
          <p:nvPr/>
        </p:nvSpPr>
        <p:spPr>
          <a:xfrm>
            <a:off x="7940001" y="3971277"/>
            <a:ext cx="4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Fe</a:t>
            </a:r>
            <a:endParaRPr lang="ru-RU" sz="1800" dirty="0">
              <a:solidFill>
                <a:srgbClr val="C00000"/>
              </a:solidFill>
            </a:endParaRPr>
          </a:p>
        </p:txBody>
      </p:sp>
      <p:cxnSp>
        <p:nvCxnSpPr>
          <p:cNvPr id="8199" name="Прямая со стрелкой 8198"/>
          <p:cNvCxnSpPr/>
          <p:nvPr/>
        </p:nvCxnSpPr>
        <p:spPr bwMode="auto">
          <a:xfrm flipH="1">
            <a:off x="7444016" y="4610377"/>
            <a:ext cx="509335" cy="199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6" name="TextBox 8205"/>
          <p:cNvSpPr txBox="1"/>
          <p:nvPr/>
        </p:nvSpPr>
        <p:spPr>
          <a:xfrm>
            <a:off x="8036971" y="4340609"/>
            <a:ext cx="5634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10" name="Прямая со стрелкой 8209"/>
          <p:cNvCxnSpPr/>
          <p:nvPr/>
        </p:nvCxnSpPr>
        <p:spPr bwMode="auto">
          <a:xfrm flipH="1">
            <a:off x="7541283" y="5234401"/>
            <a:ext cx="685738" cy="237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4" name="TextBox 8213"/>
          <p:cNvSpPr txBox="1"/>
          <p:nvPr/>
        </p:nvSpPr>
        <p:spPr>
          <a:xfrm>
            <a:off x="8161839" y="5174682"/>
            <a:ext cx="48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Zn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90" name="Рисунок 89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14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34" y="2083771"/>
            <a:ext cx="2620982" cy="1665021"/>
          </a:xfrm>
          <a:prstGeom prst="rect">
            <a:avLst/>
          </a:prstGeom>
        </p:spPr>
      </p:pic>
      <p:pic>
        <p:nvPicPr>
          <p:cNvPr id="91" name="Рисунок 9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79" y="4429613"/>
            <a:ext cx="2514106" cy="1920103"/>
          </a:xfrm>
          <a:prstGeom prst="rect">
            <a:avLst/>
          </a:prstGeom>
        </p:spPr>
      </p:pic>
      <p:pic>
        <p:nvPicPr>
          <p:cNvPr id="92" name="Рисунок 91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53" y="6697636"/>
            <a:ext cx="2514104" cy="1776833"/>
          </a:xfrm>
          <a:prstGeom prst="rect">
            <a:avLst/>
          </a:prstGeom>
        </p:spPr>
      </p:pic>
      <p:sp>
        <p:nvSpPr>
          <p:cNvPr id="8215" name="TextBox 8214"/>
          <p:cNvSpPr txBox="1"/>
          <p:nvPr/>
        </p:nvSpPr>
        <p:spPr>
          <a:xfrm>
            <a:off x="9448671" y="1569195"/>
            <a:ext cx="225631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Язвенная коррозия</a:t>
            </a:r>
            <a:endParaRPr lang="ru-RU" sz="2000" dirty="0">
              <a:solidFill>
                <a:srgbClr val="2F2F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Прямоугольник 8215"/>
          <p:cNvSpPr/>
          <p:nvPr/>
        </p:nvSpPr>
        <p:spPr>
          <a:xfrm>
            <a:off x="9522279" y="3872929"/>
            <a:ext cx="2268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Пароперегреватель, </a:t>
            </a:r>
          </a:p>
          <a:p>
            <a:pPr lvl="0" algn="ctr"/>
            <a:r>
              <a:rPr lang="ru-RU" sz="1600" b="1" dirty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фрагмент Ф</a:t>
            </a:r>
            <a:endParaRPr lang="ru-RU" dirty="0">
              <a:solidFill>
                <a:srgbClr val="4B2FB3"/>
              </a:solidFill>
            </a:endParaRPr>
          </a:p>
        </p:txBody>
      </p:sp>
      <p:sp>
        <p:nvSpPr>
          <p:cNvPr id="8217" name="Прямоугольник 8216"/>
          <p:cNvSpPr/>
          <p:nvPr/>
        </p:nvSpPr>
        <p:spPr>
          <a:xfrm>
            <a:off x="9398321" y="6359082"/>
            <a:ext cx="2741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Испаритель, фрагмент Ф 4 </a:t>
            </a:r>
            <a:endParaRPr lang="ru-RU" dirty="0">
              <a:solidFill>
                <a:srgbClr val="4B2FB3"/>
              </a:solidFill>
            </a:endParaRPr>
          </a:p>
        </p:txBody>
      </p:sp>
      <p:sp>
        <p:nvSpPr>
          <p:cNvPr id="8218" name="Прямоугольник 8217"/>
          <p:cNvSpPr/>
          <p:nvPr/>
        </p:nvSpPr>
        <p:spPr>
          <a:xfrm>
            <a:off x="9406375" y="8496285"/>
            <a:ext cx="2738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Экономайзер, фрагмент Ф7</a:t>
            </a:r>
          </a:p>
        </p:txBody>
      </p:sp>
      <p:sp>
        <p:nvSpPr>
          <p:cNvPr id="8223" name="Прямоугольник 8222"/>
          <p:cNvSpPr/>
          <p:nvPr/>
        </p:nvSpPr>
        <p:spPr>
          <a:xfrm>
            <a:off x="3859479" y="6697636"/>
            <a:ext cx="5486404" cy="1138773"/>
          </a:xfrm>
          <a:prstGeom prst="rect">
            <a:avLst/>
          </a:prstGeom>
          <a:gradFill>
            <a:gsLst>
              <a:gs pos="90432">
                <a:schemeClr val="accent5"/>
              </a:gs>
              <a:gs pos="76000">
                <a:schemeClr val="bg1"/>
              </a:gs>
              <a:gs pos="0">
                <a:schemeClr val="accent5"/>
              </a:gs>
              <a:gs pos="50000">
                <a:schemeClr val="bg1"/>
              </a:gs>
              <a:gs pos="100000">
                <a:schemeClr val="accent1">
                  <a:lumMod val="90000"/>
                </a:schemeClr>
              </a:gs>
            </a:gsLst>
            <a:lin ang="16200000" scaled="0"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800" b="1" spc="-20" dirty="0">
                <a:solidFill>
                  <a:srgbClr val="3535A9"/>
                </a:solidFill>
                <a:latin typeface="Times New Roman"/>
                <a:ea typeface="SimSun"/>
              </a:rPr>
              <a:t>Скорость общей коррозии  металла труб 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:</a:t>
            </a:r>
            <a:endParaRPr lang="ru-RU" sz="1600" b="1" spc="-20" dirty="0">
              <a:solidFill>
                <a:srgbClr val="3535A9"/>
              </a:solidFill>
              <a:latin typeface="Times New Roman"/>
              <a:ea typeface="SimSun"/>
            </a:endParaRPr>
          </a:p>
          <a:p>
            <a:pPr lvl="0">
              <a:spcAft>
                <a:spcPts val="0"/>
              </a:spcAft>
            </a:pP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  <a:sym typeface="Symbol"/>
              </a:rPr>
              <a:t>  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в </a:t>
            </a:r>
            <a:r>
              <a:rPr lang="ru-RU" sz="1600" b="1" spc="-20" dirty="0">
                <a:solidFill>
                  <a:srgbClr val="3535A9"/>
                </a:solidFill>
                <a:latin typeface="Times New Roman"/>
                <a:ea typeface="SimSun"/>
              </a:rPr>
              <a:t>зоне </a:t>
            </a:r>
            <a:r>
              <a:rPr lang="ru-RU" sz="1800" b="1" spc="-20" dirty="0">
                <a:solidFill>
                  <a:srgbClr val="3535A9"/>
                </a:solidFill>
                <a:latin typeface="Times New Roman"/>
                <a:ea typeface="SimSun"/>
              </a:rPr>
              <a:t>пароперегревателя</a:t>
            </a:r>
            <a:r>
              <a:rPr lang="ru-RU" sz="1600" b="1" spc="-20" dirty="0">
                <a:solidFill>
                  <a:srgbClr val="3535A9"/>
                </a:solidFill>
                <a:latin typeface="Times New Roman"/>
                <a:ea typeface="SimSun"/>
              </a:rPr>
              <a:t>   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не более 1 ·10</a:t>
            </a:r>
            <a:r>
              <a:rPr lang="ru-RU" sz="1600" b="1" spc="-20" baseline="30000" dirty="0" smtClean="0">
                <a:solidFill>
                  <a:srgbClr val="3535A9"/>
                </a:solidFill>
                <a:latin typeface="Times New Roman"/>
                <a:ea typeface="SimSun"/>
              </a:rPr>
              <a:t>-3 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мм/год;</a:t>
            </a:r>
          </a:p>
          <a:p>
            <a:pPr lvl="0">
              <a:spcAft>
                <a:spcPts val="0"/>
              </a:spcAft>
            </a:pP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  <a:sym typeface="Symbol"/>
              </a:rPr>
              <a:t> </a:t>
            </a:r>
            <a:r>
              <a:rPr lang="ru-RU" sz="1600" b="1" spc="-20" dirty="0">
                <a:solidFill>
                  <a:srgbClr val="3535A9"/>
                </a:solidFill>
                <a:latin typeface="Times New Roman"/>
                <a:ea typeface="SimSun"/>
              </a:rPr>
              <a:t>в зоне испарителя 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(кризиса </a:t>
            </a:r>
            <a:r>
              <a:rPr lang="ru-RU" sz="1600" b="1" spc="-20" dirty="0">
                <a:solidFill>
                  <a:srgbClr val="3535A9"/>
                </a:solidFill>
                <a:latin typeface="Times New Roman"/>
                <a:ea typeface="SimSun"/>
              </a:rPr>
              <a:t>кипения) 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– (</a:t>
            </a:r>
            <a:r>
              <a:rPr lang="en-US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7-8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 )· 10</a:t>
            </a:r>
            <a:r>
              <a:rPr lang="ru-RU" sz="1600" b="1" spc="-20" baseline="30000" dirty="0" smtClean="0">
                <a:solidFill>
                  <a:srgbClr val="3535A9"/>
                </a:solidFill>
                <a:latin typeface="Times New Roman"/>
                <a:ea typeface="SimSun"/>
              </a:rPr>
              <a:t>-3 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мм/год;</a:t>
            </a:r>
          </a:p>
          <a:p>
            <a:pPr lvl="0">
              <a:spcAft>
                <a:spcPts val="0"/>
              </a:spcAft>
            </a:pP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  <a:sym typeface="Symbol"/>
              </a:rPr>
              <a:t> </a:t>
            </a:r>
            <a:r>
              <a:rPr lang="ru-RU" sz="1600" b="1" spc="-20" dirty="0">
                <a:solidFill>
                  <a:srgbClr val="3535A9"/>
                </a:solidFill>
                <a:latin typeface="Times New Roman"/>
                <a:ea typeface="SimSun"/>
              </a:rPr>
              <a:t>в зоне экономайзера  </a:t>
            </a:r>
            <a:r>
              <a:rPr lang="en-US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6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 · </a:t>
            </a:r>
            <a:r>
              <a:rPr lang="ru-RU" sz="1600" b="1" spc="-20" dirty="0">
                <a:solidFill>
                  <a:srgbClr val="3535A9"/>
                </a:solidFill>
                <a:latin typeface="Times New Roman"/>
                <a:ea typeface="SimSun"/>
              </a:rPr>
              <a:t>10</a:t>
            </a:r>
            <a:r>
              <a:rPr lang="ru-RU" sz="1600" b="1" spc="-20" baseline="30000" dirty="0">
                <a:solidFill>
                  <a:srgbClr val="3535A9"/>
                </a:solidFill>
                <a:latin typeface="Times New Roman"/>
                <a:ea typeface="SimSun"/>
              </a:rPr>
              <a:t>-3</a:t>
            </a:r>
            <a:r>
              <a:rPr lang="ru-RU" sz="16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 мм/год</a:t>
            </a:r>
            <a:endParaRPr lang="ru-RU" sz="1600" b="1" dirty="0">
              <a:solidFill>
                <a:srgbClr val="3535A9"/>
              </a:solidFill>
              <a:latin typeface="Times New Roman"/>
              <a:ea typeface="SimSun"/>
            </a:endParaRPr>
          </a:p>
        </p:txBody>
      </p:sp>
      <p:sp>
        <p:nvSpPr>
          <p:cNvPr id="8225" name="Прямоугольник 8224"/>
          <p:cNvSpPr/>
          <p:nvPr/>
        </p:nvSpPr>
        <p:spPr>
          <a:xfrm>
            <a:off x="3859479" y="8177718"/>
            <a:ext cx="5442655" cy="92333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Максимальная глубина язвенной </a:t>
            </a:r>
            <a:r>
              <a:rPr lang="ru-RU" sz="1800" b="1" dirty="0" smtClean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коррозии</a:t>
            </a:r>
          </a:p>
          <a:p>
            <a:pPr lvl="0" algn="ctr"/>
            <a:r>
              <a:rPr lang="ru-RU" sz="1800" b="1" dirty="0" smtClean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( зона кризиса кипения) </a:t>
            </a:r>
          </a:p>
          <a:p>
            <a:pPr lvl="0" algn="ctr"/>
            <a:r>
              <a:rPr lang="ru-RU" sz="1800" b="1" dirty="0" smtClean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250-300 </a:t>
            </a:r>
            <a:r>
              <a:rPr lang="ru-RU" sz="1800" b="1" dirty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мкм</a:t>
            </a:r>
          </a:p>
        </p:txBody>
      </p:sp>
      <p:pic>
        <p:nvPicPr>
          <p:cNvPr id="822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84" y="3681140"/>
            <a:ext cx="32022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5137" y="9004116"/>
            <a:ext cx="38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2F2F95"/>
                </a:solidFill>
              </a:rPr>
              <a:t>8</a:t>
            </a:r>
            <a:endParaRPr lang="ru-RU" sz="1800" dirty="0">
              <a:solidFill>
                <a:srgbClr val="2F2F95"/>
              </a:solidFill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56" y="1976853"/>
            <a:ext cx="2061073" cy="1524318"/>
          </a:xfrm>
          <a:prstGeom prst="rect">
            <a:avLst/>
          </a:prstGeom>
        </p:spPr>
      </p:pic>
      <p:cxnSp>
        <p:nvCxnSpPr>
          <p:cNvPr id="53" name="Прямая со стрелкой 52"/>
          <p:cNvCxnSpPr/>
          <p:nvPr/>
        </p:nvCxnSpPr>
        <p:spPr bwMode="auto">
          <a:xfrm flipH="1" flipV="1">
            <a:off x="8369742" y="2491826"/>
            <a:ext cx="164823" cy="1176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 стрелкой 34"/>
          <p:cNvCxnSpPr/>
          <p:nvPr/>
        </p:nvCxnSpPr>
        <p:spPr bwMode="auto">
          <a:xfrm flipV="1">
            <a:off x="8534565" y="2351434"/>
            <a:ext cx="129796" cy="13173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8452153" y="3681140"/>
            <a:ext cx="5730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</a:rPr>
              <a:t>С</a:t>
            </a:r>
            <a:r>
              <a:rPr lang="en-US" sz="1400" b="1" dirty="0" smtClean="0">
                <a:solidFill>
                  <a:srgbClr val="FFC000"/>
                </a:solidFill>
              </a:rPr>
              <a:t>u</a:t>
            </a:r>
            <a:endParaRPr lang="ru-RU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1" y="534787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157625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6594" y="396152"/>
            <a:ext cx="1001683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B2FB3"/>
                </a:solidFill>
                <a:latin typeface="Times New Roman"/>
                <a:ea typeface="SimSun"/>
              </a:rPr>
              <a:t>Результаты металлографических исследований металла </a:t>
            </a:r>
            <a:r>
              <a:rPr lang="ru-RU" sz="2400" b="1" dirty="0">
                <a:solidFill>
                  <a:srgbClr val="4B2FB3"/>
                </a:solidFill>
                <a:latin typeface="Times New Roman"/>
                <a:ea typeface="SimSun"/>
              </a:rPr>
              <a:t>труб со стороны натриевого теплоносителя</a:t>
            </a:r>
            <a:endParaRPr lang="ru-RU" sz="2400" b="1" dirty="0">
              <a:solidFill>
                <a:srgbClr val="4B2FB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2539" y="2223017"/>
            <a:ext cx="9571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spc="-20" dirty="0" smtClean="0">
                <a:solidFill>
                  <a:srgbClr val="4B2FB3"/>
                </a:solidFill>
                <a:latin typeface="Times New Roman"/>
                <a:ea typeface="SimSun"/>
              </a:rPr>
              <a:t> </a:t>
            </a:r>
            <a:endParaRPr lang="ru-RU" sz="2800" spc="-2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/>
              <a:ea typeface="SimSu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1856" y="7391338"/>
            <a:ext cx="84844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Микроструктура  металла теплообменных труб вблизи внутренней поверхности (со стороны натриевого </a:t>
            </a:r>
            <a:r>
              <a:rPr lang="ru-RU" sz="2000" dirty="0" err="1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теплоносителя</a:t>
            </a:r>
            <a:r>
              <a:rPr lang="ru-RU" sz="2000" dirty="0" err="1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фрагмент </a:t>
            </a:r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Ф1, </a:t>
            </a:r>
            <a:r>
              <a:rPr lang="ru-RU" sz="2000" dirty="0" err="1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пароперегреватель;б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фрагмент Ф3</a:t>
            </a:r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, испаритель; </a:t>
            </a:r>
            <a:endParaRPr lang="ru-RU" sz="2000" dirty="0" smtClean="0">
              <a:solidFill>
                <a:srgbClr val="2F2F9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— фрагмент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, Ф 7 экономайзер</a:t>
            </a:r>
            <a:endParaRPr lang="ru-RU" sz="2000" dirty="0">
              <a:solidFill>
                <a:srgbClr val="2F2F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C:\Users\user\Desktop\2\Металлография\Ф3\Ф3_тр18_4р_нетрав\Ф3_тр18_внеш_х100_7 -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5692" y="2594513"/>
            <a:ext cx="2657166" cy="21754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27" name="Рисунок 26" descr="C:\Users\bulanova\Desktop\2016 ПГ БОР-60\Металлография\Ф4\Ф4_тр9_3р\Ф4_тр_9_3р_Na_х100_нетрав_о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77" y="2594513"/>
            <a:ext cx="2717599" cy="21873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28" name="Рисунок 27" descr="C:\Users\user\Desktop\2\Металлография\Ф3\Ф3_тр10_3р_нетр\Ф3_тр10_3р_х50_М1_1_2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91" y="2611039"/>
            <a:ext cx="2730405" cy="21927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658325" y="5332071"/>
            <a:ext cx="5427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после травления</a:t>
            </a:r>
            <a:endParaRPr lang="ru-RU" sz="2000" b="1" dirty="0">
              <a:solidFill>
                <a:srgbClr val="2F2F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25341" y="4603085"/>
            <a:ext cx="6175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 мкм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713" y="4455397"/>
            <a:ext cx="507651" cy="38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959355" y="4535644"/>
            <a:ext cx="6175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 мкм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4794250"/>
            <a:ext cx="1397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5" y="4726195"/>
            <a:ext cx="23177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08" y="4733391"/>
            <a:ext cx="23177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44" y="4813300"/>
            <a:ext cx="23177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14" y="4835856"/>
            <a:ext cx="8351520" cy="2542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8513" y="1576686"/>
            <a:ext cx="9354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F2F95"/>
                </a:solidFill>
                <a:latin typeface="Times New Roman"/>
                <a:ea typeface="SimSun"/>
              </a:rPr>
              <a:t>При металлографических исследованиях не обнаружено признаков коррозионного поражения материала труб со стороны натрия. </a:t>
            </a:r>
            <a:endParaRPr lang="ru-RU" sz="2400" dirty="0">
              <a:solidFill>
                <a:srgbClr val="2F2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1" y="534787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157625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6594" y="396152"/>
            <a:ext cx="1001683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4B2FB3"/>
                </a:solidFill>
                <a:latin typeface="Times New Roman"/>
                <a:ea typeface="SimSun"/>
              </a:rPr>
              <a:t>Результаты исследования металла </a:t>
            </a:r>
            <a:r>
              <a:rPr lang="ru-RU" sz="2400" b="1" dirty="0">
                <a:solidFill>
                  <a:srgbClr val="4B2FB3"/>
                </a:solidFill>
                <a:latin typeface="Times New Roman"/>
                <a:ea typeface="SimSun"/>
              </a:rPr>
              <a:t>труб со стороны натриевого теплоносителя</a:t>
            </a:r>
            <a:endParaRPr lang="ru-RU" sz="2400" b="1" dirty="0">
              <a:solidFill>
                <a:srgbClr val="4B2FB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6913" y="2150423"/>
            <a:ext cx="9571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spc="-20" dirty="0" smtClean="0">
                <a:solidFill>
                  <a:srgbClr val="4B2FB3"/>
                </a:solidFill>
                <a:latin typeface="Times New Roman"/>
                <a:ea typeface="SimSun"/>
              </a:rPr>
              <a:t> </a:t>
            </a:r>
            <a:endParaRPr lang="ru-RU" sz="2800" spc="-20" dirty="0" smtClean="0">
              <a:solidFill>
                <a:srgbClr val="2D2D8A">
                  <a:lumMod val="60000"/>
                  <a:lumOff val="40000"/>
                </a:srgbClr>
              </a:solidFill>
              <a:latin typeface="Times New Roman"/>
              <a:ea typeface="SimSun"/>
            </a:endParaRPr>
          </a:p>
        </p:txBody>
      </p:sp>
      <p:pic>
        <p:nvPicPr>
          <p:cNvPr id="33" name="Рисунок 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91" y="2704432"/>
            <a:ext cx="2416810" cy="2038985"/>
          </a:xfrm>
          <a:prstGeom prst="rect">
            <a:avLst/>
          </a:prstGeom>
        </p:spPr>
      </p:pic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2679652" y="4627049"/>
            <a:ext cx="4026185" cy="2250740"/>
            <a:chOff x="3285" y="1242"/>
            <a:chExt cx="12901" cy="4820"/>
          </a:xfrm>
        </p:grpSpPr>
        <p:pic>
          <p:nvPicPr>
            <p:cNvPr id="35" name="Рисунок 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4" r="18109"/>
            <a:stretch>
              <a:fillRect/>
            </a:stretch>
          </p:blipFill>
          <p:spPr bwMode="auto">
            <a:xfrm>
              <a:off x="3285" y="1242"/>
              <a:ext cx="6336" cy="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Рисунок 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0" r="18588"/>
            <a:stretch>
              <a:fillRect/>
            </a:stretch>
          </p:blipFill>
          <p:spPr bwMode="auto">
            <a:xfrm>
              <a:off x="9620" y="1567"/>
              <a:ext cx="6566" cy="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36"/>
              </p:ext>
            </p:extLst>
          </p:nvPr>
        </p:nvGraphicFramePr>
        <p:xfrm>
          <a:off x="248990" y="2873581"/>
          <a:ext cx="2221079" cy="5936638"/>
        </p:xfrm>
        <a:graphic>
          <a:graphicData uri="http://schemas.openxmlformats.org/drawingml/2006/table">
            <a:tbl>
              <a:tblPr firstCol="1" bandRow="1" bandCol="1"/>
              <a:tblGrid>
                <a:gridCol w="365660"/>
                <a:gridCol w="278149"/>
                <a:gridCol w="278149"/>
                <a:gridCol w="278149"/>
                <a:gridCol w="371739"/>
                <a:gridCol w="349486"/>
                <a:gridCol w="299747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Содержание химического элемента, % масс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Si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Cr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Mn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Fe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Ni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Mo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1F2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98.1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1.0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95.0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95.0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95.0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95.2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95.1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95.0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94.7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94.9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94.8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94.8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94.9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94.7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  <a:tr h="195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94.7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411" marR="31411" marT="31411" marB="31411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F8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331697" y="1744473"/>
            <a:ext cx="3216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2F2F95"/>
                </a:solidFill>
                <a:latin typeface="Times New Roman"/>
                <a:ea typeface="Times New Roman"/>
              </a:rPr>
              <a:t>Результаты исследований элементного состава</a:t>
            </a:r>
            <a:endParaRPr lang="ru-RU" sz="2000" dirty="0">
              <a:solidFill>
                <a:srgbClr val="2F2F95"/>
              </a:solidFill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680" y="1744473"/>
            <a:ext cx="3776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участка исследуемого образца (трубка № 2 фрагмент Ф4)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8023" y="6986387"/>
            <a:ext cx="3386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Маршрут  измерений </a:t>
            </a:r>
          </a:p>
          <a:p>
            <a:pPr algn="ctr"/>
            <a:r>
              <a:rPr lang="ru-RU" sz="16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( 1 – 28 точки измерения</a:t>
            </a:r>
            <a:r>
              <a:rPr lang="ru-RU" sz="18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rgbClr val="2F2F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6605" y="1761833"/>
            <a:ext cx="519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Микротвердость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теплообменных труб вблизи внутренней поверхности (со стороны 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натрия)</a:t>
            </a:r>
            <a:endParaRPr lang="ru-RU" sz="2000" dirty="0">
              <a:solidFill>
                <a:srgbClr val="2F2F95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96538"/>
              </p:ext>
            </p:extLst>
          </p:nvPr>
        </p:nvGraphicFramePr>
        <p:xfrm>
          <a:off x="7160820" y="2575470"/>
          <a:ext cx="5078227" cy="3661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728"/>
                <a:gridCol w="1164405"/>
                <a:gridCol w="1374709"/>
                <a:gridCol w="1379385"/>
              </a:tblGrid>
              <a:tr h="5339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Фрагмент 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Номер трубки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Значения </a:t>
                      </a:r>
                      <a:r>
                        <a:rPr lang="ru-RU" sz="1200" dirty="0" err="1">
                          <a:solidFill>
                            <a:srgbClr val="2F2F95"/>
                          </a:solidFill>
                          <a:effectLst/>
                        </a:rPr>
                        <a:t>микротвердости</a:t>
                      </a: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, </a:t>
                      </a:r>
                      <a:endParaRPr lang="ru-RU" sz="1200" dirty="0" smtClean="0">
                        <a:solidFill>
                          <a:srgbClr val="2F2F95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F2F95"/>
                          </a:solidFill>
                          <a:effectLst/>
                        </a:rPr>
                        <a:t>Н</a:t>
                      </a:r>
                      <a:r>
                        <a:rPr lang="en-US" sz="1200" dirty="0">
                          <a:solidFill>
                            <a:srgbClr val="2F2F95"/>
                          </a:solidFill>
                          <a:effectLst/>
                        </a:rPr>
                        <a:t>V</a:t>
                      </a: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0.1 (кгс/мм</a:t>
                      </a:r>
                      <a:r>
                        <a:rPr lang="ru-RU" sz="1200" baseline="30000" dirty="0">
                          <a:solidFill>
                            <a:srgbClr val="2F2F95"/>
                          </a:solidFill>
                          <a:effectLst/>
                        </a:rPr>
                        <a:t>2</a:t>
                      </a: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 Основной металл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Со стороны натрия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Фрагмент Ф1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175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181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177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190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18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190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195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Фрагмент Ф3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174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F2F95"/>
                          </a:solidFill>
                          <a:effectLst/>
                        </a:rPr>
                        <a:t>182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168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181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158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160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12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182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185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18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165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171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Фрагмент Ф4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171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174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171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175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18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185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F2F95"/>
                          </a:solidFill>
                          <a:effectLst/>
                        </a:rPr>
                        <a:t>190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Фрагмент Ф7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178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2F2F95"/>
                          </a:solidFill>
                          <a:effectLst/>
                        </a:rPr>
                        <a:t>180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F2F95"/>
                          </a:solidFill>
                          <a:effectLst/>
                        </a:rPr>
                        <a:t>18</a:t>
                      </a:r>
                      <a:endParaRPr lang="ru-RU" sz="120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176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F2F95"/>
                          </a:solidFill>
                          <a:effectLst/>
                        </a:rPr>
                        <a:t>185</a:t>
                      </a:r>
                      <a:endParaRPr lang="ru-RU" sz="1200" dirty="0">
                        <a:solidFill>
                          <a:srgbClr val="2F2F9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 bwMode="auto">
          <a:xfrm>
            <a:off x="8324603" y="2919932"/>
            <a:ext cx="0" cy="36665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7160820" y="3514062"/>
            <a:ext cx="49869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10820593" y="3404368"/>
            <a:ext cx="26177" cy="31821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7187481" y="6370999"/>
            <a:ext cx="50782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12204832" y="2777496"/>
            <a:ext cx="0" cy="36665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9450100" y="2704432"/>
            <a:ext cx="0" cy="36665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2694595" y="7600652"/>
            <a:ext cx="54150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20" dirty="0" smtClean="0">
                <a:solidFill>
                  <a:srgbClr val="2F2F95"/>
                </a:solidFill>
                <a:latin typeface="Times New Roman"/>
                <a:ea typeface="SimSun"/>
              </a:rPr>
              <a:t>Изучение элементного </a:t>
            </a:r>
            <a:r>
              <a:rPr lang="ru-RU" sz="2000" spc="-20" dirty="0">
                <a:solidFill>
                  <a:srgbClr val="2F2F95"/>
                </a:solidFill>
                <a:latin typeface="Times New Roman"/>
                <a:ea typeface="SimSun"/>
              </a:rPr>
              <a:t>состава </a:t>
            </a:r>
            <a:r>
              <a:rPr lang="ru-RU" sz="2000" spc="-20" dirty="0" smtClean="0">
                <a:solidFill>
                  <a:srgbClr val="2F2F95"/>
                </a:solidFill>
                <a:latin typeface="Times New Roman"/>
                <a:ea typeface="SimSun"/>
              </a:rPr>
              <a:t>проведены </a:t>
            </a:r>
            <a:r>
              <a:rPr lang="ru-RU" sz="2000" spc="-20" dirty="0">
                <a:solidFill>
                  <a:srgbClr val="2F2F95"/>
                </a:solidFill>
                <a:latin typeface="Times New Roman"/>
                <a:ea typeface="SimSun"/>
              </a:rPr>
              <a:t>исследования </a:t>
            </a:r>
            <a:r>
              <a:rPr lang="ru-RU" sz="2000" spc="-20" dirty="0" smtClean="0">
                <a:solidFill>
                  <a:srgbClr val="2F2F95"/>
                </a:solidFill>
                <a:latin typeface="Times New Roman"/>
                <a:ea typeface="SimSun"/>
              </a:rPr>
              <a:t>с использованием </a:t>
            </a:r>
            <a:r>
              <a:rPr lang="ru-RU" sz="2000" spc="-20" dirty="0">
                <a:solidFill>
                  <a:srgbClr val="2F2F95"/>
                </a:solidFill>
                <a:latin typeface="Times New Roman"/>
                <a:ea typeface="SimSun"/>
              </a:rPr>
              <a:t>автоэмиссионного растрового микроскопа </a:t>
            </a:r>
            <a:r>
              <a:rPr lang="ru-RU" sz="2000" spc="-20" dirty="0" err="1" smtClean="0">
                <a:solidFill>
                  <a:srgbClr val="2F2F95"/>
                </a:solidFill>
                <a:latin typeface="Times New Roman"/>
                <a:ea typeface="SimSun"/>
              </a:rPr>
              <a:t>Zeiss</a:t>
            </a:r>
            <a:r>
              <a:rPr lang="ru-RU" sz="2000" spc="-20" dirty="0" smtClean="0">
                <a:solidFill>
                  <a:srgbClr val="2F2F95"/>
                </a:solidFill>
                <a:latin typeface="Times New Roman"/>
                <a:ea typeface="SimSun"/>
              </a:rPr>
              <a:t> </a:t>
            </a:r>
            <a:r>
              <a:rPr lang="ru-RU" sz="2000" spc="-20" dirty="0">
                <a:solidFill>
                  <a:srgbClr val="2F2F95"/>
                </a:solidFill>
                <a:latin typeface="Times New Roman"/>
                <a:ea typeface="SimSun"/>
              </a:rPr>
              <a:t>SUPRA 55VP, оснащённого </a:t>
            </a:r>
            <a:r>
              <a:rPr lang="ru-RU" sz="2000" dirty="0">
                <a:solidFill>
                  <a:srgbClr val="2F2F95"/>
                </a:solidFill>
                <a:latin typeface="Times New Roman"/>
                <a:ea typeface="SimSun"/>
              </a:rPr>
              <a:t>спектрометрами с волновой и энергетической дисперсиями</a:t>
            </a:r>
            <a:r>
              <a:rPr lang="ru-RU" sz="2400" dirty="0">
                <a:latin typeface="Times New Roman"/>
                <a:ea typeface="SimSun"/>
              </a:rPr>
              <a:t>. 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H="1" flipV="1">
            <a:off x="3837482" y="6780730"/>
            <a:ext cx="404734" cy="194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/>
          <p:nvPr/>
        </p:nvCxnSpPr>
        <p:spPr bwMode="auto">
          <a:xfrm flipV="1">
            <a:off x="5108931" y="6739067"/>
            <a:ext cx="534217" cy="2774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85" y="6401618"/>
            <a:ext cx="4056947" cy="23768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42888" y="8863646"/>
            <a:ext cx="378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B2F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углерода, внутренней  поверхности</a:t>
            </a:r>
            <a:endParaRPr lang="ru-RU" sz="2000" dirty="0">
              <a:solidFill>
                <a:srgbClr val="4B2F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81" y="2211466"/>
            <a:ext cx="3133490" cy="252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08" y="2249938"/>
            <a:ext cx="3182586" cy="249124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1" y="534787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157625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4097" y="257308"/>
            <a:ext cx="10016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4B2FB3"/>
                </a:solidFill>
                <a:latin typeface="Times New Roman"/>
                <a:ea typeface="SimSun"/>
              </a:rPr>
              <a:t>Металлографические исследования металла  теплообменных труб модулей ( экономайзера, испарителя, пароперегревателя) секции №3</a:t>
            </a:r>
            <a:endParaRPr lang="ru-RU" sz="2400" b="1" dirty="0">
              <a:solidFill>
                <a:srgbClr val="4B2FB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6913" y="2150423"/>
            <a:ext cx="9571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spc="-20" dirty="0" smtClean="0">
                <a:solidFill>
                  <a:srgbClr val="4B2FB3"/>
                </a:solidFill>
                <a:latin typeface="Times New Roman"/>
                <a:ea typeface="SimSun"/>
              </a:rPr>
              <a:t> </a:t>
            </a:r>
            <a:endParaRPr lang="ru-RU" sz="2800" spc="-20" dirty="0" smtClean="0">
              <a:solidFill>
                <a:srgbClr val="2D2D8A">
                  <a:lumMod val="60000"/>
                  <a:lumOff val="40000"/>
                </a:srgbClr>
              </a:solidFill>
              <a:latin typeface="Times New Roman"/>
              <a:ea typeface="SimSu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0850" y="4817640"/>
            <a:ext cx="3037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фрагмент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, Ф 7, трубка 18,  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экономайзер</a:t>
            </a:r>
            <a:endParaRPr lang="ru-RU" sz="2000" dirty="0">
              <a:solidFill>
                <a:srgbClr val="2F2F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97" y="2173999"/>
            <a:ext cx="2938650" cy="251505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57" y="4473792"/>
            <a:ext cx="446617" cy="2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Прямая соединительная линия 46"/>
          <p:cNvCxnSpPr/>
          <p:nvPr/>
        </p:nvCxnSpPr>
        <p:spPr bwMode="auto">
          <a:xfrm>
            <a:off x="1619281" y="4791017"/>
            <a:ext cx="22627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01" y="4665240"/>
            <a:ext cx="23177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30" y="4512840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30" y="4767204"/>
            <a:ext cx="23177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1681" y="1723869"/>
            <a:ext cx="1001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Микроструктура  основного металла </a:t>
            </a:r>
            <a:r>
              <a:rPr lang="ru-RU" sz="2800" dirty="0" smtClean="0">
                <a:solidFill>
                  <a:srgbClr val="4B2FB3"/>
                </a:solidFill>
                <a:latin typeface="Times New Roman" pitchFamily="18" charset="0"/>
                <a:cs typeface="Times New Roman" pitchFamily="18" charset="0"/>
              </a:rPr>
              <a:t>теплообменных труб</a:t>
            </a:r>
            <a:endParaRPr lang="ru-RU" dirty="0">
              <a:solidFill>
                <a:srgbClr val="4B2FB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1417" y="4817640"/>
            <a:ext cx="2890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фрагмент 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Ф1,трубка2, </a:t>
            </a:r>
            <a:endParaRPr lang="ru-RU" sz="2000" dirty="0">
              <a:solidFill>
                <a:srgbClr val="2F2F9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пароперегреватель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16307" y="4791017"/>
            <a:ext cx="323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фрагмент 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Ф4,</a:t>
            </a:r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 трубка2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 испаритель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5330" y="5735388"/>
            <a:ext cx="9904021" cy="224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3535A9"/>
                </a:solidFill>
                <a:latin typeface="Times New Roman"/>
                <a:ea typeface="SimSun"/>
              </a:rPr>
              <a:t>Микроструктура металла труб парогенератора представляет собой смесь перлитных и ферритных зёрен В структуре наблюдаются выделения вторичных фаз (преимущественно карбидов), распределённых как по телу, так и по границам зёрен, что обусловлено </a:t>
            </a:r>
            <a:r>
              <a:rPr lang="ru-RU" sz="2400" spc="-20" dirty="0">
                <a:solidFill>
                  <a:srgbClr val="3535A9"/>
                </a:solidFill>
                <a:latin typeface="Times New Roman"/>
                <a:ea typeface="SimSun"/>
              </a:rPr>
              <a:t>процессом термического старения металла труб в процессе длительной эксплуатации. в структуре металла усталостных пор по границам зёрен не обнаружено</a:t>
            </a:r>
            <a:endParaRPr lang="ru-RU" sz="2400" dirty="0">
              <a:solidFill>
                <a:srgbClr val="353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1" y="534787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157625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4097" y="257308"/>
            <a:ext cx="10016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4B2FB3"/>
                </a:solidFill>
                <a:latin typeface="Times New Roman"/>
                <a:ea typeface="SimSun"/>
              </a:rPr>
              <a:t>ТЭМ –исследования металла  </a:t>
            </a:r>
            <a:r>
              <a:rPr lang="ru-RU" sz="2400" b="1" dirty="0" smtClean="0">
                <a:solidFill>
                  <a:srgbClr val="4B2FB3"/>
                </a:solidFill>
                <a:latin typeface="Times New Roman"/>
                <a:ea typeface="SimSun"/>
              </a:rPr>
              <a:t>теплообменных труб модулей ( </a:t>
            </a:r>
            <a:r>
              <a:rPr lang="ru-RU" sz="2400" b="1" dirty="0" smtClean="0">
                <a:solidFill>
                  <a:srgbClr val="4B2FB3"/>
                </a:solidFill>
                <a:latin typeface="Times New Roman"/>
                <a:ea typeface="SimSun"/>
              </a:rPr>
              <a:t>экономайзера и пароперегревателя</a:t>
            </a:r>
            <a:r>
              <a:rPr lang="ru-RU" sz="2400" b="1" dirty="0" smtClean="0">
                <a:solidFill>
                  <a:srgbClr val="4B2FB3"/>
                </a:solidFill>
                <a:latin typeface="Times New Roman"/>
                <a:ea typeface="SimSun"/>
              </a:rPr>
              <a:t>) секции №3</a:t>
            </a:r>
            <a:endParaRPr lang="ru-RU" sz="2400" b="1" dirty="0">
              <a:solidFill>
                <a:srgbClr val="4B2FB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6913" y="2150423"/>
            <a:ext cx="9571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spc="-20" dirty="0" smtClean="0">
                <a:solidFill>
                  <a:srgbClr val="4B2FB3"/>
                </a:solidFill>
                <a:latin typeface="Times New Roman"/>
                <a:ea typeface="SimSun"/>
              </a:rPr>
              <a:t> </a:t>
            </a:r>
            <a:endParaRPr lang="ru-RU" sz="2800" spc="-20" dirty="0" smtClean="0">
              <a:solidFill>
                <a:srgbClr val="2D2D8A">
                  <a:lumMod val="60000"/>
                  <a:lumOff val="40000"/>
                </a:srgbClr>
              </a:solidFill>
              <a:latin typeface="Times New Roman"/>
              <a:ea typeface="SimSun"/>
            </a:endParaRPr>
          </a:p>
        </p:txBody>
      </p:sp>
      <p:pic>
        <p:nvPicPr>
          <p:cNvPr id="18" name="Рисунок 17" descr="D:\2017\Парогенератор\Низ\Ris\7 15к 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1" y="2287196"/>
            <a:ext cx="3546200" cy="27467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9" name="Рисунок 18" descr="D:\2017\Парогенератор\Верх\Ris\41 15к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06" y="2412033"/>
            <a:ext cx="3357793" cy="254736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20" name="Рисунок 19" descr="D:\2017\Парогенератор\Низ\Ris\4 тоже рядом 30к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1" y="5231566"/>
            <a:ext cx="3546200" cy="239842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376706" y="1847850"/>
            <a:ext cx="4462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фрагмент, Ф 7, трубка 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2,  </a:t>
            </a:r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экономайзер</a:t>
            </a:r>
            <a:endParaRPr lang="ru-RU" sz="2000" dirty="0">
              <a:solidFill>
                <a:srgbClr val="2F2F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D:\2017\Парогенератор\Верх\Ris\44 рядом 30к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06" y="5231565"/>
            <a:ext cx="3357793" cy="239842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825341" y="1743696"/>
            <a:ext cx="4822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фрагмент </a:t>
            </a:r>
            <a:r>
              <a:rPr lang="ru-RU" sz="20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Ф1,трубка2,пароперегреватель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290" y="7794885"/>
            <a:ext cx="8640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состоит из </a:t>
            </a:r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- </a:t>
            </a:r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фазы твердого раствора  на основе</a:t>
            </a:r>
          </a:p>
          <a:p>
            <a:pPr algn="just"/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 - железа с ОЦК кристаллической структурой. На ряду с </a:t>
            </a:r>
            <a:r>
              <a:rPr lang="ru-RU" sz="2000" dirty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sz="2000" dirty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- </a:t>
            </a:r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фазой </a:t>
            </a:r>
          </a:p>
          <a:p>
            <a:pPr algn="just"/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в сплаве присутствуют карбиды типа М</a:t>
            </a:r>
            <a:r>
              <a:rPr lang="ru-RU" sz="2000" baseline="-25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23</a:t>
            </a:r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С</a:t>
            </a:r>
            <a:r>
              <a:rPr lang="ru-RU" sz="2000" baseline="-25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6</a:t>
            </a:r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, М</a:t>
            </a:r>
            <a:r>
              <a:rPr lang="ru-RU" sz="2000" baseline="-25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С</a:t>
            </a:r>
            <a:r>
              <a:rPr lang="en-US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</a:t>
            </a:r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специальные</a:t>
            </a:r>
            <a:r>
              <a:rPr lang="en-US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карбиды </a:t>
            </a:r>
            <a:r>
              <a:rPr lang="en-US" sz="2000" dirty="0" err="1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Nb</a:t>
            </a:r>
            <a:r>
              <a:rPr lang="en-US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</a:t>
            </a:r>
          </a:p>
          <a:p>
            <a:pPr algn="just"/>
            <a:r>
              <a:rPr lang="ru-RU" sz="2000" dirty="0" smtClean="0">
                <a:solidFill>
                  <a:srgbClr val="2F2F9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При исследовании пор на границах зерен и в теле зерен не обнаружено.</a:t>
            </a:r>
            <a:endParaRPr lang="ru-RU" sz="2000" dirty="0">
              <a:solidFill>
                <a:srgbClr val="2F2F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7" y="181775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157625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6594" y="396152"/>
            <a:ext cx="1001683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9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Образцы для механических испытаний  на растяжение.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9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Методика испытаний</a:t>
            </a:r>
            <a:endParaRPr lang="ru-RU" sz="2400" b="1" dirty="0">
              <a:solidFill>
                <a:srgbClr val="00009A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Рисунок 7" descr="E:\Данные\диск Д\Слезко В.С\2016\Пг2016\Плоский образец из трубки 25 мм 3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61" y="1968708"/>
            <a:ext cx="1625296" cy="245336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9" name="Рисунок 8" descr="E:\Данные\диск Д\Слезко В.С\2016\Пг2016\Плоский образец из трубки 25 мм 3D_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12" y="1968708"/>
            <a:ext cx="1455162" cy="140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хема вырезки из трубки 25 мм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59" y="3438281"/>
            <a:ext cx="1442145" cy="983794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90115" y="8253350"/>
            <a:ext cx="3705883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вырезки образцов из  фрагментов теплообменных трубок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эскиз плоского образца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(б), внешний вид образца (в)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pic>
        <p:nvPicPr>
          <p:cNvPr id="13" name="Рисунок 12" descr="C:\Users\bulanova\Desktop\2016 ПГ БОР-60\Парогенератор 2016_Карсаков\Плоский образец ПГ\20161011074531_о 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1" y="6595303"/>
            <a:ext cx="2505693" cy="134412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9" y="4719063"/>
            <a:ext cx="3160398" cy="169368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035138" y="1977450"/>
            <a:ext cx="662199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Clr>
                <a:srgbClr val="55AFF9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трубок вырезались пластины толщиной 1 мм, из которых электроэрозионным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способом изготавливали плоские образцы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(продольные) для механических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испытаний на растяжение.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53892" y="3927702"/>
            <a:ext cx="6139540" cy="9863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5AFF9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ru-RU" sz="1800" kern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Испытания на растяжение проводились на универсальной  </a:t>
            </a:r>
            <a:r>
              <a:rPr lang="ru-RU" sz="1800" kern="12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одернизированной</a:t>
            </a:r>
            <a:r>
              <a:rPr lang="ru-RU" sz="1800" kern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машине 1794У-5 со скоростью перемещения активного захвата 1 мм/мин при  температурах  20, 450 и 500 </a:t>
            </a:r>
            <a:r>
              <a:rPr lang="ru-RU" sz="1800" kern="1200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</a:t>
            </a:r>
            <a:r>
              <a:rPr lang="ru-RU" sz="1800" kern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С.</a:t>
            </a:r>
          </a:p>
          <a:p>
            <a:pPr lvl="0" defTabSz="577850" rtl="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56311" y="4420882"/>
            <a:ext cx="819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57793" y="6441415"/>
            <a:ext cx="712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468583" y="8045745"/>
            <a:ext cx="501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08206" y="2949363"/>
                <a:ext cx="6210859" cy="704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800" dirty="0" smtClean="0">
                    <a:latin typeface="Times New Roman" pitchFamily="18" charset="0"/>
                    <a:ea typeface="SimSun"/>
                    <a:cs typeface="Times New Roman" pitchFamily="18" charset="0"/>
                  </a:rPr>
                  <a:t>Образцы с  размерами рабочей части: длина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pc="-2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pc="-20">
                            <a:effectLst/>
                            <a:latin typeface="Cambria Math"/>
                            <a:ea typeface="SimSun"/>
                            <a:cs typeface="Times New Roman"/>
                          </a:rPr>
                          <m:t>𝑙</m:t>
                        </m:r>
                      </m:e>
                      <m:sub>
                        <m:r>
                          <a:rPr lang="ru-RU" sz="1800" i="1" spc="-20">
                            <a:effectLst/>
                            <a:latin typeface="Cambria Math"/>
                            <a:ea typeface="SimSu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sz="1800" b="0" i="0" spc="-20" smtClean="0">
                        <a:effectLst/>
                        <a:latin typeface="Cambria Math"/>
                        <a:ea typeface="SimSun"/>
                        <a:cs typeface="Times New Roman"/>
                      </a:rPr>
                      <m:t>  </m:t>
                    </m:r>
                  </m:oMath>
                </a14:m>
                <a:r>
                  <a:rPr lang="ru-RU" sz="1800" dirty="0" smtClean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=</a:t>
                </a:r>
                <a:r>
                  <a:rPr lang="en-US" sz="1800" dirty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 </a:t>
                </a:r>
                <a:r>
                  <a:rPr lang="ru-RU" sz="1800" dirty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20</a:t>
                </a:r>
                <a:r>
                  <a:rPr lang="en-US" sz="1800" dirty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 </a:t>
                </a:r>
                <a:r>
                  <a:rPr lang="ru-RU" sz="1800" dirty="0" smtClean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мм площадь перечного </a:t>
                </a:r>
                <a:r>
                  <a:rPr lang="ru-RU" sz="1800" dirty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сечения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pc="-2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pc="-20">
                            <a:effectLst/>
                            <a:latin typeface="Cambria Math"/>
                            <a:ea typeface="SimSun"/>
                            <a:cs typeface="Times New Roman"/>
                          </a:rPr>
                          <m:t>𝐹</m:t>
                        </m:r>
                      </m:e>
                      <m:sub>
                        <m:r>
                          <a:rPr lang="ru-RU" sz="1800" i="1" spc="-20">
                            <a:effectLst/>
                            <a:latin typeface="Cambria Math"/>
                            <a:ea typeface="SimSu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1800" i="1" spc="-20">
                        <a:effectLst/>
                        <a:latin typeface="Cambria Math"/>
                        <a:ea typeface="SimSun"/>
                        <a:cs typeface="Times New Roman"/>
                      </a:rPr>
                      <m:t> </m:t>
                    </m:r>
                  </m:oMath>
                </a14:m>
                <a:r>
                  <a:rPr lang="ru-RU" sz="1800" dirty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= 3 </a:t>
                </a:r>
                <a:r>
                  <a:rPr lang="ru-RU" sz="1800" dirty="0" smtClean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мм</a:t>
                </a:r>
                <a:r>
                  <a:rPr lang="ru-RU" sz="1800" baseline="30000" dirty="0" smtClean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2</a:t>
                </a:r>
                <a:r>
                  <a:rPr lang="ru-RU" sz="1800" dirty="0" smtClean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pc="-2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pc="-20">
                            <a:effectLst/>
                            <a:latin typeface="Cambria Math"/>
                            <a:ea typeface="SimSun"/>
                            <a:cs typeface="Times New Roman"/>
                          </a:rPr>
                          <m:t>𝑙</m:t>
                        </m:r>
                      </m:e>
                      <m:sub>
                        <m:r>
                          <a:rPr lang="ru-RU" sz="1800" i="1" spc="-20">
                            <a:effectLst/>
                            <a:latin typeface="Cambria Math"/>
                            <a:ea typeface="SimSu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1800" i="1" spc="-20">
                        <a:effectLst/>
                        <a:latin typeface="Cambria Math"/>
                        <a:ea typeface="SimSun"/>
                        <a:cs typeface="Times New Roman"/>
                      </a:rPr>
                      <m:t> </m:t>
                    </m:r>
                    <m:r>
                      <a:rPr lang="ru-RU" sz="1800" i="1" spc="-20">
                        <a:effectLst/>
                        <a:latin typeface="Cambria Math"/>
                        <a:ea typeface="SimSun"/>
                        <a:cs typeface="Times New Roman"/>
                      </a:rPr>
                      <m:t>=</m:t>
                    </m:r>
                  </m:oMath>
                </a14:m>
                <a:r>
                  <a:rPr lang="ru-RU" sz="1800" dirty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 11,3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800" i="1" spc="-20"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1800" i="1" spc="-20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 spc="-20">
                                <a:effectLst/>
                                <a:latin typeface="Cambria Math"/>
                                <a:ea typeface="SimSun"/>
                                <a:cs typeface="Times New Roman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800" i="1" spc="-20">
                                <a:effectLst/>
                                <a:latin typeface="Cambria Math"/>
                                <a:ea typeface="SimSu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1800" dirty="0">
                    <a:effectLst/>
                    <a:latin typeface="Times New Roman" pitchFamily="18" charset="0"/>
                    <a:ea typeface="SimSun"/>
                    <a:cs typeface="Times New Roman" pitchFamily="18" charset="0"/>
                  </a:rPr>
                  <a:t>. 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06" y="2949363"/>
                <a:ext cx="6210859" cy="704745"/>
              </a:xfrm>
              <a:prstGeom prst="rect">
                <a:avLst/>
              </a:prstGeom>
              <a:blipFill rotWithShape="1">
                <a:blip r:embed="rId9"/>
                <a:stretch>
                  <a:fillRect l="-883" t="-4348"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491721390"/>
              </p:ext>
            </p:extLst>
          </p:nvPr>
        </p:nvGraphicFramePr>
        <p:xfrm>
          <a:off x="5620749" y="5011298"/>
          <a:ext cx="5450774" cy="316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867917" y="8215022"/>
            <a:ext cx="575952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</a:rPr>
              <a:t>Вид диаграмм </a:t>
            </a:r>
            <a:r>
              <a:rPr lang="ru-RU" sz="1600" dirty="0">
                <a:latin typeface="Times New Roman"/>
                <a:ea typeface="Calibri"/>
              </a:rPr>
              <a:t>деформирования </a:t>
            </a:r>
            <a:r>
              <a:rPr lang="ru-RU" sz="1600" dirty="0" smtClean="0">
                <a:latin typeface="Times New Roman"/>
                <a:ea typeface="Calibri"/>
              </a:rPr>
              <a:t>образцов, </a:t>
            </a:r>
            <a:r>
              <a:rPr lang="ru-RU" sz="1600" dirty="0">
                <a:latin typeface="Times New Roman"/>
                <a:ea typeface="Calibri"/>
              </a:rPr>
              <a:t>вырезанных из теплообменной трубки № 9 фрагмента Ф1 (участок пароперегревателя) </a:t>
            </a:r>
            <a:r>
              <a:rPr lang="ru-RU" sz="1600" dirty="0" smtClean="0">
                <a:latin typeface="Times New Roman"/>
                <a:ea typeface="Times New Roman"/>
              </a:rPr>
              <a:t>при </a:t>
            </a:r>
            <a:r>
              <a:rPr lang="ru-RU" sz="1600" dirty="0">
                <a:latin typeface="Times New Roman"/>
                <a:ea typeface="Times New Roman"/>
              </a:rPr>
              <a:t>температурах испытания 20 и 450 </a:t>
            </a:r>
            <a:r>
              <a:rPr lang="ru-RU" sz="1600" dirty="0">
                <a:latin typeface="Times New Roman"/>
                <a:ea typeface="Times New Roman"/>
                <a:sym typeface="Symbol"/>
              </a:rPr>
              <a:t></a:t>
            </a:r>
            <a:r>
              <a:rPr lang="ru-RU" sz="1600" dirty="0">
                <a:latin typeface="Times New Roman"/>
                <a:ea typeface="Times New Roman"/>
              </a:rPr>
              <a:t>С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30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6" y="415662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157625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6594" y="396152"/>
            <a:ext cx="10016837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9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Результаты механических испытаний</a:t>
            </a:r>
            <a:endParaRPr lang="ru-RU" sz="2400" b="1" dirty="0">
              <a:solidFill>
                <a:srgbClr val="00009A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870167266"/>
              </p:ext>
            </p:extLst>
          </p:nvPr>
        </p:nvGraphicFramePr>
        <p:xfrm>
          <a:off x="697796" y="5348832"/>
          <a:ext cx="5587216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00742767"/>
              </p:ext>
            </p:extLst>
          </p:nvPr>
        </p:nvGraphicFramePr>
        <p:xfrm>
          <a:off x="821841" y="2624446"/>
          <a:ext cx="5477491" cy="270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1537" y="1593653"/>
            <a:ext cx="53070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Температурные зависимости механических характеристик образцов стали 15312+</a:t>
            </a:r>
            <a:r>
              <a:rPr lang="en-US" sz="1800" dirty="0" err="1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sz="1800" dirty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, вырезанных из теплообменных трубок № 9 и № 18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1674421" y="3431968"/>
            <a:ext cx="3111335" cy="546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/>
          <p:nvPr/>
        </p:nvCxnSpPr>
        <p:spPr bwMode="auto">
          <a:xfrm flipH="1">
            <a:off x="3236025" y="3431968"/>
            <a:ext cx="391885" cy="2256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176643" y="7540585"/>
            <a:ext cx="688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877911" y="7787976"/>
            <a:ext cx="7285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 </a:t>
            </a:r>
            <a:r>
              <a:rPr lang="ru-RU" sz="1200" dirty="0" smtClean="0"/>
              <a:t>— предел текучести  материала труб № </a:t>
            </a:r>
            <a:r>
              <a:rPr lang="ru-RU" sz="1200" dirty="0"/>
              <a:t>9, Ф1 </a:t>
            </a:r>
            <a:r>
              <a:rPr lang="ru-RU" sz="1200" dirty="0" smtClean="0"/>
              <a:t>(</a:t>
            </a:r>
            <a:r>
              <a:rPr lang="ru-RU" sz="1200" dirty="0">
                <a:sym typeface="Symbol"/>
              </a:rPr>
              <a:t> </a:t>
            </a:r>
            <a:r>
              <a:rPr lang="ru-RU" sz="1200" dirty="0" smtClean="0">
                <a:sym typeface="Symbol"/>
              </a:rPr>
              <a:t> </a:t>
            </a:r>
            <a:r>
              <a:rPr lang="ru-RU" sz="1200" dirty="0" smtClean="0"/>
              <a:t>), </a:t>
            </a:r>
            <a:r>
              <a:rPr lang="ru-RU" sz="1200" dirty="0"/>
              <a:t>Ф7 </a:t>
            </a:r>
            <a:r>
              <a:rPr lang="ru-RU" sz="1200" dirty="0" smtClean="0"/>
              <a:t>(▲) </a:t>
            </a:r>
            <a:r>
              <a:rPr lang="ru-RU" sz="1200" dirty="0"/>
              <a:t>и № 18, Ф7 </a:t>
            </a:r>
            <a:r>
              <a:rPr lang="ru-RU" sz="1200" dirty="0" smtClean="0"/>
              <a:t>(</a:t>
            </a:r>
            <a:r>
              <a:rPr lang="ru-RU" sz="1200" dirty="0" smtClean="0">
                <a:solidFill>
                  <a:srgbClr val="0070C0"/>
                </a:solidFill>
              </a:rPr>
              <a:t>Ж</a:t>
            </a:r>
            <a:r>
              <a:rPr lang="ru-RU" sz="1200" dirty="0" smtClean="0"/>
              <a:t>);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98676" y="7969548"/>
            <a:ext cx="552382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предел прочности </a:t>
            </a:r>
            <a:r>
              <a:rPr lang="ru-RU" sz="1200" dirty="0"/>
              <a:t>труб № 9, Ф1 ( ), Ф7 </a:t>
            </a:r>
            <a:r>
              <a:rPr lang="ru-RU" sz="1200" dirty="0" smtClean="0"/>
              <a:t>(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1200" dirty="0" smtClean="0"/>
              <a:t> </a:t>
            </a:r>
            <a:r>
              <a:rPr lang="ru-RU" sz="1200" dirty="0"/>
              <a:t>) и № 18, Ф7 </a:t>
            </a:r>
            <a:r>
              <a:rPr lang="ru-RU" sz="1200" dirty="0" smtClean="0"/>
              <a:t>(    );</a:t>
            </a:r>
          </a:p>
          <a:p>
            <a:pPr lvl="0"/>
            <a:r>
              <a:rPr lang="ru-RU" sz="1200" dirty="0" smtClean="0"/>
              <a:t>б </a:t>
            </a:r>
            <a:r>
              <a:rPr lang="ru-RU" sz="1200" dirty="0" smtClean="0">
                <a:solidFill>
                  <a:srgbClr val="000000"/>
                </a:solidFill>
              </a:rPr>
              <a:t>—общее относительное  удлинение материала  </a:t>
            </a:r>
            <a:r>
              <a:rPr lang="ru-RU" sz="1200" dirty="0">
                <a:solidFill>
                  <a:srgbClr val="000000"/>
                </a:solidFill>
              </a:rPr>
              <a:t>труб № 9, Ф1 (</a:t>
            </a:r>
            <a:r>
              <a:rPr lang="ru-RU" sz="1200" dirty="0">
                <a:solidFill>
                  <a:srgbClr val="000000"/>
                </a:solidFill>
                <a:sym typeface="Symbol"/>
              </a:rPr>
              <a:t>  </a:t>
            </a:r>
            <a:r>
              <a:rPr lang="ru-RU" sz="1200" dirty="0">
                <a:solidFill>
                  <a:srgbClr val="000000"/>
                </a:solidFill>
              </a:rPr>
              <a:t>), Ф7 (▲</a:t>
            </a:r>
            <a:r>
              <a:rPr lang="ru-RU" sz="1200" dirty="0" smtClean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и № 18, Ф7 (</a:t>
            </a:r>
            <a:r>
              <a:rPr lang="ru-RU" sz="1200" dirty="0">
                <a:solidFill>
                  <a:srgbClr val="0070C0"/>
                </a:solidFill>
              </a:rPr>
              <a:t>Ж</a:t>
            </a:r>
            <a:r>
              <a:rPr lang="ru-RU" sz="1200" dirty="0">
                <a:solidFill>
                  <a:srgbClr val="000000"/>
                </a:solidFill>
              </a:rPr>
              <a:t>);</a:t>
            </a:r>
          </a:p>
          <a:p>
            <a:pPr lvl="0"/>
            <a:r>
              <a:rPr lang="ru-RU" sz="1200" dirty="0" smtClean="0">
                <a:solidFill>
                  <a:srgbClr val="000000"/>
                </a:solidFill>
              </a:rPr>
              <a:t>равномерное удлинение труб </a:t>
            </a:r>
            <a:r>
              <a:rPr lang="ru-RU" sz="1200" dirty="0">
                <a:solidFill>
                  <a:srgbClr val="000000"/>
                </a:solidFill>
              </a:rPr>
              <a:t>№ 9, Ф1 </a:t>
            </a:r>
            <a:r>
              <a:rPr lang="ru-RU" sz="1200" dirty="0" smtClean="0">
                <a:solidFill>
                  <a:srgbClr val="000000"/>
                </a:solidFill>
              </a:rPr>
              <a:t>(</a:t>
            </a:r>
            <a:r>
              <a:rPr lang="ru-RU" sz="1200" dirty="0">
                <a:solidFill>
                  <a:srgbClr val="333399">
                    <a:lumMod val="60000"/>
                    <a:lumOff val="40000"/>
                  </a:srgbClr>
                </a:solidFill>
              </a:rPr>
              <a:t>х</a:t>
            </a:r>
            <a:r>
              <a:rPr lang="ru-RU" sz="1200" dirty="0" smtClean="0">
                <a:solidFill>
                  <a:srgbClr val="000000"/>
                </a:solidFill>
              </a:rPr>
              <a:t>), </a:t>
            </a:r>
            <a:r>
              <a:rPr lang="ru-RU" sz="1200" dirty="0">
                <a:solidFill>
                  <a:srgbClr val="000000"/>
                </a:solidFill>
              </a:rPr>
              <a:t>Ф7 </a:t>
            </a:r>
            <a:r>
              <a:rPr lang="ru-RU" sz="1200" dirty="0" smtClean="0">
                <a:solidFill>
                  <a:srgbClr val="000000"/>
                </a:solidFill>
              </a:rPr>
              <a:t>( ) </a:t>
            </a:r>
            <a:r>
              <a:rPr lang="ru-RU" sz="1200" dirty="0">
                <a:solidFill>
                  <a:srgbClr val="000000"/>
                </a:solidFill>
              </a:rPr>
              <a:t>и № 18, Ф7 ( 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);</a:t>
            </a:r>
          </a:p>
          <a:p>
            <a:r>
              <a:rPr lang="ru-RU" sz="1400" spc="-20" dirty="0">
                <a:latin typeface="Times New Roman" pitchFamily="18" charset="0"/>
                <a:ea typeface="SimSun"/>
                <a:cs typeface="Times New Roman" pitchFamily="18" charset="0"/>
              </a:rPr>
              <a:t>пределы текучести (</a:t>
            </a:r>
            <a:r>
              <a:rPr lang="ru-RU" sz="1400" spc="-20" dirty="0">
                <a:latin typeface="Times New Roman" pitchFamily="18" charset="0"/>
                <a:ea typeface="SimSun"/>
                <a:cs typeface="Times New Roman" pitchFamily="18" charset="0"/>
                <a:sym typeface="Symbol"/>
              </a:rPr>
              <a:t></a:t>
            </a:r>
            <a:r>
              <a:rPr lang="ru-RU" sz="1400" spc="-20" dirty="0">
                <a:latin typeface="Times New Roman" pitchFamily="18" charset="0"/>
                <a:ea typeface="SimSun"/>
                <a:cs typeface="Times New Roman" pitchFamily="18" charset="0"/>
              </a:rPr>
              <a:t>) и прочности (●) исходного состояния;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Ромб 46"/>
          <p:cNvSpPr/>
          <p:nvPr/>
        </p:nvSpPr>
        <p:spPr bwMode="auto">
          <a:xfrm>
            <a:off x="4409632" y="7733695"/>
            <a:ext cx="110974" cy="113754"/>
          </a:xfrm>
          <a:prstGeom prst="diamond">
            <a:avLst/>
          </a:prstGeom>
          <a:solidFill>
            <a:srgbClr val="4B2F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230088" y="8064975"/>
            <a:ext cx="77190" cy="7848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7" y="8244033"/>
            <a:ext cx="76948" cy="1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31" y="8609170"/>
            <a:ext cx="96487" cy="10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97" y="8083034"/>
            <a:ext cx="106118" cy="1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79" y="2510408"/>
            <a:ext cx="5535613" cy="193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18" y="4762520"/>
            <a:ext cx="5486130" cy="17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1" y="6819260"/>
            <a:ext cx="5465084" cy="194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Овал 49"/>
          <p:cNvSpPr/>
          <p:nvPr/>
        </p:nvSpPr>
        <p:spPr bwMode="auto">
          <a:xfrm>
            <a:off x="4203864" y="8609170"/>
            <a:ext cx="95003" cy="1047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55179" y="1447233"/>
            <a:ext cx="5476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4B2FB3"/>
                </a:solidFill>
                <a:latin typeface="Times New Roman"/>
                <a:ea typeface="Times New Roman"/>
              </a:rPr>
              <a:t>Микроструктура </a:t>
            </a:r>
            <a:r>
              <a:rPr lang="ru-RU" sz="2000" dirty="0">
                <a:solidFill>
                  <a:srgbClr val="4B2FB3"/>
                </a:solidFill>
                <a:latin typeface="Times New Roman"/>
                <a:ea typeface="Times New Roman"/>
              </a:rPr>
              <a:t>поверхности разрушения </a:t>
            </a:r>
            <a:r>
              <a:rPr lang="ru-RU" sz="2000" dirty="0" smtClean="0">
                <a:solidFill>
                  <a:srgbClr val="4B2FB3"/>
                </a:solidFill>
                <a:latin typeface="Times New Roman"/>
                <a:ea typeface="Times New Roman"/>
              </a:rPr>
              <a:t>образцов после механических испытаний на растяжение</a:t>
            </a:r>
            <a:endParaRPr lang="ru-RU" dirty="0">
              <a:solidFill>
                <a:srgbClr val="4B2FB3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79350" y="2516983"/>
            <a:ext cx="307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а</a:t>
            </a:r>
            <a:endParaRPr lang="ru-RU" sz="1800" dirty="0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05" y="4682543"/>
            <a:ext cx="368408" cy="43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177" y="6819260"/>
            <a:ext cx="373575" cy="44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192816" y="4378815"/>
            <a:ext cx="504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Трубка №9, фрагмент Ф1: а-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= 20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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 –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Тисп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= 450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endParaRPr lang="ru-RU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7292058" y="6518611"/>
            <a:ext cx="494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Трубка №9, фрагмент Ф7 а-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Тисп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= 20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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 –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Тисп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= 450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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endParaRPr lang="ru-RU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1892851" y="2491321"/>
            <a:ext cx="3730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</a:t>
            </a:r>
            <a:endParaRPr lang="ru-RU" sz="1600" dirty="0"/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940" y="4822034"/>
            <a:ext cx="40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7018317" y="8780561"/>
            <a:ext cx="5078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Трубка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18,  фрагмент Ф7: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а-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Тисп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= 20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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Тисп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= 450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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961" y="6882013"/>
            <a:ext cx="40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3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2847" y="431192"/>
            <a:ext cx="979714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300" b="1" kern="0" dirty="0" smtClean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18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6899" y="1740190"/>
            <a:ext cx="10569040" cy="687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4000"/>
              </a:lnSpc>
              <a:spcAft>
                <a:spcPts val="600"/>
              </a:spcAft>
            </a:pPr>
            <a:r>
              <a:rPr lang="ru-RU" sz="2400" spc="-20" dirty="0" smtClean="0">
                <a:solidFill>
                  <a:srgbClr val="4B2FB3"/>
                </a:solidFill>
                <a:latin typeface="Times New Roman"/>
                <a:ea typeface="SimSun"/>
              </a:rPr>
              <a:t>	</a:t>
            </a:r>
            <a:r>
              <a:rPr lang="ru-RU" sz="2400" spc="-20" dirty="0" smtClean="0">
                <a:solidFill>
                  <a:srgbClr val="2F2F95"/>
                </a:solidFill>
                <a:latin typeface="Times New Roman"/>
                <a:ea typeface="SimSun"/>
              </a:rPr>
              <a:t>На основании материаловедческих исследований теплообменных труб трубного пучка секции № 3 парогенератора ОПГ-1 после эксплуатации в составе реакторной установки БОР-60 в течение 188 000 ч получены следующие основные результаты:</a:t>
            </a:r>
            <a:endParaRPr lang="ru-RU" sz="2400" dirty="0" smtClean="0">
              <a:solidFill>
                <a:srgbClr val="2F2F95"/>
              </a:solidFill>
              <a:latin typeface="Times New Roman"/>
              <a:ea typeface="SimSun"/>
            </a:endParaRPr>
          </a:p>
          <a:p>
            <a:pPr marL="342900" indent="-342900" algn="just">
              <a:lnSpc>
                <a:spcPct val="10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Наибольшая поверхностная загрязнённость коррозионными отложениями выявлена на наружной поверхности трубок экономайзера (до 300 г/м</a:t>
            </a:r>
            <a:r>
              <a:rPr lang="ru-RU" sz="2400" baseline="3000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);</a:t>
            </a:r>
          </a:p>
          <a:p>
            <a:pPr lvl="0">
              <a:spcAft>
                <a:spcPts val="0"/>
              </a:spcAft>
            </a:pPr>
            <a:r>
              <a:rPr lang="ru-RU" sz="2400" spc="-2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2. Скорость общей коррозии на участках парогенератора незначительна и составляет не более 1</a:t>
            </a:r>
            <a:r>
              <a:rPr lang="ru-RU" sz="2400" spc="-20" dirty="0" smtClean="0">
                <a:solidFill>
                  <a:srgbClr val="3535A9"/>
                </a:solidFill>
                <a:latin typeface="Times New Roman"/>
                <a:ea typeface="SimSun"/>
              </a:rPr>
              <a:t>·10</a:t>
            </a:r>
            <a:r>
              <a:rPr lang="ru-RU" sz="2400" spc="-20" baseline="30000" dirty="0" smtClean="0">
                <a:solidFill>
                  <a:srgbClr val="3535A9"/>
                </a:solidFill>
                <a:latin typeface="Times New Roman"/>
                <a:ea typeface="SimSun"/>
              </a:rPr>
              <a:t>-3 </a:t>
            </a:r>
            <a:r>
              <a:rPr lang="ru-RU" sz="2400" spc="-20" dirty="0" smtClean="0">
                <a:solidFill>
                  <a:srgbClr val="3535A9"/>
                </a:solidFill>
                <a:latin typeface="Times New Roman"/>
                <a:ea typeface="SimSun"/>
              </a:rPr>
              <a:t>мм/год </a:t>
            </a:r>
            <a:r>
              <a:rPr lang="ru-RU" sz="2400" spc="-2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 для пароперегревателя; </a:t>
            </a:r>
            <a:r>
              <a:rPr lang="ru-RU" sz="2400" spc="-20" dirty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на испарительном участке </a:t>
            </a:r>
            <a:r>
              <a:rPr lang="ru-RU" sz="2400" spc="-20" dirty="0" smtClean="0">
                <a:solidFill>
                  <a:srgbClr val="3535A9"/>
                </a:solidFill>
                <a:latin typeface="Times New Roman"/>
                <a:ea typeface="SimSun"/>
              </a:rPr>
              <a:t>(6</a:t>
            </a:r>
            <a:r>
              <a:rPr lang="en-US" sz="2400" spc="-20" dirty="0" smtClean="0">
                <a:solidFill>
                  <a:srgbClr val="3535A9"/>
                </a:solidFill>
                <a:latin typeface="Times New Roman"/>
                <a:ea typeface="SimSun"/>
              </a:rPr>
              <a:t>-</a:t>
            </a:r>
            <a:r>
              <a:rPr lang="ru-RU" sz="2400" spc="-20" dirty="0" smtClean="0">
                <a:solidFill>
                  <a:srgbClr val="3535A9"/>
                </a:solidFill>
                <a:latin typeface="Times New Roman"/>
                <a:ea typeface="SimSun"/>
              </a:rPr>
              <a:t>7)· </a:t>
            </a:r>
            <a:r>
              <a:rPr lang="ru-RU" sz="2400" spc="-20" dirty="0">
                <a:solidFill>
                  <a:srgbClr val="3535A9"/>
                </a:solidFill>
                <a:latin typeface="Times New Roman"/>
                <a:ea typeface="SimSun"/>
              </a:rPr>
              <a:t>10</a:t>
            </a:r>
            <a:r>
              <a:rPr lang="ru-RU" sz="2400" spc="-20" baseline="30000" dirty="0">
                <a:solidFill>
                  <a:srgbClr val="3535A9"/>
                </a:solidFill>
                <a:latin typeface="Times New Roman"/>
                <a:ea typeface="SimSun"/>
              </a:rPr>
              <a:t>-3 </a:t>
            </a:r>
            <a:r>
              <a:rPr lang="ru-RU" sz="2400" spc="-20" dirty="0">
                <a:solidFill>
                  <a:srgbClr val="3535A9"/>
                </a:solidFill>
                <a:latin typeface="Times New Roman"/>
                <a:ea typeface="SimSun"/>
              </a:rPr>
              <a:t>мм/год</a:t>
            </a:r>
            <a:r>
              <a:rPr lang="ru-RU" sz="2400" b="1" spc="-20" dirty="0" smtClean="0">
                <a:solidFill>
                  <a:srgbClr val="3535A9"/>
                </a:solidFill>
                <a:latin typeface="Times New Roman"/>
                <a:ea typeface="SimSun"/>
              </a:rPr>
              <a:t>;</a:t>
            </a:r>
            <a:r>
              <a:rPr lang="ru-RU" sz="2400" spc="-20" dirty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400" spc="-20" dirty="0">
                <a:solidFill>
                  <a:srgbClr val="3535A9"/>
                </a:solidFill>
                <a:latin typeface="Times New Roman"/>
                <a:ea typeface="SimSun"/>
              </a:rPr>
              <a:t>6</a:t>
            </a:r>
            <a:r>
              <a:rPr lang="ru-RU" sz="2400" spc="-20" dirty="0">
                <a:solidFill>
                  <a:srgbClr val="3535A9"/>
                </a:solidFill>
                <a:latin typeface="Times New Roman"/>
                <a:ea typeface="SimSun"/>
              </a:rPr>
              <a:t> · 10</a:t>
            </a:r>
            <a:r>
              <a:rPr lang="ru-RU" sz="2400" spc="-20" baseline="30000" dirty="0">
                <a:solidFill>
                  <a:srgbClr val="3535A9"/>
                </a:solidFill>
                <a:latin typeface="Times New Roman"/>
                <a:ea typeface="SimSun"/>
              </a:rPr>
              <a:t>-3</a:t>
            </a:r>
            <a:r>
              <a:rPr lang="ru-RU" sz="2400" spc="-20" dirty="0">
                <a:solidFill>
                  <a:srgbClr val="3535A9"/>
                </a:solidFill>
                <a:latin typeface="Times New Roman"/>
                <a:ea typeface="SimSun"/>
              </a:rPr>
              <a:t> мм/год</a:t>
            </a:r>
            <a:r>
              <a:rPr lang="ru-RU" sz="2400" spc="-20" dirty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— на участке экономайзера, что существенно ниже предельно допустимых значений (0,03–0,05 мм/год).</a:t>
            </a:r>
            <a:r>
              <a:rPr lang="ru-RU" sz="1600" b="1" spc="-20" dirty="0">
                <a:solidFill>
                  <a:srgbClr val="3535A9"/>
                </a:solidFill>
                <a:latin typeface="Times New Roman"/>
                <a:ea typeface="SimSun"/>
              </a:rPr>
              <a:t> </a:t>
            </a:r>
            <a:endParaRPr lang="ru-RU" sz="2400" dirty="0" smtClean="0">
              <a:solidFill>
                <a:srgbClr val="2F2F95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4000"/>
              </a:lnSpc>
              <a:spcAft>
                <a:spcPts val="600"/>
              </a:spcAft>
            </a:pPr>
            <a:r>
              <a:rPr lang="ru-RU" sz="2400" spc="-2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Максимальная глубина язвенной коррозии зафиксирована на испарительном участке и составляет 0,25 -0,3  мм.</a:t>
            </a:r>
          </a:p>
          <a:p>
            <a:pPr algn="just">
              <a:lnSpc>
                <a:spcPct val="104000"/>
              </a:lnSpc>
              <a:spcAft>
                <a:spcPts val="600"/>
              </a:spcAft>
            </a:pPr>
            <a:r>
              <a:rPr lang="ru-RU" sz="2400" spc="-2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3.Коррозионного поражения материала труб со стороны натрия при данных параметрах эксплуатации не обнаружено.</a:t>
            </a:r>
            <a:endParaRPr lang="ru-RU" sz="2400" dirty="0" smtClean="0">
              <a:solidFill>
                <a:srgbClr val="2F2F95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4000"/>
              </a:lnSpc>
              <a:spcAft>
                <a:spcPts val="600"/>
              </a:spcAft>
            </a:pPr>
            <a:r>
              <a:rPr lang="ru-RU" sz="2400" spc="-2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4. При исследование выявлены изменения структуры металла, связанные  с комплексным старением металла. Образование </a:t>
            </a:r>
            <a:r>
              <a:rPr lang="ru-RU" sz="2400" spc="-2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усталостных пор по границам зерен, не </a:t>
            </a:r>
            <a:r>
              <a:rPr lang="ru-RU" sz="2400" spc="-20" dirty="0" smtClean="0">
                <a:solidFill>
                  <a:srgbClr val="2F2F95"/>
                </a:solidFill>
                <a:latin typeface="Times New Roman"/>
                <a:ea typeface="Times New Roman"/>
                <a:cs typeface="Times New Roman"/>
              </a:rPr>
              <a:t>зафиксировано.</a:t>
            </a:r>
            <a:endParaRPr lang="ru-RU" sz="2400" spc="-20" dirty="0">
              <a:solidFill>
                <a:srgbClr val="2F2F95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7200" y="900149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2F2F95"/>
                </a:solidFill>
              </a:rPr>
              <a:t>14</a:t>
            </a:r>
            <a:endParaRPr lang="ru-RU" sz="1800" b="1" dirty="0">
              <a:solidFill>
                <a:srgbClr val="2F2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2847" y="431192"/>
            <a:ext cx="979714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300" b="1" kern="0" dirty="0" smtClean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18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6899" y="1740190"/>
            <a:ext cx="10569040" cy="489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4000"/>
              </a:lnSpc>
              <a:spcAft>
                <a:spcPts val="600"/>
              </a:spcAft>
            </a:pPr>
            <a:r>
              <a:rPr lang="ru-RU" sz="2400" spc="-20" dirty="0" smtClean="0">
                <a:solidFill>
                  <a:srgbClr val="4B2FB3"/>
                </a:solidFill>
                <a:latin typeface="Times New Roman"/>
                <a:ea typeface="SimSun"/>
              </a:rPr>
              <a:t>	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2400" dirty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</a:rPr>
              <a:t>Значения механических свойств материала модулей парогенератора (пароперегревателя, испарителя и экономайзера) при температуре испытания 20, 450 и 500 </a:t>
            </a:r>
            <a:r>
              <a:rPr lang="ru-RU" sz="2400" dirty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  <a:sym typeface="Symbol"/>
              </a:rPr>
              <a:t></a:t>
            </a:r>
            <a:r>
              <a:rPr lang="ru-RU" sz="2400" dirty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</a:rPr>
              <a:t>С близки к значениям свойств материала в состоянии поставки (исходное состояние). Полученные результаты дают возможность подтвердить стабильность механических свойств </a:t>
            </a:r>
            <a:r>
              <a:rPr lang="ru-RU" sz="2400" dirty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стали </a:t>
            </a:r>
            <a:r>
              <a:rPr lang="ru-RU" sz="2400" dirty="0" smtClean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</a:rPr>
              <a:t>15313 </a:t>
            </a:r>
            <a:r>
              <a:rPr lang="ru-RU" sz="2400" dirty="0" smtClean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en-US" sz="2400" dirty="0" err="1" smtClean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</a:rPr>
              <a:t>Nb</a:t>
            </a:r>
            <a:r>
              <a:rPr lang="ru-RU" sz="2400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теплообменных трубок парогенератора ОПГ-1 в процессе эксплуатации в течение </a:t>
            </a:r>
            <a:r>
              <a:rPr lang="ru-RU" sz="2400" dirty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</a:rPr>
              <a:t>188000 ч.</a:t>
            </a:r>
            <a:endParaRPr lang="ru-RU" sz="2400" dirty="0">
              <a:solidFill>
                <a:srgbClr val="00009A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04000"/>
              </a:lnSpc>
              <a:spcAft>
                <a:spcPts val="600"/>
              </a:spcAft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49580" algn="just">
              <a:lnSpc>
                <a:spcPct val="104000"/>
              </a:lnSpc>
              <a:spcAft>
                <a:spcPts val="600"/>
              </a:spcAft>
            </a:pPr>
            <a:r>
              <a:rPr lang="ru-RU" sz="2400" b="1" spc="-20" dirty="0">
                <a:solidFill>
                  <a:srgbClr val="00009A"/>
                </a:solidFill>
                <a:latin typeface="Times New Roman"/>
                <a:ea typeface="SimSun"/>
                <a:cs typeface="Times New Roman"/>
              </a:rPr>
              <a:t>Экспериментальные данные, полученные в ходе работы, будут использованы для обоснования продления срока эксплуатации ОПГ-1 в составе реакторной установки БОР-60, а также могут быть полезны при использовании парогенераторов подобного типа при разработке новых перспективных реакторов на быстрых нейтронах</a:t>
            </a:r>
            <a:r>
              <a:rPr lang="ru-RU" sz="2800" b="1" spc="-20" dirty="0">
                <a:solidFill>
                  <a:srgbClr val="00009A"/>
                </a:solidFill>
                <a:latin typeface="Times New Roman"/>
                <a:ea typeface="SimSun"/>
                <a:cs typeface="Times New Roman"/>
              </a:rPr>
              <a:t>. </a:t>
            </a:r>
            <a:endParaRPr lang="ru-RU" sz="2400" b="1" dirty="0">
              <a:solidFill>
                <a:srgbClr val="00009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46577" y="9013371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535A9"/>
                </a:solidFill>
              </a:rPr>
              <a:t>15</a:t>
            </a:r>
            <a:endParaRPr lang="ru-RU" sz="1800" b="1" dirty="0">
              <a:solidFill>
                <a:srgbClr val="353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3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650" y="4152900"/>
            <a:ext cx="91440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4400" b="1" dirty="0">
                <a:solidFill>
                  <a:srgbClr val="4B2FB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2650" y="447165"/>
            <a:ext cx="97971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Государственный научный центр –</a:t>
            </a:r>
            <a:b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Научно-исследовательский институт атомных реакторов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534" y="7754586"/>
            <a:ext cx="10295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200" dirty="0">
                <a:solidFill>
                  <a:srgbClr val="00009A"/>
                </a:solidFill>
                <a:latin typeface="Times New Roman"/>
                <a:ea typeface="Times New Roman"/>
              </a:rPr>
              <a:t>ХI </a:t>
            </a:r>
            <a:r>
              <a:rPr lang="ru-RU" sz="2200" dirty="0" smtClean="0">
                <a:solidFill>
                  <a:srgbClr val="00009A"/>
                </a:solidFill>
                <a:latin typeface="Times New Roman"/>
                <a:ea typeface="Times New Roman"/>
              </a:rPr>
              <a:t>конференция </a:t>
            </a:r>
            <a:r>
              <a:rPr lang="ru-RU" sz="2200" dirty="0">
                <a:solidFill>
                  <a:srgbClr val="00009A"/>
                </a:solidFill>
                <a:latin typeface="Times New Roman"/>
                <a:ea typeface="Times New Roman"/>
              </a:rPr>
              <a:t>по реакторному материаловедению </a:t>
            </a:r>
            <a:r>
              <a:rPr lang="ru-RU" sz="2200" dirty="0" smtClean="0">
                <a:solidFill>
                  <a:srgbClr val="00009A"/>
                </a:solidFill>
                <a:latin typeface="Times New Roman"/>
                <a:ea typeface="Times New Roman"/>
              </a:rPr>
              <a:t> с 27 по 31 </a:t>
            </a:r>
            <a:r>
              <a:rPr lang="ru-RU" sz="2200" dirty="0">
                <a:solidFill>
                  <a:srgbClr val="00009A"/>
                </a:solidFill>
                <a:latin typeface="Times New Roman"/>
                <a:ea typeface="Times New Roman"/>
              </a:rPr>
              <a:t>мая 2019 </a:t>
            </a:r>
            <a:r>
              <a:rPr lang="ru-RU" sz="2200" dirty="0" smtClean="0">
                <a:solidFill>
                  <a:srgbClr val="00009A"/>
                </a:solidFill>
                <a:latin typeface="Times New Roman"/>
                <a:ea typeface="Times New Roman"/>
              </a:rPr>
              <a:t>года, </a:t>
            </a:r>
          </a:p>
          <a:p>
            <a:pPr indent="449580" algn="ctr">
              <a:spcAft>
                <a:spcPts val="0"/>
              </a:spcAft>
            </a:pPr>
            <a:r>
              <a:rPr lang="ru-RU" sz="2200" dirty="0" smtClean="0">
                <a:solidFill>
                  <a:srgbClr val="00009A"/>
                </a:solidFill>
                <a:latin typeface="Times New Roman"/>
                <a:ea typeface="Times New Roman"/>
              </a:rPr>
              <a:t>г. </a:t>
            </a:r>
            <a:r>
              <a:rPr lang="ru-RU" sz="2200" dirty="0">
                <a:solidFill>
                  <a:srgbClr val="00009A"/>
                </a:solidFill>
                <a:latin typeface="Times New Roman"/>
                <a:ea typeface="Times New Roman"/>
              </a:rPr>
              <a:t>Димитровград. </a:t>
            </a:r>
            <a:br>
              <a:rPr lang="ru-RU" sz="2200" dirty="0">
                <a:solidFill>
                  <a:srgbClr val="00009A"/>
                </a:solidFill>
                <a:latin typeface="Times New Roman"/>
                <a:ea typeface="Times New Roman"/>
              </a:rPr>
            </a:br>
            <a:endParaRPr lang="ru-RU" sz="2200" dirty="0">
              <a:solidFill>
                <a:srgbClr val="00009A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399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1" y="772319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-28868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6594" y="396152"/>
            <a:ext cx="107047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200" b="1" dirty="0" smtClean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</a:rPr>
              <a:t>Конструкция  секции парогенератора ОПГ-1. Тепло-гидравлические  характеристики ОПГ-1. </a:t>
            </a:r>
            <a:r>
              <a:rPr lang="ru-RU" sz="2200" b="1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Схема вырезки фрагментов  для  материаловедческих исследований</a:t>
            </a:r>
            <a:endParaRPr lang="ru-RU" sz="2200" b="1" dirty="0">
              <a:solidFill>
                <a:srgbClr val="00009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510" y="8051971"/>
            <a:ext cx="446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1600" spc="90" dirty="0">
                <a:solidFill>
                  <a:srgbClr val="00009A"/>
                </a:solidFill>
                <a:latin typeface="Times New Roman"/>
                <a:ea typeface="Times New Roman"/>
              </a:rPr>
              <a:t>Схема </a:t>
            </a:r>
            <a:r>
              <a:rPr lang="ru-RU" sz="1600" spc="90" dirty="0" smtClean="0">
                <a:solidFill>
                  <a:srgbClr val="00009A"/>
                </a:solidFill>
                <a:latin typeface="Times New Roman"/>
                <a:ea typeface="Times New Roman"/>
              </a:rPr>
              <a:t>обратного парогенератора</a:t>
            </a:r>
          </a:p>
          <a:p>
            <a:pPr marL="457200" algn="ctr">
              <a:spcAft>
                <a:spcPts val="0"/>
              </a:spcAft>
            </a:pPr>
            <a:r>
              <a:rPr lang="ru-RU" sz="1600" spc="90" dirty="0" smtClean="0">
                <a:solidFill>
                  <a:srgbClr val="00009A"/>
                </a:solidFill>
                <a:latin typeface="Times New Roman"/>
                <a:ea typeface="Times New Roman"/>
              </a:rPr>
              <a:t> ОПГ-1реактора БОР-60</a:t>
            </a:r>
            <a:endParaRPr lang="ru-RU" sz="1600" spc="90" dirty="0">
              <a:solidFill>
                <a:srgbClr val="00009A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895" y="3063834"/>
            <a:ext cx="67799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spc="-20" dirty="0" smtClean="0">
                <a:solidFill>
                  <a:srgbClr val="2F2F95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   </a:t>
            </a:r>
            <a:r>
              <a:rPr lang="ru-RU" sz="1800" spc="-20" dirty="0">
                <a:solidFill>
                  <a:srgbClr val="2F2F95"/>
                </a:solidFill>
                <a:latin typeface="Times New Roman"/>
                <a:ea typeface="SimSun"/>
                <a:cs typeface="Times New Roman"/>
              </a:rPr>
              <a:t>Микромодульный парогенератор ОПГ-1 (чешского производства) – </a:t>
            </a:r>
            <a:r>
              <a:rPr lang="ru-RU" sz="1800" spc="-20" dirty="0" smtClean="0">
                <a:solidFill>
                  <a:srgbClr val="2F2F95"/>
                </a:solidFill>
                <a:latin typeface="Times New Roman"/>
                <a:ea typeface="SimSun"/>
                <a:cs typeface="Times New Roman"/>
              </a:rPr>
              <a:t>парогенератор </a:t>
            </a:r>
            <a:r>
              <a:rPr lang="ru-RU" sz="1800" spc="-20" dirty="0">
                <a:solidFill>
                  <a:srgbClr val="2F2F95"/>
                </a:solidFill>
                <a:latin typeface="Times New Roman"/>
                <a:ea typeface="SimSun"/>
                <a:cs typeface="Times New Roman"/>
              </a:rPr>
              <a:t>обратного типа, </a:t>
            </a:r>
            <a:r>
              <a:rPr lang="ru-RU" sz="1800" spc="-20" dirty="0" smtClean="0">
                <a:solidFill>
                  <a:srgbClr val="2F2F95"/>
                </a:solidFill>
                <a:latin typeface="Times New Roman"/>
                <a:ea typeface="SimSun"/>
                <a:cs typeface="Times New Roman"/>
              </a:rPr>
              <a:t>в котором </a:t>
            </a:r>
            <a:r>
              <a:rPr lang="ru-RU" sz="1800" spc="-20" dirty="0">
                <a:solidFill>
                  <a:srgbClr val="2F2F95"/>
                </a:solidFill>
                <a:latin typeface="Times New Roman"/>
                <a:ea typeface="SimSun"/>
                <a:cs typeface="Times New Roman"/>
              </a:rPr>
              <a:t>натрий циркулирует в трубном пучке, а вода и пар в межтрубном пространстве. ПГ подобной конструкции обладают повышенной безопасностью при течи воды в натрий, а также меньшим риском возникновения и развития дефектов (трещин) на поверхности теплообменных труб из-за высокого давление воды (пара) снаружи трубы. </a:t>
            </a:r>
            <a:endParaRPr lang="ru-RU" sz="1800" spc="-20" dirty="0">
              <a:solidFill>
                <a:srgbClr val="00009A"/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algn="just"/>
            <a:endParaRPr lang="ru-RU" sz="1800" spc="-20" dirty="0" smtClean="0">
              <a:solidFill>
                <a:srgbClr val="00009A"/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algn="just"/>
            <a:endParaRPr lang="ru-RU" sz="1800" spc="-20" dirty="0">
              <a:solidFill>
                <a:srgbClr val="00009A"/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29308"/>
              </p:ext>
            </p:extLst>
          </p:nvPr>
        </p:nvGraphicFramePr>
        <p:xfrm>
          <a:off x="5248895" y="5751345"/>
          <a:ext cx="6732469" cy="27364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37904"/>
                <a:gridCol w="1674202"/>
                <a:gridCol w="1820363"/>
              </a:tblGrid>
              <a:tr h="45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Параметр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Номинальное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значение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Среднее значение при эксплуатации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</a:tr>
              <a:tr h="2539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Тепловая мощность ОПГ-1,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МВт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Температура натрия: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 на входе, °С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 на выходе, 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425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440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265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Расход воды, т/ч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Температура питательной воды, °С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155 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175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Температура перегретого пара, 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405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420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Давление перегретого пара, кг/см</a:t>
                      </a:r>
                      <a:r>
                        <a:rPr lang="ru-RU" sz="1400" baseline="30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82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Температуры после испарителя, 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296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865483" y="5240104"/>
            <a:ext cx="4615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Тепло-гидравлические характеристики ОПГ-1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3" y="2470068"/>
            <a:ext cx="4417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49058" y="2315688"/>
            <a:ext cx="38960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8896" y="2008403"/>
            <a:ext cx="6732469" cy="923330"/>
          </a:xfrm>
          <a:prstGeom prst="rect">
            <a:avLst/>
          </a:prstGeom>
          <a:solidFill>
            <a:srgbClr val="EEF8F8"/>
          </a:solidFill>
          <a:ln w="104775"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800" dirty="0" smtClean="0">
                <a:solidFill>
                  <a:srgbClr val="00009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Парогенератор ОПГ-1 эксплуатируется в составе реакторной установки БОР-60 (с 1981 г) </a:t>
            </a:r>
            <a:r>
              <a:rPr lang="ru-RU" sz="1800" dirty="0" smtClean="0">
                <a:solidFill>
                  <a:srgbClr val="00009A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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188000 ч.</a:t>
            </a:r>
            <a:r>
              <a:rPr lang="ru-RU" sz="1800" dirty="0" smtClean="0">
                <a:solidFill>
                  <a:srgbClr val="00009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1800" dirty="0" smtClean="0">
                <a:solidFill>
                  <a:srgbClr val="00009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Установленный  </a:t>
            </a:r>
            <a:r>
              <a:rPr lang="ru-RU" sz="1800" dirty="0">
                <a:solidFill>
                  <a:srgbClr val="00009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проектный ресурс парогенератора -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200000 ч.</a:t>
            </a:r>
            <a:r>
              <a:rPr lang="ru-RU" sz="1800" dirty="0">
                <a:solidFill>
                  <a:srgbClr val="00009A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spc="-20" dirty="0" smtClean="0">
                <a:solidFill>
                  <a:srgbClr val="00009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endParaRPr lang="ru-RU" sz="1800" dirty="0">
              <a:solidFill>
                <a:srgbClr val="00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0" y="1960901"/>
            <a:ext cx="4420622" cy="59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1" y="772319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-28868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800" y="857666"/>
            <a:ext cx="10704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Схема секции  обратного  парогенератора ОПГ-1</a:t>
            </a:r>
            <a:endParaRPr lang="ru-RU" sz="2400" b="1" dirty="0">
              <a:solidFill>
                <a:srgbClr val="00009A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49" y="3847604"/>
            <a:ext cx="8183017" cy="4655127"/>
          </a:xfrm>
          <a:prstGeom prst="rect">
            <a:avLst/>
          </a:prstGeom>
          <a:noFill/>
          <a:ln w="3810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26919" y="1961240"/>
            <a:ext cx="916775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04000" algn="just">
              <a:spcAft>
                <a:spcPts val="0"/>
              </a:spcAft>
            </a:pPr>
            <a:r>
              <a:rPr lang="ru-RU" sz="2000" dirty="0">
                <a:solidFill>
                  <a:srgbClr val="2F2F95"/>
                </a:solidFill>
                <a:latin typeface="Times New Roman"/>
                <a:ea typeface="Times New Roman"/>
              </a:rPr>
              <a:t>Парогенератор ОПГ-1 состоит из 7 секций, соединенных коллекторами по натрию, воде и </a:t>
            </a:r>
            <a:r>
              <a:rPr lang="ru-RU" sz="2000" dirty="0" smtClean="0">
                <a:solidFill>
                  <a:srgbClr val="2F2F95"/>
                </a:solidFill>
                <a:latin typeface="Times New Roman"/>
                <a:ea typeface="Times New Roman"/>
              </a:rPr>
              <a:t>пару</a:t>
            </a: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Секция </a:t>
            </a:r>
            <a:r>
              <a:rPr lang="ru-RU" sz="2000" dirty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объединяет три модуля: </a:t>
            </a:r>
            <a:r>
              <a:rPr lang="ru-RU" sz="2000" dirty="0" err="1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экономайзерный</a:t>
            </a:r>
            <a:r>
              <a:rPr lang="ru-RU" sz="2000" dirty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, испарительный и пароперегревательный. </a:t>
            </a:r>
            <a:r>
              <a:rPr lang="ru-RU" sz="1800" dirty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Для материаловедческих исследований была демонтирована третья секция парогенератора ОПГ-1.  </a:t>
            </a:r>
            <a:endParaRPr lang="ru-RU" sz="1800" dirty="0" smtClean="0">
              <a:solidFill>
                <a:srgbClr val="00009A"/>
              </a:solidFill>
              <a:latin typeface="Times New Roman"/>
              <a:ea typeface="Calibri"/>
              <a:cs typeface="Times New Roman"/>
            </a:endParaRPr>
          </a:p>
          <a:p>
            <a:pPr lvl="0" indent="504000" algn="just">
              <a:spcAft>
                <a:spcPts val="0"/>
              </a:spcAft>
            </a:pPr>
            <a:endParaRPr lang="ru-RU" sz="1800" dirty="0" smtClean="0">
              <a:solidFill>
                <a:srgbClr val="00009A"/>
              </a:solidFill>
              <a:latin typeface="Times New Roman"/>
              <a:ea typeface="Calibri"/>
              <a:cs typeface="Times New Roman"/>
            </a:endParaRPr>
          </a:p>
          <a:p>
            <a:pPr lvl="0" indent="504000" algn="just">
              <a:spcAft>
                <a:spcPts val="0"/>
              </a:spcAft>
            </a:pPr>
            <a:r>
              <a:rPr lang="ru-RU" sz="1800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                               </a:t>
            </a:r>
            <a:endParaRPr lang="ru-RU" sz="1800" dirty="0">
              <a:solidFill>
                <a:srgbClr val="00009A"/>
              </a:solidFill>
              <a:latin typeface="Times New Roman"/>
              <a:ea typeface="Calibri"/>
              <a:cs typeface="Times New Roman"/>
            </a:endParaRPr>
          </a:p>
          <a:p>
            <a:pPr lvl="0" indent="180000" algn="just">
              <a:spcAft>
                <a:spcPts val="0"/>
              </a:spcAft>
            </a:pPr>
            <a:endParaRPr lang="ru-RU" sz="2000" dirty="0" smtClean="0">
              <a:solidFill>
                <a:srgbClr val="00009A"/>
              </a:solidFill>
              <a:latin typeface="Times New Roman"/>
              <a:ea typeface="Calibri"/>
              <a:cs typeface="Times New Roman"/>
            </a:endParaRPr>
          </a:p>
          <a:p>
            <a:pPr lvl="0" indent="504000" algn="just">
              <a:spcAft>
                <a:spcPts val="0"/>
              </a:spcAft>
            </a:pPr>
            <a:r>
              <a:rPr lang="ru-RU" sz="2000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                                 </a:t>
            </a:r>
            <a:endParaRPr lang="ru-RU" sz="2000" dirty="0">
              <a:solidFill>
                <a:srgbClr val="00009A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563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0" y="448186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-28868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6594" y="396152"/>
            <a:ext cx="10016837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9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Трубный пучок парогенератора  ОПГ-1</a:t>
            </a:r>
            <a:endParaRPr lang="ru-RU" sz="2800" b="1" dirty="0">
              <a:solidFill>
                <a:srgbClr val="00009A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0848" y="1681083"/>
            <a:ext cx="814926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b="1" dirty="0" smtClean="0">
                <a:solidFill>
                  <a:srgbClr val="A40000"/>
                </a:solidFill>
                <a:latin typeface="Times New Roman"/>
                <a:ea typeface="Times New Roman"/>
                <a:cs typeface="Times New Roman"/>
              </a:rPr>
              <a:t>Трубный </a:t>
            </a:r>
            <a:r>
              <a:rPr lang="ru-RU" sz="1800" b="1" dirty="0" smtClean="0">
                <a:solidFill>
                  <a:srgbClr val="A40000"/>
                </a:solidFill>
                <a:latin typeface="Times New Roman"/>
                <a:ea typeface="Times New Roman"/>
              </a:rPr>
              <a:t>пучок  </a:t>
            </a:r>
            <a:r>
              <a:rPr lang="ru-RU" sz="1800" dirty="0" smtClean="0">
                <a:solidFill>
                  <a:srgbClr val="2F2F95"/>
                </a:solidFill>
                <a:latin typeface="Times New Roman"/>
                <a:ea typeface="Times New Roman"/>
              </a:rPr>
              <a:t>является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srgbClr val="00009A"/>
                </a:solidFill>
                <a:latin typeface="Times New Roman"/>
                <a:ea typeface="Times New Roman"/>
              </a:rPr>
              <a:t>одним из наиболее напряженных элементов     конструкции парогенератора ОПГ-1</a:t>
            </a:r>
            <a:r>
              <a:rPr lang="ru-RU" sz="1800" dirty="0" smtClean="0">
                <a:latin typeface="Times New Roman"/>
                <a:ea typeface="SimSun"/>
              </a:rPr>
              <a:t> </a:t>
            </a:r>
            <a:r>
              <a:rPr lang="ru-RU" sz="1800" dirty="0">
                <a:solidFill>
                  <a:srgbClr val="A40000"/>
                </a:solidFill>
                <a:latin typeface="Times New Roman"/>
                <a:ea typeface="SimSun"/>
              </a:rPr>
              <a:t>Теплообменные трубы работают в условиях воздействия разных коррозионных сред: питательной воды / пара — с наружной стороны и жидкометаллического теплоносителя (натрия) — с внутренней стороны, </a:t>
            </a:r>
            <a:r>
              <a:rPr lang="ru-RU" sz="1800" spc="-20" dirty="0">
                <a:solidFill>
                  <a:srgbClr val="A40000"/>
                </a:solidFill>
                <a:latin typeface="Times New Roman"/>
                <a:ea typeface="SimSun"/>
              </a:rPr>
              <a:t>а также термического напряжения, обусловленного, в первую очередь, различным температурным режимом нагрева наружных и внутренних стенок труб</a:t>
            </a:r>
            <a:r>
              <a:rPr lang="ru-RU" sz="1800" spc="-20" dirty="0">
                <a:latin typeface="Times New Roman"/>
                <a:ea typeface="SimSun"/>
              </a:rPr>
              <a:t>.</a:t>
            </a:r>
            <a:endParaRPr lang="ru-RU" sz="1800" dirty="0">
              <a:latin typeface="Times New Roman"/>
              <a:ea typeface="SimSun"/>
            </a:endParaRPr>
          </a:p>
          <a:p>
            <a:pPr lvl="0" indent="504000" algn="just">
              <a:spcAft>
                <a:spcPts val="0"/>
              </a:spcAft>
            </a:pPr>
            <a:r>
              <a:rPr lang="ru-RU" sz="1800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Трубный </a:t>
            </a:r>
            <a:r>
              <a:rPr lang="ru-RU" sz="1800" dirty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пучок состоит из 19 теплообменных трубок </a:t>
            </a:r>
            <a:br>
              <a:rPr lang="ru-RU" sz="1800" dirty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Ø25 </a:t>
            </a:r>
            <a:r>
              <a:rPr lang="ru-RU" sz="1800" dirty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х 3,0 </a:t>
            </a:r>
            <a:r>
              <a:rPr lang="ru-RU" sz="1800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мм (</a:t>
            </a:r>
            <a:r>
              <a:rPr lang="ru-RU" sz="1800" dirty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экономайзер, испаритель) и Ø25 х 3,5 мм (пароперегреватель</a:t>
            </a:r>
            <a:r>
              <a:rPr lang="ru-RU" sz="1800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1800" dirty="0" smtClean="0">
              <a:solidFill>
                <a:srgbClr val="00009A"/>
              </a:solidFill>
              <a:latin typeface="Times New Roman"/>
              <a:ea typeface="Calibri"/>
              <a:cs typeface="Times New Roman"/>
            </a:endParaRPr>
          </a:p>
          <a:p>
            <a:pPr lvl="0" indent="504000" algn="just">
              <a:spcAft>
                <a:spcPts val="0"/>
              </a:spcAft>
            </a:pPr>
            <a:r>
              <a:rPr lang="ru-RU" sz="1800" dirty="0" smtClean="0">
                <a:solidFill>
                  <a:srgbClr val="00009A"/>
                </a:solidFill>
                <a:latin typeface="Times New Roman"/>
                <a:ea typeface="Calibri"/>
                <a:cs typeface="Times New Roman"/>
              </a:rPr>
              <a:t>                      </a:t>
            </a:r>
            <a:endParaRPr lang="ru-RU" sz="1800" dirty="0">
              <a:solidFill>
                <a:srgbClr val="00009A"/>
              </a:solidFill>
              <a:latin typeface="Times New Roman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endParaRPr lang="ru-RU" sz="2000" dirty="0" smtClean="0">
              <a:solidFill>
                <a:srgbClr val="00009A"/>
              </a:solidFill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rgbClr val="00009A"/>
              </a:solidFill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endParaRPr lang="ru-RU" sz="1800" dirty="0" smtClean="0">
              <a:solidFill>
                <a:srgbClr val="00009A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103" y="5311932"/>
            <a:ext cx="3444235" cy="176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algn="ctr">
              <a:lnSpc>
                <a:spcPct val="97000"/>
              </a:lnSpc>
              <a:spcAft>
                <a:spcPts val="0"/>
              </a:spcAft>
            </a:pPr>
            <a:r>
              <a:rPr lang="ru-RU" sz="1600" spc="-20" dirty="0">
                <a:solidFill>
                  <a:schemeClr val="accent6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Картограмма расположения теплообменных </a:t>
            </a:r>
            <a:endParaRPr lang="ru-RU" sz="1600" spc="-20" dirty="0" smtClean="0">
              <a:solidFill>
                <a:schemeClr val="accent6"/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107950" algn="ctr">
              <a:lnSpc>
                <a:spcPct val="97000"/>
              </a:lnSpc>
              <a:spcAft>
                <a:spcPts val="0"/>
              </a:spcAft>
            </a:pPr>
            <a:r>
              <a:rPr lang="ru-RU" sz="1600" spc="-20" dirty="0" smtClean="0">
                <a:solidFill>
                  <a:schemeClr val="accent6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труб </a:t>
            </a:r>
            <a:r>
              <a:rPr lang="ru-RU" sz="1600" spc="-20" dirty="0">
                <a:solidFill>
                  <a:schemeClr val="accent6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в трубном пучке секции </a:t>
            </a:r>
            <a:r>
              <a:rPr lang="ru-RU" sz="1600" spc="-20" dirty="0" smtClean="0">
                <a:solidFill>
                  <a:schemeClr val="accent6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№ 3 парогенератора ОПГ-1:  2</a:t>
            </a:r>
            <a:r>
              <a:rPr lang="ru-RU" sz="1600" spc="-20" dirty="0">
                <a:solidFill>
                  <a:schemeClr val="accent6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, 9, 10</a:t>
            </a:r>
            <a:r>
              <a:rPr lang="ru-RU" sz="1600" spc="-20" dirty="0" smtClean="0">
                <a:solidFill>
                  <a:schemeClr val="accent6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, </a:t>
            </a:r>
            <a:r>
              <a:rPr lang="ru-RU" sz="1600" spc="-20" dirty="0">
                <a:solidFill>
                  <a:schemeClr val="accent6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12, 18 — трубы, вырезанные </a:t>
            </a:r>
            <a:br>
              <a:rPr lang="ru-RU" sz="1600" spc="-20" dirty="0">
                <a:solidFill>
                  <a:schemeClr val="accent6"/>
                </a:solidFill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lang="ru-RU" sz="1600" spc="-20" dirty="0">
                <a:solidFill>
                  <a:schemeClr val="accent6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для материаловедческих исследований</a:t>
            </a:r>
            <a:endParaRPr lang="ru-RU" sz="1600" dirty="0">
              <a:solidFill>
                <a:schemeClr val="accent6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0" y="2410652"/>
            <a:ext cx="2655408" cy="265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027802" y="3747103"/>
            <a:ext cx="7875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/>
            <a:endParaRPr lang="en-US" sz="1800" dirty="0" smtClean="0">
              <a:solidFill>
                <a:srgbClr val="00009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539750" algn="just"/>
            <a:r>
              <a:rPr lang="ru-RU" sz="1800" dirty="0" smtClean="0">
                <a:solidFill>
                  <a:srgbClr val="00009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Теплообменные </a:t>
            </a:r>
            <a:r>
              <a:rPr lang="ru-RU" sz="1800" dirty="0">
                <a:solidFill>
                  <a:srgbClr val="00009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трубы </a:t>
            </a:r>
            <a:r>
              <a:rPr lang="ru-RU" sz="1800" dirty="0" smtClean="0">
                <a:solidFill>
                  <a:srgbClr val="00009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изготовлены </a:t>
            </a:r>
            <a:r>
              <a:rPr lang="ru-RU" sz="1800" dirty="0">
                <a:solidFill>
                  <a:srgbClr val="00009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перлитной стали </a:t>
            </a:r>
            <a:r>
              <a:rPr lang="ru-RU" sz="1800" dirty="0" smtClean="0">
                <a:solidFill>
                  <a:srgbClr val="00009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15313 чехословацкого </a:t>
            </a:r>
            <a:r>
              <a:rPr lang="ru-RU" sz="1800" dirty="0">
                <a:solidFill>
                  <a:srgbClr val="00009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производства, </a:t>
            </a:r>
            <a:r>
              <a:rPr lang="ru-RU" sz="1800" dirty="0" smtClean="0">
                <a:solidFill>
                  <a:srgbClr val="00009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стабилизированной </a:t>
            </a:r>
            <a:r>
              <a:rPr lang="ru-RU" sz="1800" dirty="0">
                <a:solidFill>
                  <a:srgbClr val="00009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ниобием. </a:t>
            </a:r>
            <a:endParaRPr lang="ru-RU" sz="1800" dirty="0">
              <a:solidFill>
                <a:srgbClr val="000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75379"/>
              </p:ext>
            </p:extLst>
          </p:nvPr>
        </p:nvGraphicFramePr>
        <p:xfrm>
          <a:off x="3912188" y="5014149"/>
          <a:ext cx="7887751" cy="1127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5220"/>
                <a:gridCol w="1016121"/>
                <a:gridCol w="640101"/>
                <a:gridCol w="698866"/>
                <a:gridCol w="651000"/>
                <a:gridCol w="705732"/>
                <a:gridCol w="712519"/>
                <a:gridCol w="605642"/>
                <a:gridCol w="617517"/>
                <a:gridCol w="653143"/>
                <a:gridCol w="581890"/>
              </a:tblGrid>
              <a:tr h="21621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Размер труб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Марка стали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 gridSpan="9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Химический состав,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Mn</a:t>
                      </a:r>
                      <a:endParaRPr lang="ru-RU" sz="1400" b="1" dirty="0">
                        <a:solidFill>
                          <a:srgbClr val="000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Si</a:t>
                      </a:r>
                      <a:endParaRPr lang="ru-RU" sz="1400" b="1" dirty="0">
                        <a:solidFill>
                          <a:srgbClr val="000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1400" b="1" dirty="0">
                        <a:solidFill>
                          <a:srgbClr val="000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400" b="1" dirty="0">
                        <a:solidFill>
                          <a:srgbClr val="000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Cr</a:t>
                      </a:r>
                      <a:endParaRPr lang="ru-RU" sz="1400" b="1" dirty="0">
                        <a:solidFill>
                          <a:srgbClr val="000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Mo </a:t>
                      </a:r>
                      <a:endParaRPr lang="ru-RU" sz="1400" b="1" dirty="0">
                        <a:solidFill>
                          <a:srgbClr val="000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Ni</a:t>
                      </a:r>
                      <a:endParaRPr lang="ru-RU" sz="1400" b="1" dirty="0">
                        <a:solidFill>
                          <a:srgbClr val="000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Nb</a:t>
                      </a:r>
                      <a:endParaRPr lang="ru-RU" sz="1400" b="1" dirty="0">
                        <a:solidFill>
                          <a:srgbClr val="000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</a:tr>
              <a:tr h="553146">
                <a:tc>
                  <a:txBody>
                    <a:bodyPr/>
                    <a:lstStyle/>
                    <a:p>
                      <a:pPr indent="19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25х3,5 мм</a:t>
                      </a:r>
                    </a:p>
                    <a:p>
                      <a:pPr indent="190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25х3,0 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15313 </a:t>
                      </a:r>
                      <a:r>
                        <a:rPr lang="ru-RU" sz="1400" b="1" dirty="0" smtClean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+ </a:t>
                      </a:r>
                      <a:r>
                        <a:rPr lang="en-US" sz="1400" b="1" dirty="0" err="1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Nb</a:t>
                      </a:r>
                      <a:endParaRPr lang="ru-RU" sz="1400" b="1" dirty="0">
                        <a:solidFill>
                          <a:srgbClr val="000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0,07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0,67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0,31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0,010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0,011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0,71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60"/>
                          </a:solidFill>
                          <a:effectLst/>
                          <a:latin typeface="Times New Roman"/>
                          <a:ea typeface="Times New Roman"/>
                        </a:rPr>
                        <a:t>0,68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96773"/>
              </p:ext>
            </p:extLst>
          </p:nvPr>
        </p:nvGraphicFramePr>
        <p:xfrm>
          <a:off x="3899383" y="6775805"/>
          <a:ext cx="7991295" cy="1129883"/>
        </p:xfrm>
        <a:graphic>
          <a:graphicData uri="http://schemas.openxmlformats.org/drawingml/2006/table">
            <a:tbl>
              <a:tblPr firstRow="1" firstCol="1" bandRow="1"/>
              <a:tblGrid>
                <a:gridCol w="1463116"/>
                <a:gridCol w="1463116"/>
                <a:gridCol w="1179150"/>
                <a:gridCol w="1226451"/>
                <a:gridCol w="1260165"/>
                <a:gridCol w="1399297"/>
              </a:tblGrid>
              <a:tr h="565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образца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Температура испытаний, </a:t>
                      </a:r>
                      <a:r>
                        <a:rPr lang="ru-RU" sz="1400" baseline="30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Предел текучести, МПа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Предел прочности, МПа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удлинение, 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EC"/>
                    </a:solidFill>
                  </a:tcPr>
                </a:tc>
              </a:tr>
              <a:tr h="489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Трубчатые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образцы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436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547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23,3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80848" y="4586626"/>
            <a:ext cx="84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Химический состав стали теплообменных труб парогенератора ОПГ-1</a:t>
            </a:r>
            <a:endParaRPr lang="ru-RU" sz="2000" b="1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3899383" y="7909212"/>
            <a:ext cx="79784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712519" y="8934450"/>
            <a:ext cx="11220719" cy="54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4000"/>
              </a:lnSpc>
              <a:spcAft>
                <a:spcPts val="400"/>
              </a:spcAft>
              <a:buFont typeface="+mj-lt"/>
              <a:buAutoNum type="arabicPeriod"/>
              <a:tabLst>
                <a:tab pos="228600" algn="l"/>
                <a:tab pos="609600" algn="l"/>
              </a:tabLst>
            </a:pPr>
            <a:r>
              <a:rPr lang="ru-RU" sz="1400" spc="-20" dirty="0">
                <a:latin typeface="Times New Roman" pitchFamily="18" charset="0"/>
                <a:ea typeface="SimSun"/>
                <a:cs typeface="Times New Roman" pitchFamily="18" charset="0"/>
              </a:rPr>
              <a:t>Корольков А.С. Опыт эксплуатации реактора БОР-60 // Молодёжная школа «Быстрые реакторы». — </a:t>
            </a:r>
            <a:br>
              <a:rPr lang="ru-RU" sz="1400" spc="-20" dirty="0"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lang="ru-RU" sz="1400" spc="-20" dirty="0">
                <a:latin typeface="Times New Roman" pitchFamily="18" charset="0"/>
                <a:ea typeface="SimSun"/>
                <a:cs typeface="Times New Roman" pitchFamily="18" charset="0"/>
              </a:rPr>
              <a:t>Обнинск</a:t>
            </a:r>
            <a:r>
              <a:rPr lang="ru-RU" sz="1400" spc="-20" dirty="0" smtClean="0">
                <a:latin typeface="Times New Roman" pitchFamily="18" charset="0"/>
                <a:ea typeface="SimSun"/>
                <a:cs typeface="Times New Roman" pitchFamily="18" charset="0"/>
              </a:rPr>
              <a:t>:, </a:t>
            </a:r>
            <a:r>
              <a:rPr lang="ru-RU" sz="1400" spc="-20" dirty="0">
                <a:latin typeface="Times New Roman" pitchFamily="18" charset="0"/>
                <a:ea typeface="SimSun"/>
                <a:cs typeface="Times New Roman" pitchFamily="18" charset="0"/>
              </a:rPr>
              <a:t>2013. С. 27–34.</a:t>
            </a:r>
            <a:endParaRPr lang="ru-RU" sz="1400" dirty="0"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99392" y="6204027"/>
            <a:ext cx="779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Механические свойства материала теплообменных труб</a:t>
            </a:r>
            <a:endParaRPr lang="ru-RU" sz="2000" b="1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21" y="8009447"/>
            <a:ext cx="64500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0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5831" y="544649"/>
            <a:ext cx="289117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3793" y="1976590"/>
            <a:ext cx="10094024" cy="29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4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3535A9"/>
                </a:solidFill>
                <a:latin typeface="Times New Roman"/>
                <a:ea typeface="Times New Roman"/>
              </a:rPr>
              <a:t>Оценка состояния материала теплообменных трубок секции №3 обратного модульного парогенератора ОПГ-1 и п</a:t>
            </a:r>
            <a:r>
              <a:rPr lang="ru-RU" sz="2400" dirty="0" smtClean="0">
                <a:solidFill>
                  <a:srgbClr val="3535A9"/>
                </a:solidFill>
                <a:latin typeface="Times New Roman"/>
                <a:ea typeface="Calibri"/>
                <a:cs typeface="Times New Roman"/>
              </a:rPr>
              <a:t>олучение экспериментальных данных по механическим свойствам, степени коррозионно-эрозионного повреждения и изменений (деградации) структуры материала трубок в процессе эксплуатации.</a:t>
            </a:r>
            <a:r>
              <a:rPr lang="ru-RU" sz="2800" b="1" dirty="0">
                <a:solidFill>
                  <a:srgbClr val="3535A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3535A9"/>
                </a:solidFill>
                <a:latin typeface="Times New Roman"/>
                <a:ea typeface="Times New Roman"/>
                <a:cs typeface="Times New Roman"/>
              </a:rPr>
              <a:t>Исследования проводились в обоснование продления срока службы парогенераторной установки </a:t>
            </a:r>
            <a:r>
              <a:rPr lang="ru-RU" sz="2400" dirty="0" smtClean="0">
                <a:solidFill>
                  <a:srgbClr val="3535A9"/>
                </a:solidFill>
                <a:latin typeface="Times New Roman"/>
                <a:ea typeface="Times New Roman"/>
                <a:cs typeface="Times New Roman"/>
              </a:rPr>
              <a:t>ОПГ-1.</a:t>
            </a:r>
            <a:endParaRPr lang="ru-RU" sz="2800" dirty="0" smtClean="0">
              <a:solidFill>
                <a:srgbClr val="3535A9"/>
              </a:solidFill>
              <a:latin typeface="Times New Roman"/>
              <a:ea typeface="Times New Roman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3535A9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8167" y="5120440"/>
            <a:ext cx="1009402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535A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3535A9"/>
                </a:solidFill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3535A9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535A9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28763" y="9073946"/>
            <a:ext cx="51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2F2F95"/>
                </a:solidFill>
              </a:rPr>
              <a:t>5</a:t>
            </a:r>
            <a:endParaRPr lang="ru-RU" sz="1800" b="1" dirty="0">
              <a:solidFill>
                <a:srgbClr val="2F2F9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3793" y="5632047"/>
            <a:ext cx="100940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</a:rPr>
              <a:t>Assessment of the OPG-1 Section No.3 heat exchange tubes state (economizer, evaporator, </a:t>
            </a:r>
            <a:r>
              <a:rPr lang="en-US" sz="2400" dirty="0" err="1">
                <a:solidFill>
                  <a:srgbClr val="C00000"/>
                </a:solidFill>
                <a:latin typeface="Times New Roman"/>
                <a:ea typeface="Times New Roman"/>
              </a:rPr>
              <a:t>superheater</a:t>
            </a: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</a:rPr>
              <a:t>) and obtaining experimental data on the mechanical properties, degree of corrosion-erosion damage and changes (degradation) of the tube material structure during operation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0552" y="4755725"/>
            <a:ext cx="1800493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Purpose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4431" y="3215115"/>
            <a:ext cx="73627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1" y="448186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-28868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6594" y="396152"/>
            <a:ext cx="10016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1800" b="1" dirty="0">
                <a:solidFill>
                  <a:srgbClr val="4B2FB3"/>
                </a:solidFill>
                <a:latin typeface="Times New Roman"/>
                <a:ea typeface="Times New Roman"/>
              </a:rPr>
              <a:t>ОСНОВНЫЕ ФИЗИКО-ХИМИЧЕСКИЕ ПРОЦЕССЫ, ПРОТЕКАЮЩИЕ </a:t>
            </a:r>
            <a:r>
              <a:rPr lang="ru-RU" sz="1800" b="1" dirty="0" smtClean="0">
                <a:solidFill>
                  <a:srgbClr val="4B2FB3"/>
                </a:solidFill>
                <a:latin typeface="Times New Roman"/>
                <a:ea typeface="Times New Roman"/>
              </a:rPr>
              <a:t>В ПАРОГЕНЕРАТОРЕ РЕАКТОРОВ НА БЫСТРЫХ НЕЙТРОНАХ</a:t>
            </a:r>
            <a:endParaRPr lang="ru-RU" sz="1800" b="1" dirty="0">
              <a:solidFill>
                <a:srgbClr val="4B2FB3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1278" y="1487080"/>
            <a:ext cx="11006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chemeClr val="accent5">
                  <a:lumMod val="50000"/>
                </a:schemeClr>
              </a:buClr>
            </a:pPr>
            <a:r>
              <a:rPr lang="ru-RU" sz="18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Работа теплообменного пучка определяется </a:t>
            </a:r>
            <a:r>
              <a:rPr lang="ru-RU" sz="18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физико-химическими</a:t>
            </a:r>
            <a:r>
              <a:rPr lang="ru-RU" sz="1800" dirty="0" smtClean="0">
                <a:solidFill>
                  <a:srgbClr val="675E46"/>
                </a:solidFill>
                <a:latin typeface="Cambria"/>
              </a:rPr>
              <a:t> </a:t>
            </a:r>
            <a:r>
              <a:rPr lang="ru-RU" sz="1800" dirty="0">
                <a:solidFill>
                  <a:srgbClr val="2F2F95"/>
                </a:solidFill>
                <a:latin typeface="Cambria"/>
              </a:rPr>
              <a:t>и </a:t>
            </a:r>
            <a:r>
              <a:rPr lang="ru-RU" sz="1800" dirty="0" smtClean="0">
                <a:solidFill>
                  <a:srgbClr val="2F2F95"/>
                </a:solidFill>
                <a:latin typeface="Cambria"/>
              </a:rPr>
              <a:t>коррозионными процессами</a:t>
            </a:r>
            <a:r>
              <a:rPr lang="ru-RU" sz="1800" dirty="0" smtClean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2F2F95"/>
                </a:solidFill>
                <a:latin typeface="Times New Roman" pitchFamily="18" charset="0"/>
                <a:cs typeface="Times New Roman" pitchFamily="18" charset="0"/>
              </a:rPr>
              <a:t>протекающими в паро-водяном и натриевом трактах. Физико-химические процессы протекают в тесной связи с тепловыми процессами, оказывая взаимное влияние друг на друга.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193507624"/>
              </p:ext>
            </p:extLst>
          </p:nvPr>
        </p:nvGraphicFramePr>
        <p:xfrm>
          <a:off x="388058" y="2660623"/>
          <a:ext cx="4278945" cy="6208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28" y="6462334"/>
            <a:ext cx="523875" cy="6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405012015"/>
              </p:ext>
            </p:extLst>
          </p:nvPr>
        </p:nvGraphicFramePr>
        <p:xfrm>
          <a:off x="8851686" y="2529582"/>
          <a:ext cx="3408219" cy="63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176784" y="3178165"/>
            <a:ext cx="2693211" cy="3919214"/>
            <a:chOff x="1176784" y="3178165"/>
            <a:chExt cx="2693211" cy="3919214"/>
          </a:xfrm>
        </p:grpSpPr>
        <p:sp>
          <p:nvSpPr>
            <p:cNvPr id="22" name="Стрелка вниз 21"/>
            <p:cNvSpPr/>
            <p:nvPr/>
          </p:nvSpPr>
          <p:spPr bwMode="auto">
            <a:xfrm>
              <a:off x="1176784" y="6562412"/>
              <a:ext cx="484632" cy="53496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431" y="3209078"/>
              <a:ext cx="552121" cy="56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Соединительная линия уступом 10"/>
            <p:cNvCxnSpPr/>
            <p:nvPr/>
          </p:nvCxnSpPr>
          <p:spPr bwMode="auto">
            <a:xfrm rot="16200000" flipH="1">
              <a:off x="3113359" y="3672863"/>
              <a:ext cx="1251334" cy="261938"/>
            </a:xfrm>
            <a:prstGeom prst="bentConnector3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10425909" y="3115585"/>
            <a:ext cx="414340" cy="2274081"/>
            <a:chOff x="10425909" y="3115585"/>
            <a:chExt cx="414340" cy="227408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5909" y="3115585"/>
              <a:ext cx="414340" cy="910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5912" y="4919766"/>
              <a:ext cx="414337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574" y="6001647"/>
            <a:ext cx="414337" cy="7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5153891" y="3084899"/>
            <a:ext cx="3048489" cy="5849551"/>
            <a:chOff x="5153891" y="3084899"/>
            <a:chExt cx="3048489" cy="5849551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4095887032"/>
                </p:ext>
              </p:extLst>
            </p:nvPr>
          </p:nvGraphicFramePr>
          <p:xfrm>
            <a:off x="5153891" y="3084899"/>
            <a:ext cx="3048489" cy="58495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208" y="4684816"/>
              <a:ext cx="414337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04" y="6478895"/>
            <a:ext cx="414337" cy="61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55771" y="6462334"/>
            <a:ext cx="558141" cy="481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1631" y="3178164"/>
            <a:ext cx="279070" cy="2787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03272" y="6602406"/>
            <a:ext cx="46313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6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CFCF-EDDD-4D88-AD4E-FD06CB40D50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3" y="460711"/>
            <a:ext cx="11779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4097" y="-28868"/>
            <a:ext cx="110024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6594" y="396152"/>
            <a:ext cx="10016837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9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Программа исследований ОПГ-1</a:t>
            </a:r>
            <a:endParaRPr lang="ru-RU" sz="2800" b="1" dirty="0">
              <a:solidFill>
                <a:srgbClr val="00009A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5809" y="1805050"/>
            <a:ext cx="9669490" cy="5967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2000"/>
              </a:lnSpc>
              <a:spcAft>
                <a:spcPts val="0"/>
              </a:spcAft>
            </a:pPr>
            <a:r>
              <a:rPr lang="ru-RU" sz="2400" spc="-20" dirty="0" smtClean="0">
                <a:latin typeface="Times New Roman"/>
                <a:ea typeface="SimSun"/>
              </a:rPr>
              <a:t>	 Программа </a:t>
            </a:r>
            <a:r>
              <a:rPr lang="ru-RU" sz="2400" spc="-20" dirty="0">
                <a:latin typeface="Times New Roman"/>
                <a:ea typeface="SimSun"/>
              </a:rPr>
              <a:t>исследований состояния теплообменных труб парогенератора ОПГ-1 </a:t>
            </a:r>
            <a:r>
              <a:rPr lang="ru-RU" sz="2400" spc="-20" dirty="0" smtClean="0">
                <a:latin typeface="Times New Roman"/>
                <a:ea typeface="SimSun"/>
              </a:rPr>
              <a:t>включала</a:t>
            </a:r>
            <a:r>
              <a:rPr lang="ru-RU" sz="2400" dirty="0" smtClean="0">
                <a:latin typeface="Times New Roman"/>
                <a:ea typeface="SimSun"/>
              </a:rPr>
              <a:t>:</a:t>
            </a:r>
            <a:endParaRPr lang="ru-RU" sz="2400" dirty="0">
              <a:latin typeface="Times New Roman"/>
              <a:ea typeface="SimSun"/>
            </a:endParaRPr>
          </a:p>
          <a:p>
            <a:pPr marL="342900" indent="-342900" algn="just">
              <a:spcAft>
                <a:spcPts val="500"/>
              </a:spcAft>
              <a:buClr>
                <a:srgbClr val="C00000"/>
              </a:buClr>
              <a:buFont typeface="Symbol"/>
              <a:buChar char=""/>
            </a:pPr>
            <a:r>
              <a:rPr lang="ru-RU" sz="2400" dirty="0">
                <a:latin typeface="Times New Roman"/>
                <a:ea typeface="SimSun"/>
              </a:rPr>
              <a:t>изучение характера </a:t>
            </a:r>
            <a:r>
              <a:rPr lang="ru-RU" sz="2400" dirty="0" smtClean="0">
                <a:latin typeface="Times New Roman"/>
                <a:ea typeface="SimSun"/>
              </a:rPr>
              <a:t>распределения отложений на </a:t>
            </a:r>
            <a:r>
              <a:rPr lang="ru-RU" sz="2400" dirty="0">
                <a:latin typeface="Times New Roman"/>
                <a:ea typeface="SimSun"/>
              </a:rPr>
              <a:t>теплопередающей </a:t>
            </a:r>
            <a:r>
              <a:rPr lang="ru-RU" sz="2400" dirty="0" smtClean="0">
                <a:latin typeface="Times New Roman"/>
                <a:ea typeface="SimSun"/>
              </a:rPr>
              <a:t>  </a:t>
            </a:r>
            <a:r>
              <a:rPr lang="ru-RU" sz="2400" dirty="0">
                <a:latin typeface="Times New Roman"/>
                <a:ea typeface="SimSun"/>
              </a:rPr>
              <a:t/>
            </a:r>
            <a:br>
              <a:rPr lang="ru-RU" sz="2400" dirty="0">
                <a:latin typeface="Times New Roman"/>
                <a:ea typeface="SimSun"/>
              </a:rPr>
            </a:br>
            <a:r>
              <a:rPr lang="ru-RU" sz="2400" dirty="0" smtClean="0">
                <a:latin typeface="Times New Roman"/>
                <a:ea typeface="SimSun"/>
              </a:rPr>
              <a:t>поверхности </a:t>
            </a:r>
            <a:r>
              <a:rPr lang="ru-RU" sz="2400" dirty="0">
                <a:latin typeface="Times New Roman"/>
                <a:ea typeface="SimSun"/>
              </a:rPr>
              <a:t>со стороны </a:t>
            </a:r>
            <a:r>
              <a:rPr lang="ru-RU" sz="2400" dirty="0" smtClean="0">
                <a:latin typeface="Times New Roman"/>
                <a:ea typeface="SimSun"/>
              </a:rPr>
              <a:t>питательной воды</a:t>
            </a:r>
            <a:r>
              <a:rPr lang="ru-RU" sz="2400" dirty="0">
                <a:latin typeface="Times New Roman"/>
                <a:ea typeface="SimSun"/>
              </a:rPr>
              <a:t>; оценка загрязнённости </a:t>
            </a:r>
            <a:r>
              <a:rPr lang="ru-RU" sz="2400" dirty="0" smtClean="0">
                <a:latin typeface="Times New Roman"/>
                <a:ea typeface="SimSun"/>
              </a:rPr>
              <a:t>труб исследование </a:t>
            </a:r>
            <a:r>
              <a:rPr lang="ru-RU" sz="2400" dirty="0">
                <a:latin typeface="Times New Roman"/>
                <a:ea typeface="SimSun"/>
              </a:rPr>
              <a:t>состава</a:t>
            </a:r>
            <a:r>
              <a:rPr lang="ru-RU" sz="2400" spc="-20" dirty="0">
                <a:latin typeface="Times New Roman"/>
                <a:ea typeface="SimSun"/>
              </a:rPr>
              <a:t> коррозионных отложений;</a:t>
            </a:r>
            <a:endParaRPr lang="ru-RU" sz="2400" dirty="0">
              <a:latin typeface="Times New Roman"/>
              <a:ea typeface="SimSun"/>
            </a:endParaRPr>
          </a:p>
          <a:p>
            <a:pPr marL="342900" indent="-342900">
              <a:spcAft>
                <a:spcPts val="500"/>
              </a:spcAft>
              <a:buClr>
                <a:srgbClr val="C00000"/>
              </a:buClr>
              <a:buFont typeface="Symbol"/>
              <a:buChar char=""/>
            </a:pPr>
            <a:r>
              <a:rPr lang="ru-RU" sz="2400" dirty="0" smtClean="0">
                <a:latin typeface="Times New Roman"/>
                <a:ea typeface="SimSun"/>
              </a:rPr>
              <a:t> </a:t>
            </a:r>
            <a:r>
              <a:rPr lang="ru-RU" sz="2400" spc="-20" dirty="0">
                <a:latin typeface="Times New Roman"/>
                <a:ea typeface="SimSun"/>
              </a:rPr>
              <a:t>изучение коррозионного взаимодействия металла теплообменных труб со стороны воды / пара;</a:t>
            </a:r>
          </a:p>
          <a:p>
            <a:pPr marL="342900" lvl="0" indent="-342900">
              <a:spcAft>
                <a:spcPts val="500"/>
              </a:spcAft>
              <a:buClr>
                <a:srgbClr val="C00000"/>
              </a:buClr>
              <a:buFont typeface="Symbol"/>
              <a:buChar char=""/>
            </a:pPr>
            <a:r>
              <a:rPr lang="ru-RU" sz="2400" dirty="0" smtClean="0">
                <a:latin typeface="Times New Roman"/>
                <a:ea typeface="SimSun"/>
              </a:rPr>
              <a:t>изучение </a:t>
            </a:r>
            <a:r>
              <a:rPr lang="ru-RU" sz="2400" dirty="0">
                <a:latin typeface="Times New Roman"/>
                <a:ea typeface="SimSun"/>
              </a:rPr>
              <a:t>взаимодействия металла теплообменных труб с натриевым теплоносителем</a:t>
            </a:r>
            <a:r>
              <a:rPr lang="ru-RU" sz="2400" spc="-20" dirty="0" smtClean="0">
                <a:latin typeface="Times New Roman"/>
                <a:ea typeface="SimSun"/>
              </a:rPr>
              <a:t>;</a:t>
            </a:r>
          </a:p>
          <a:p>
            <a:pPr marL="342900" lvl="0" indent="-342900" algn="just">
              <a:spcAft>
                <a:spcPts val="500"/>
              </a:spcAft>
              <a:buClr>
                <a:srgbClr val="C00000"/>
              </a:buClr>
              <a:buFont typeface="Symbol"/>
              <a:buChar char=""/>
            </a:pPr>
            <a:r>
              <a:rPr lang="ru-RU" sz="2400" spc="-20" dirty="0">
                <a:latin typeface="Times New Roman"/>
                <a:ea typeface="SimSun"/>
              </a:rPr>
              <a:t>исследование структуры (термического старения) основного металла труб</a:t>
            </a:r>
            <a:r>
              <a:rPr lang="ru-RU" sz="2400" spc="-20" dirty="0" smtClean="0">
                <a:latin typeface="Times New Roman"/>
                <a:ea typeface="SimSun"/>
              </a:rPr>
              <a:t>;</a:t>
            </a:r>
          </a:p>
          <a:p>
            <a:pPr marL="342900" indent="-342900" algn="just">
              <a:spcAft>
                <a:spcPts val="500"/>
              </a:spcAft>
              <a:buClr>
                <a:srgbClr val="C00000"/>
              </a:buClr>
              <a:buFont typeface="Symbol"/>
              <a:buChar char=""/>
            </a:pPr>
            <a:r>
              <a:rPr lang="ru-RU" sz="2400" dirty="0">
                <a:latin typeface="Times New Roman"/>
                <a:ea typeface="SimSun"/>
              </a:rPr>
              <a:t>определение механических свойств материала модулей (экономайзера, </a:t>
            </a:r>
            <a:r>
              <a:rPr lang="ru-RU" sz="2400" spc="-20" dirty="0">
                <a:latin typeface="Times New Roman"/>
                <a:ea typeface="SimSun"/>
              </a:rPr>
              <a:t>испарителя и пароперегревателя</a:t>
            </a:r>
            <a:r>
              <a:rPr lang="ru-RU" sz="2400" dirty="0">
                <a:latin typeface="Times New Roman"/>
                <a:ea typeface="SimSun"/>
              </a:rPr>
              <a:t>). </a:t>
            </a:r>
            <a:endParaRPr lang="ru-RU" sz="2400" dirty="0" smtClean="0">
              <a:latin typeface="Times New Roman"/>
              <a:ea typeface="SimSun"/>
            </a:endParaRPr>
          </a:p>
          <a:p>
            <a:pPr lvl="0" algn="just">
              <a:spcAft>
                <a:spcPts val="500"/>
              </a:spcAft>
            </a:pPr>
            <a:r>
              <a:rPr lang="ru-RU" sz="2400" dirty="0" smtClean="0">
                <a:latin typeface="Times New Roman"/>
                <a:ea typeface="SimSun"/>
              </a:rPr>
              <a:t/>
            </a:r>
            <a:br>
              <a:rPr lang="ru-RU" sz="2400" dirty="0" smtClean="0">
                <a:latin typeface="Times New Roman"/>
                <a:ea typeface="SimSun"/>
              </a:rPr>
            </a:br>
            <a:endParaRPr lang="ru-RU" sz="2400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643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Шабл_зн1_с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6" y="415637"/>
            <a:ext cx="11394890" cy="102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7225" y="56892"/>
            <a:ext cx="1033601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endParaRPr lang="ru-RU" sz="14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ru-RU" altLang="ru-RU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063" y="3267325"/>
            <a:ext cx="312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Пароперегреватель,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 Ф1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7403" y="1214385"/>
            <a:ext cx="1354052" cy="29747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0905" y="325537"/>
            <a:ext cx="9543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3535A9"/>
                </a:solidFill>
                <a:latin typeface="Times New Roman"/>
                <a:ea typeface="SimSun"/>
              </a:rPr>
              <a:t>Результаты контроля наружных поверхностей теплообменных </a:t>
            </a:r>
            <a:r>
              <a:rPr lang="ru-RU" sz="2400" b="1" dirty="0" smtClean="0">
                <a:solidFill>
                  <a:srgbClr val="3535A9"/>
                </a:solidFill>
                <a:latin typeface="Times New Roman"/>
                <a:ea typeface="SimSun"/>
              </a:rPr>
              <a:t>труб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3535A9"/>
                </a:solidFill>
                <a:latin typeface="Times New Roman"/>
                <a:ea typeface="SimSun"/>
                <a:cs typeface="Times New Roman"/>
              </a:rPr>
              <a:t>со стороны воды/пара</a:t>
            </a:r>
            <a:endParaRPr lang="ru-RU" sz="2400" b="1" dirty="0">
              <a:solidFill>
                <a:srgbClr val="3535A9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267" y="1522656"/>
            <a:ext cx="306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Внешний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вид трубок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8000"/>
                    </a14:imgEffect>
                    <a14:imgEffect>
                      <a14:brightnessContrast bright="33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1" y="3832844"/>
            <a:ext cx="2953438" cy="957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2120" y="4517118"/>
            <a:ext cx="278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Испаритель, фрагмент Ф3</a:t>
            </a:r>
          </a:p>
          <a:p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зона кризиса кипения) 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6" y="5235427"/>
            <a:ext cx="3063736" cy="12591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378" y="6600247"/>
            <a:ext cx="311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Испаритель, фрагмент Ф 4-5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527" y="8665562"/>
            <a:ext cx="3124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535A9"/>
                </a:solidFill>
                <a:latin typeface="Times New Roman" pitchFamily="18" charset="0"/>
                <a:cs typeface="Times New Roman" pitchFamily="18" charset="0"/>
              </a:rPr>
              <a:t>Экономайзер, фрагмент Ф7</a:t>
            </a:r>
            <a:endParaRPr lang="ru-RU" sz="1600" b="1" dirty="0">
              <a:solidFill>
                <a:srgbClr val="3535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5921" y="6974511"/>
            <a:ext cx="3325429" cy="1689074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52354"/>
              </p:ext>
            </p:extLst>
          </p:nvPr>
        </p:nvGraphicFramePr>
        <p:xfrm>
          <a:off x="4893181" y="2292826"/>
          <a:ext cx="5881812" cy="1948998"/>
        </p:xfrm>
        <a:graphic>
          <a:graphicData uri="http://schemas.openxmlformats.org/drawingml/2006/table">
            <a:tbl>
              <a:tblPr firstRow="1" firstCol="1" bandRow="1"/>
              <a:tblGrid>
                <a:gridCol w="3344948"/>
                <a:gridCol w="1229576"/>
                <a:gridCol w="1307288"/>
              </a:tblGrid>
              <a:tr h="4864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Норма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Эксплуатационное значение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72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Общая жёсткость, мкг-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экв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3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Удельная электропроводность,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мкСм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Содержание окислов железа, мкг/кг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Величина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pH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, единицы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,5 - 7,5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6,5 - 7,0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7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Содержание меди, мкг</a:t>
                      </a: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Содержание кремниевой кислоты, мкг/кг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 растворённого кислорода, мкг/л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567791" y="1538045"/>
            <a:ext cx="8532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535A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эксплуатации поддерживался нейтральный водный режим с рН = 6,5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535A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535A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7,4.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3971" y="1863984"/>
            <a:ext cx="6763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535A9"/>
                </a:solidFill>
                <a:latin typeface="Times New Roman"/>
                <a:ea typeface="Times New Roman"/>
              </a:rPr>
              <a:t>Показатели качества </a:t>
            </a:r>
            <a:r>
              <a:rPr lang="ru-RU" sz="1600" b="1" dirty="0">
                <a:solidFill>
                  <a:srgbClr val="3535A9"/>
                </a:solidFill>
                <a:latin typeface="Times New Roman"/>
                <a:ea typeface="Times New Roman"/>
              </a:rPr>
              <a:t>питательной воды за период эксплуатации</a:t>
            </a:r>
            <a:endParaRPr lang="ru-RU" sz="1600" b="1" dirty="0">
              <a:solidFill>
                <a:srgbClr val="3535A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93724" y="4330803"/>
            <a:ext cx="7080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 smtClean="0">
                <a:solidFill>
                  <a:srgbClr val="3535A9"/>
                </a:solidFill>
                <a:latin typeface="Times New Roman"/>
                <a:ea typeface="SimSun"/>
              </a:rPr>
              <a:t>Наружная поверхность всех теплообменных </a:t>
            </a:r>
            <a:r>
              <a:rPr lang="ru-RU" sz="1800" dirty="0">
                <a:solidFill>
                  <a:srgbClr val="3535A9"/>
                </a:solidFill>
                <a:latin typeface="Times New Roman"/>
                <a:ea typeface="SimSun"/>
              </a:rPr>
              <a:t>труб (со стороны воды и пара) </a:t>
            </a:r>
            <a:r>
              <a:rPr lang="ru-RU" sz="1800" spc="-20" dirty="0" smtClean="0">
                <a:solidFill>
                  <a:srgbClr val="3535A9"/>
                </a:solidFill>
                <a:latin typeface="Times New Roman"/>
                <a:ea typeface="SimSun"/>
              </a:rPr>
              <a:t>покрыта </a:t>
            </a:r>
            <a:r>
              <a:rPr lang="ru-RU" sz="1800" spc="-20" dirty="0">
                <a:solidFill>
                  <a:srgbClr val="3535A9"/>
                </a:solidFill>
                <a:latin typeface="Times New Roman"/>
                <a:ea typeface="SimSun"/>
              </a:rPr>
              <a:t>слоем отложений. Цвет, характер распределения отложений по сечению труб и их концентрация</a:t>
            </a:r>
            <a:r>
              <a:rPr lang="ru-RU" sz="1800" dirty="0">
                <a:solidFill>
                  <a:srgbClr val="3535A9"/>
                </a:solidFill>
                <a:latin typeface="Times New Roman"/>
                <a:ea typeface="SimSun"/>
              </a:rPr>
              <a:t> меняются по высоте </a:t>
            </a:r>
            <a:r>
              <a:rPr lang="ru-RU" sz="1800" dirty="0" smtClean="0">
                <a:solidFill>
                  <a:srgbClr val="3535A9"/>
                </a:solidFill>
                <a:latin typeface="Times New Roman"/>
                <a:ea typeface="SimSun"/>
              </a:rPr>
              <a:t>секции</a:t>
            </a:r>
            <a:endParaRPr lang="ru-RU" sz="1800" dirty="0">
              <a:solidFill>
                <a:srgbClr val="3535A9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60" y="5962112"/>
            <a:ext cx="5894191" cy="2279363"/>
          </a:xfrm>
          <a:prstGeom prst="rect">
            <a:avLst/>
          </a:prstGeom>
        </p:spPr>
      </p:pic>
      <p:pic>
        <p:nvPicPr>
          <p:cNvPr id="6165" name="Рисунок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-2" r="24001" b="22217"/>
          <a:stretch>
            <a:fillRect/>
          </a:stretch>
        </p:blipFill>
        <p:spPr bwMode="auto">
          <a:xfrm>
            <a:off x="6183045" y="8329357"/>
            <a:ext cx="142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Рисунок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9" b="25136"/>
          <a:stretch>
            <a:fillRect/>
          </a:stretch>
        </p:blipFill>
        <p:spPr bwMode="auto">
          <a:xfrm>
            <a:off x="6183043" y="8515411"/>
            <a:ext cx="1428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Рисунок 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20961" b="24135"/>
          <a:stretch>
            <a:fillRect/>
          </a:stretch>
        </p:blipFill>
        <p:spPr bwMode="auto">
          <a:xfrm>
            <a:off x="6183044" y="877913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25920" y="8106119"/>
            <a:ext cx="301633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Ф1 (пароперегреватель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Ф3 (испаритель);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Ф4 (испаритель, зона кипения);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Ф7 (экономайзер)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3043" y="5457366"/>
            <a:ext cx="4928260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Удельная загрязненность рыхлыми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отложениями по трубкам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59662" y="8872594"/>
            <a:ext cx="461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 ▲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697195" y="8922007"/>
            <a:ext cx="40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535A9"/>
                </a:solidFill>
              </a:rPr>
              <a:t>6</a:t>
            </a:r>
            <a:endParaRPr lang="ru-RU" sz="1800" b="1" dirty="0">
              <a:solidFill>
                <a:srgbClr val="353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Шабл_зн1_с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6" y="546097"/>
            <a:ext cx="11394890" cy="103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7225" y="56892"/>
            <a:ext cx="1033601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endParaRPr lang="ru-RU" sz="14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ru-RU" altLang="ru-RU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5899" y="771813"/>
            <a:ext cx="95431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9A"/>
                </a:solidFill>
                <a:latin typeface="Times New Roman"/>
                <a:ea typeface="Times New Roman"/>
                <a:cs typeface="Times New Roman"/>
              </a:rPr>
              <a:t>Результаты исследования коррозионных отложений</a:t>
            </a:r>
            <a:endParaRPr lang="ru-RU" sz="2400" b="1" dirty="0">
              <a:solidFill>
                <a:srgbClr val="00009A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524645" y="1904846"/>
            <a:ext cx="5659438" cy="742167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/>
                <a:ea typeface="SimSun"/>
              </a:rPr>
              <a:t>Фазовый состав рыхлых отложений</a:t>
            </a:r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60817695"/>
              </p:ext>
            </p:extLst>
          </p:nvPr>
        </p:nvGraphicFramePr>
        <p:xfrm>
          <a:off x="6742984" y="2391685"/>
          <a:ext cx="5418854" cy="571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77"/>
                <a:gridCol w="1067082"/>
                <a:gridCol w="2553195"/>
              </a:tblGrid>
              <a:tr h="493856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Фрагмент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Номер трубы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Фазовый состав</a:t>
                      </a:r>
                    </a:p>
                  </a:txBody>
                  <a:tcPr marL="17780" marR="17780" marT="0" marB="0" anchor="ctr"/>
                </a:tc>
              </a:tr>
              <a:tr h="584597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spc="-2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паропере</a:t>
                      </a: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b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200" b="1" spc="-2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греватель</a:t>
                      </a: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)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2, 8, 9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CaSO</a:t>
                      </a:r>
                      <a:r>
                        <a:rPr lang="en-US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 Mg Cr</a:t>
                      </a:r>
                      <a:r>
                        <a:rPr lang="en-US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en-US" sz="1200" b="1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1,8</a:t>
                      </a:r>
                      <a:r>
                        <a:rPr 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en-US" sz="1200" b="1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D2D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медь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95145">
                <a:tc rowSpan="6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(испаритель, зона влажного пара)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Гематит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— основа, </a:t>
                      </a:r>
                      <a:b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магнетит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584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Гематит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— основа, </a:t>
                      </a:r>
                      <a:b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магнетит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MgSiO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MgFe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,2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Al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1,8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 медь металлическая </a:t>
                      </a:r>
                    </a:p>
                  </a:txBody>
                  <a:tcPr marL="17780" marR="17780" marT="0" marB="0" anchor="ctr"/>
                </a:tc>
              </a:tr>
              <a:tr h="779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Гематит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— основа, </a:t>
                      </a:r>
                      <a:b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магнетит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Mg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0,84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0,16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)(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Al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1,70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Mg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0,16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0,14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)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MgFe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0,2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Al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1,8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95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7780" marR="17780" marT="0" marB="0" anchor="ctr"/>
                </a:tc>
                <a:tc rowSpan="3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Гематит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— основа, </a:t>
                      </a:r>
                      <a:b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магнетит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CuFeO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 медь металлическая</a:t>
                      </a:r>
                    </a:p>
                  </a:txBody>
                  <a:tcPr marL="17780" marR="17780" marT="0" marB="0" anchor="ctr"/>
                </a:tc>
              </a:tr>
              <a:tr h="395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7377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(испаритель, зона кипения)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2, 9, 10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12,  18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Гематит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— основа, </a:t>
                      </a:r>
                      <a:b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магнетит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медь металлическая </a:t>
                      </a:r>
                    </a:p>
                  </a:txBody>
                  <a:tcPr marL="17780" marR="17780" marT="0" marB="0" anchor="ctr"/>
                </a:tc>
              </a:tr>
              <a:tr h="395145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(экономайзер)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2,10,12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Гематит 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Fe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O</a:t>
                      </a:r>
                      <a:r>
                        <a:rPr lang="ru-RU" sz="1200" b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— основа, следы меди</a:t>
                      </a: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68136" y="1604238"/>
            <a:ext cx="5656262" cy="747076"/>
          </a:xfrm>
        </p:spPr>
        <p:txBody>
          <a:bodyPr/>
          <a:lstStyle/>
          <a:p>
            <a:pPr algn="ctr"/>
            <a:r>
              <a:rPr lang="ru-RU" sz="2200" spc="-20" dirty="0" smtClean="0">
                <a:latin typeface="Times New Roman"/>
                <a:ea typeface="SimSun"/>
              </a:rPr>
              <a:t>Содержание </a:t>
            </a:r>
            <a:r>
              <a:rPr lang="ru-RU" sz="2200" spc="-20" dirty="0">
                <a:latin typeface="Times New Roman"/>
                <a:ea typeface="SimSun"/>
              </a:rPr>
              <a:t>химических элементов </a:t>
            </a:r>
            <a:br>
              <a:rPr lang="ru-RU" sz="2200" spc="-20" dirty="0">
                <a:latin typeface="Times New Roman"/>
                <a:ea typeface="SimSun"/>
              </a:rPr>
            </a:br>
            <a:r>
              <a:rPr lang="ru-RU" sz="2200" spc="-20" dirty="0">
                <a:latin typeface="Times New Roman"/>
                <a:ea typeface="SimSun"/>
              </a:rPr>
              <a:t>в составе коррозионных </a:t>
            </a:r>
            <a:r>
              <a:rPr lang="ru-RU" sz="2200" spc="-20" dirty="0" smtClean="0">
                <a:latin typeface="Times New Roman"/>
                <a:ea typeface="SimSun"/>
              </a:rPr>
              <a:t>отложений</a:t>
            </a:r>
            <a:endParaRPr lang="ru-RU" sz="2200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5750991"/>
              </p:ext>
            </p:extLst>
          </p:nvPr>
        </p:nvGraphicFramePr>
        <p:xfrm>
          <a:off x="415637" y="2378514"/>
          <a:ext cx="5557651" cy="572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303"/>
                <a:gridCol w="792615"/>
                <a:gridCol w="813501"/>
                <a:gridCol w="803058"/>
                <a:gridCol w="803058"/>
                <a:gridCol w="803058"/>
                <a:gridCol w="803058"/>
              </a:tblGrid>
              <a:tr h="3719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Фрагмент</a:t>
                      </a:r>
                    </a:p>
                  </a:txBody>
                  <a:tcPr marL="36195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Номер </a:t>
                      </a:r>
                      <a:b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трубы</a:t>
                      </a:r>
                    </a:p>
                  </a:txBody>
                  <a:tcPr marL="36195" marR="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Массовая доля, %</a:t>
                      </a:r>
                    </a:p>
                  </a:txBody>
                  <a:tcPr marL="36195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Кальций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Магний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Хром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Медь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Железо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7564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Ф1</a:t>
                      </a: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2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13,2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Myriad Pro Cond"/>
                          <a:ea typeface="SimSun"/>
                        </a:rPr>
                        <a:t>13,40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0,52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2,60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13,81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6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6,52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0,84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0,29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1,66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9,21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62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10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15,44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5,22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0,09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13,18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6,34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26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12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13,25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4,94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0,11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15,09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8,08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37190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Ф3</a:t>
                      </a: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2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0,62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3,99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0,46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3,99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41,78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95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8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1,33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3,94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0,49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1,77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44,86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85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1,95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14,56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0,55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4,09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43,71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71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10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0,09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1,48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0,43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0,70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51,64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50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0,76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5,23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0,58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0,73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49,24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7663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Ф4</a:t>
                      </a: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0,06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0,15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0,77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0,10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58,19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371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0,08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0,20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0,89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0,15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56,85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4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10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0,23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0,86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0,19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55,77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85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0,14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0,63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0,10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51,08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3719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Ф7</a:t>
                      </a: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0,05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0,25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0,04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68,93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371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9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0,03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0,01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0,24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0,04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67,54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80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10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0,05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0,24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0,04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64,50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  <a:tr h="273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12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0,02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0,03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0,23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Myriad Pro Cond"/>
                          <a:ea typeface="SimSun"/>
                        </a:rPr>
                        <a:t>0,05</a:t>
                      </a:r>
                      <a:endParaRPr lang="ru-RU" sz="1200" b="1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Myriad Pro Cond"/>
                          <a:ea typeface="SimSun"/>
                        </a:rPr>
                        <a:t>65,70</a:t>
                      </a:r>
                      <a:endParaRPr lang="ru-RU" sz="12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36195" marR="0" marT="0" marB="0" anchor="ctr"/>
                </a:tc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 bwMode="auto">
          <a:xfrm>
            <a:off x="368133" y="5700155"/>
            <a:ext cx="5581401" cy="11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42997" y="6917982"/>
            <a:ext cx="55814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368134" y="4239492"/>
            <a:ext cx="5581401" cy="11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15637" y="8134902"/>
            <a:ext cx="5581401" cy="11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380008" y="2391685"/>
            <a:ext cx="55576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5949537" y="2628451"/>
            <a:ext cx="23751" cy="55183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 flipH="1">
            <a:off x="368132" y="2501410"/>
            <a:ext cx="47505" cy="56453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427511" y="2378514"/>
            <a:ext cx="55576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6720739" y="2378514"/>
            <a:ext cx="54188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6776352" y="3428074"/>
            <a:ext cx="54188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V="1">
            <a:off x="6810592" y="5396694"/>
            <a:ext cx="539660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Прямая соединительная линия 52"/>
          <p:cNvCxnSpPr/>
          <p:nvPr/>
        </p:nvCxnSpPr>
        <p:spPr bwMode="auto">
          <a:xfrm flipV="1">
            <a:off x="6720739" y="6610275"/>
            <a:ext cx="5374363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Прямая соединительная линия 54"/>
          <p:cNvCxnSpPr/>
          <p:nvPr/>
        </p:nvCxnSpPr>
        <p:spPr bwMode="auto">
          <a:xfrm>
            <a:off x="6831966" y="7576852"/>
            <a:ext cx="53076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Прямая соединительная линия 61"/>
          <p:cNvCxnSpPr/>
          <p:nvPr/>
        </p:nvCxnSpPr>
        <p:spPr bwMode="auto">
          <a:xfrm flipH="1">
            <a:off x="6742984" y="2391685"/>
            <a:ext cx="22245" cy="5710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" name="Прямая соединительная линия 7167"/>
          <p:cNvCxnSpPr/>
          <p:nvPr/>
        </p:nvCxnSpPr>
        <p:spPr bwMode="auto">
          <a:xfrm flipH="1">
            <a:off x="12095102" y="2391685"/>
            <a:ext cx="44491" cy="5710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1" name="Прямая соединительная линия 7170"/>
          <p:cNvCxnSpPr/>
          <p:nvPr/>
        </p:nvCxnSpPr>
        <p:spPr bwMode="auto">
          <a:xfrm>
            <a:off x="6787475" y="8102237"/>
            <a:ext cx="53966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8526387" y="2186422"/>
            <a:ext cx="59376" cy="5750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9630888" y="2391685"/>
            <a:ext cx="23751" cy="5710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1128155" y="2501410"/>
            <a:ext cx="11876" cy="5641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2139593" y="8977745"/>
            <a:ext cx="353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F2F95"/>
                </a:solidFill>
              </a:rPr>
              <a:t>7</a:t>
            </a:r>
            <a:endParaRPr lang="ru-RU" sz="1600" b="1" dirty="0">
              <a:solidFill>
                <a:srgbClr val="2F2F95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732" y="8159846"/>
            <a:ext cx="11308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3535A9"/>
                </a:solidFill>
                <a:latin typeface="Times New Roman"/>
                <a:ea typeface="SimSun"/>
              </a:rPr>
              <a:t>Исследование химического состава отложений проводили с использованием </a:t>
            </a:r>
            <a:r>
              <a:rPr lang="ru-RU" sz="1800" dirty="0">
                <a:solidFill>
                  <a:srgbClr val="3535A9"/>
                </a:solidFill>
                <a:latin typeface="Times New Roman"/>
                <a:ea typeface="Times New Roman"/>
              </a:rPr>
              <a:t>проводилось атомно-эмиссионным методом на спектрометре с индуктивно связанной плазмой </a:t>
            </a:r>
            <a:r>
              <a:rPr lang="ru-RU" sz="1800" dirty="0">
                <a:solidFill>
                  <a:srgbClr val="3535A9"/>
                </a:solidFill>
                <a:latin typeface="Times New Roman"/>
                <a:ea typeface="Calibri"/>
                <a:sym typeface="Symbol"/>
              </a:rPr>
              <a:t></a:t>
            </a:r>
            <a:r>
              <a:rPr lang="ru-RU" sz="1800" dirty="0">
                <a:solidFill>
                  <a:srgbClr val="3535A9"/>
                </a:solidFill>
                <a:latin typeface="Times New Roman"/>
                <a:ea typeface="Calibri"/>
              </a:rPr>
              <a:t>SPECTROFLAME MODULA S</a:t>
            </a:r>
            <a:r>
              <a:rPr lang="ru-RU" sz="1800" dirty="0">
                <a:solidFill>
                  <a:srgbClr val="3535A9"/>
                </a:solidFill>
                <a:latin typeface="Times New Roman"/>
                <a:ea typeface="Calibri"/>
                <a:sym typeface="Symbol"/>
              </a:rPr>
              <a:t></a:t>
            </a:r>
            <a:r>
              <a:rPr lang="ru-RU" sz="1800" dirty="0">
                <a:solidFill>
                  <a:srgbClr val="3535A9"/>
                </a:solidFill>
                <a:latin typeface="Times New Roman"/>
                <a:ea typeface="Calibri"/>
              </a:rPr>
              <a:t>. </a:t>
            </a:r>
            <a:endParaRPr lang="ru-RU" sz="1800" dirty="0">
              <a:solidFill>
                <a:srgbClr val="3535A9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solidFill>
                  <a:srgbClr val="3535A9"/>
                </a:solidFill>
                <a:latin typeface="Times New Roman"/>
                <a:ea typeface="SimSun"/>
                <a:cs typeface="Times New Roman"/>
              </a:rPr>
              <a:t>Фазовый </a:t>
            </a:r>
            <a:r>
              <a:rPr lang="ru-RU" sz="1800" dirty="0">
                <a:solidFill>
                  <a:srgbClr val="3535A9"/>
                </a:solidFill>
                <a:latin typeface="Times New Roman"/>
                <a:ea typeface="SimSun"/>
                <a:cs typeface="Times New Roman"/>
              </a:rPr>
              <a:t>состав рыхлых отложений определяли с помощью метода </a:t>
            </a:r>
            <a:r>
              <a:rPr lang="ru-RU" sz="1800" spc="-10" dirty="0">
                <a:solidFill>
                  <a:srgbClr val="3535A9"/>
                </a:solidFill>
                <a:latin typeface="Times New Roman"/>
                <a:ea typeface="SimSun"/>
                <a:cs typeface="Times New Roman"/>
              </a:rPr>
              <a:t>рентгенос</a:t>
            </a:r>
            <a:r>
              <a:rPr lang="ru-RU" sz="1800" spc="-20" dirty="0">
                <a:solidFill>
                  <a:srgbClr val="3535A9"/>
                </a:solidFill>
                <a:latin typeface="Times New Roman"/>
                <a:ea typeface="SimSun"/>
                <a:cs typeface="Times New Roman"/>
              </a:rPr>
              <a:t>труктурного </a:t>
            </a:r>
            <a:r>
              <a:rPr lang="ru-RU" sz="1800" spc="-20" dirty="0" smtClean="0">
                <a:solidFill>
                  <a:srgbClr val="3535A9"/>
                </a:solidFill>
                <a:latin typeface="Times New Roman"/>
                <a:ea typeface="SimSun"/>
                <a:cs typeface="Times New Roman"/>
              </a:rPr>
              <a:t>анализа</a:t>
            </a:r>
            <a:endParaRPr lang="ru-RU" sz="1800" dirty="0">
              <a:solidFill>
                <a:srgbClr val="3535A9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75" y="2879596"/>
            <a:ext cx="541972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 bwMode="auto">
          <a:xfrm flipV="1">
            <a:off x="415637" y="3207895"/>
            <a:ext cx="5533901" cy="299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18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презент_НИИАР_10">
  <a:themeElements>
    <a:clrScheme name="Шаблон_презент_НИИАР_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презент_НИИАР_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_презент_НИИАР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блон_презент_НИИАР_10">
  <a:themeElements>
    <a:clrScheme name="Шаблон_презент_НИИАР_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презент_НИИАР_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_презент_НИИАР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8807</TotalTime>
  <Words>2238</Words>
  <Application>Microsoft Office PowerPoint</Application>
  <PresentationFormat>A3 (297x420 мм)</PresentationFormat>
  <Paragraphs>717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Шаблон_презент_НИИАР_10</vt:lpstr>
      <vt:lpstr>1_Шаблон_презент_НИИАР_10</vt:lpstr>
      <vt:lpstr>Тема Office</vt:lpstr>
      <vt:lpstr>Государственный научный центр – Научно-исследовательский институт атомных реакторов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ИИО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научный центр – Научно-исследовательский институт атомных реакторов</dc:title>
  <dc:creator>Шипулина С.С.</dc:creator>
  <cp:lastModifiedBy>user</cp:lastModifiedBy>
  <cp:revision>809</cp:revision>
  <cp:lastPrinted>2019-04-08T12:49:12Z</cp:lastPrinted>
  <dcterms:created xsi:type="dcterms:W3CDTF">2010-10-29T09:13:36Z</dcterms:created>
  <dcterms:modified xsi:type="dcterms:W3CDTF">2019-05-30T01:27:45Z</dcterms:modified>
</cp:coreProperties>
</file>